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2.xml" ContentType="application/vnd.openxmlformats-officedocument.theme+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theme/theme3.xml" ContentType="application/vnd.openxmlformats-officedocument.theme+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theme/theme4.xml" ContentType="application/vnd.openxmlformats-officedocument.theme+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707" r:id="rId5"/>
    <p:sldMasterId id="2147483772" r:id="rId6"/>
    <p:sldMasterId id="2147483799" r:id="rId7"/>
    <p:sldMasterId id="2147483660" r:id="rId8"/>
  </p:sldMasterIdLst>
  <p:notesMasterIdLst>
    <p:notesMasterId r:id="rId36"/>
  </p:notesMasterIdLst>
  <p:handoutMasterIdLst>
    <p:handoutMasterId r:id="rId37"/>
  </p:handoutMasterIdLst>
  <p:sldIdLst>
    <p:sldId id="2147376298" r:id="rId9"/>
    <p:sldId id="2147376302" r:id="rId10"/>
    <p:sldId id="2147376313" r:id="rId11"/>
    <p:sldId id="2147376303" r:id="rId12"/>
    <p:sldId id="2147376304" r:id="rId13"/>
    <p:sldId id="2147376308" r:id="rId14"/>
    <p:sldId id="2147376309" r:id="rId15"/>
    <p:sldId id="2147376305" r:id="rId16"/>
    <p:sldId id="2147376311" r:id="rId17"/>
    <p:sldId id="2147376306" r:id="rId18"/>
    <p:sldId id="2147376310" r:id="rId19"/>
    <p:sldId id="2147376312" r:id="rId20"/>
    <p:sldId id="2147376307" r:id="rId21"/>
    <p:sldId id="2147376320" r:id="rId22"/>
    <p:sldId id="2147376321" r:id="rId23"/>
    <p:sldId id="2147376322" r:id="rId24"/>
    <p:sldId id="2147376323" r:id="rId25"/>
    <p:sldId id="2147376324" r:id="rId26"/>
    <p:sldId id="2147376314" r:id="rId27"/>
    <p:sldId id="2147376315" r:id="rId28"/>
    <p:sldId id="2147376316" r:id="rId29"/>
    <p:sldId id="2147376317" r:id="rId30"/>
    <p:sldId id="2147376318" r:id="rId31"/>
    <p:sldId id="2147376319" r:id="rId32"/>
    <p:sldId id="2147376325" r:id="rId33"/>
    <p:sldId id="2147376326" r:id="rId34"/>
    <p:sldId id="2147376327" r:id="rId35"/>
  </p:sldIdLst>
  <p:sldSz cx="12188825" cy="6858000"/>
  <p:notesSz cx="7315200" cy="9601200"/>
  <p:custDataLst>
    <p:tags r:id="rId38"/>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28258B7-B8C5-4E97-9810-60D7DFD57BE8}">
          <p14:sldIdLst>
            <p14:sldId id="2147376298"/>
            <p14:sldId id="2147376302"/>
            <p14:sldId id="2147376313"/>
            <p14:sldId id="2147376303"/>
            <p14:sldId id="2147376304"/>
            <p14:sldId id="2147376308"/>
            <p14:sldId id="2147376309"/>
            <p14:sldId id="2147376305"/>
            <p14:sldId id="2147376311"/>
            <p14:sldId id="2147376306"/>
            <p14:sldId id="2147376310"/>
            <p14:sldId id="2147376312"/>
            <p14:sldId id="2147376307"/>
            <p14:sldId id="2147376320"/>
            <p14:sldId id="2147376321"/>
            <p14:sldId id="2147376322"/>
            <p14:sldId id="2147376323"/>
            <p14:sldId id="2147376324"/>
            <p14:sldId id="2147376314"/>
            <p14:sldId id="2147376315"/>
            <p14:sldId id="2147376316"/>
            <p14:sldId id="2147376317"/>
            <p14:sldId id="2147376318"/>
            <p14:sldId id="2147376319"/>
            <p14:sldId id="2147376325"/>
            <p14:sldId id="2147376326"/>
            <p14:sldId id="2147376327"/>
          </p14:sldIdLst>
        </p14:section>
        <p14:section name="Appendix" id="{01C2070E-131C-4D24-A76B-6BE42D6D9002}">
          <p14:sldIdLst/>
        </p14:section>
      </p14:sectionLst>
    </p:ext>
    <p:ext uri="{EFAFB233-063F-42B5-8137-9DF3F51BA10A}">
      <p15:sldGuideLst xmlns:p15="http://schemas.microsoft.com/office/powerpoint/2012/main">
        <p15:guide id="4" pos="7391" userDrawn="1">
          <p15:clr>
            <a:srgbClr val="A4A3A4"/>
          </p15:clr>
        </p15:guide>
        <p15:guide id="5" orient="horz" pos="336" userDrawn="1">
          <p15:clr>
            <a:srgbClr val="A4A3A4"/>
          </p15:clr>
        </p15:guide>
        <p15:guide id="6" orient="horz" pos="912" userDrawn="1">
          <p15:clr>
            <a:srgbClr val="A4A3A4"/>
          </p15:clr>
        </p15:guide>
      </p15:sldGuideLst>
    </p:ext>
    <p:ext uri="{2D200454-40CA-4A62-9FC3-DE9A4176ACB9}">
      <p15:notesGuideLst xmlns:p15="http://schemas.microsoft.com/office/powerpoint/2012/main">
        <p15:guide id="1" orient="horz" pos="2406" userDrawn="1">
          <p15:clr>
            <a:srgbClr val="A4A3A4"/>
          </p15:clr>
        </p15:guide>
        <p15:guide id="2" pos="368" userDrawn="1">
          <p15:clr>
            <a:srgbClr val="A4A3A4"/>
          </p15:clr>
        </p15:guide>
        <p15:guide id="3" pos="4237" userDrawn="1">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E078DFDE-9919-020C-007B-A32D84BD0144}" name="Richard F LaDue" initials="RL" userId="S::ladueri@mfcgd.com::bef4ce6f-d9f5-4853-af82-8e9e91a4fd98"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Brenda L Boudreau" initials="BLB" lastIdx="20" clrIdx="0">
    <p:extLst>
      <p:ext uri="{19B8F6BF-5375-455C-9EA6-DF929625EA0E}">
        <p15:presenceInfo xmlns:p15="http://schemas.microsoft.com/office/powerpoint/2012/main" userId="S::boudreb@MFCGD.COM::3f1fb415-f426-42a5-80a4-da2c03cdd2e9" providerId="AD"/>
      </p:ext>
    </p:extLst>
  </p:cmAuthor>
  <p:cmAuthor id="2" name="Richard F LaDue" initials="RFL" lastIdx="5" clrIdx="1">
    <p:extLst>
      <p:ext uri="{19B8F6BF-5375-455C-9EA6-DF929625EA0E}">
        <p15:presenceInfo xmlns:p15="http://schemas.microsoft.com/office/powerpoint/2012/main" userId="S::ladueri@MFCGD.COM::bef4ce6f-d9f5-4853-af82-8e9e91a4fd98"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0000C1"/>
    <a:srgbClr val="050500"/>
    <a:srgbClr val="2596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209C4DE-DEDB-4149-8432-441377D5A999}" v="65" dt="2023-10-03T18:20:09.428"/>
  </p1510:revLst>
</p1510:revInfo>
</file>

<file path=ppt/tableStyles.xml><?xml version="1.0" encoding="utf-8"?>
<a:tblStyleLst xmlns:a="http://schemas.openxmlformats.org/drawingml/2006/main" def="{B301B821-A1FF-4177-AEE7-76D212191A0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452"/>
    <p:restoredTop sz="94980" autoAdjust="0"/>
  </p:normalViewPr>
  <p:slideViewPr>
    <p:cSldViewPr snapToGrid="0">
      <p:cViewPr varScale="1">
        <p:scale>
          <a:sx n="145" d="100"/>
          <a:sy n="145" d="100"/>
        </p:scale>
        <p:origin x="352" y="192"/>
      </p:cViewPr>
      <p:guideLst>
        <p:guide pos="7391"/>
        <p:guide orient="horz" pos="336"/>
        <p:guide orient="horz" pos="912"/>
      </p:guideLst>
    </p:cSldViewPr>
  </p:slideViewPr>
  <p:notesTextViewPr>
    <p:cViewPr>
      <p:scale>
        <a:sx n="1" d="1"/>
        <a:sy n="1" d="1"/>
      </p:scale>
      <p:origin x="0" y="0"/>
    </p:cViewPr>
  </p:notesTextViewPr>
  <p:notesViewPr>
    <p:cSldViewPr snapToGrid="0">
      <p:cViewPr>
        <p:scale>
          <a:sx n="1" d="2"/>
          <a:sy n="1" d="2"/>
        </p:scale>
        <p:origin x="0" y="0"/>
      </p:cViewPr>
      <p:guideLst>
        <p:guide orient="horz" pos="2406"/>
        <p:guide pos="368"/>
        <p:guide pos="4237"/>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commentAuthors" Target="commentAuthors.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theme" Target="theme/theme1.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8.xml"/><Relationship Id="rId29" Type="http://schemas.openxmlformats.org/officeDocument/2006/relationships/slide" Target="slides/slide2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handoutMaster" Target="handoutMasters/handoutMaster1.xml"/><Relationship Id="rId40" Type="http://schemas.openxmlformats.org/officeDocument/2006/relationships/presProps" Target="presProps.xml"/><Relationship Id="rId45" Type="http://schemas.microsoft.com/office/2018/10/relationships/authors" Target="authors.xml"/><Relationship Id="rId5" Type="http://schemas.openxmlformats.org/officeDocument/2006/relationships/slideMaster" Target="slideMasters/slideMaster2.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notesMaster" Target="notesMasters/notesMaster1.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4"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tableStyles" Target="tableStyles.xml"/><Relationship Id="rId8" Type="http://schemas.openxmlformats.org/officeDocument/2006/relationships/slideMaster" Target="slideMasters/slideMaster5.xml"/><Relationship Id="rId3" Type="http://schemas.openxmlformats.org/officeDocument/2006/relationships/customXml" Target="../customXml/item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tags" Target="tags/tag1.xml"/><Relationship Id="rId20" Type="http://schemas.openxmlformats.org/officeDocument/2006/relationships/slide" Target="slides/slide12.xml"/><Relationship Id="rId41"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4143587" y="9119474"/>
            <a:ext cx="3169920" cy="480060"/>
          </a:xfrm>
          <a:prstGeom prst="rect">
            <a:avLst/>
          </a:prstGeom>
        </p:spPr>
        <p:txBody>
          <a:bodyPr vert="horz" lIns="95747" tIns="47873" rIns="95747" bIns="47873" rtlCol="0" anchor="b"/>
          <a:lstStyle>
            <a:lvl1pPr algn="r">
              <a:defRPr sz="1300"/>
            </a:lvl1pPr>
          </a:lstStyle>
          <a:p>
            <a:fld id="{4D345FD6-6E8E-4481-9C29-1B483B424A57}" type="slidenum">
              <a:rPr sz="1500"/>
              <a:t>‹#›</a:t>
            </a:fld>
            <a:endParaRPr sz="1500"/>
          </a:p>
        </p:txBody>
      </p:sp>
    </p:spTree>
    <p:extLst>
      <p:ext uri="{BB962C8B-B14F-4D97-AF65-F5344CB8AC3E}">
        <p14:creationId xmlns:p14="http://schemas.microsoft.com/office/powerpoint/2010/main" val="372295348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681038" y="330200"/>
            <a:ext cx="5951537" cy="3348038"/>
          </a:xfrm>
          <a:prstGeom prst="rect">
            <a:avLst/>
          </a:prstGeom>
          <a:noFill/>
          <a:ln w="12700">
            <a:solidFill>
              <a:prstClr val="black"/>
            </a:solidFill>
          </a:ln>
        </p:spPr>
        <p:txBody>
          <a:bodyPr vert="horz" lIns="95747" tIns="47873" rIns="95747" bIns="47873" rtlCol="0" anchor="ctr"/>
          <a:lstStyle/>
          <a:p>
            <a:endParaRPr/>
          </a:p>
        </p:txBody>
      </p:sp>
      <p:sp>
        <p:nvSpPr>
          <p:cNvPr id="5" name="Notes Placeholder 4"/>
          <p:cNvSpPr>
            <a:spLocks noGrp="1"/>
          </p:cNvSpPr>
          <p:nvPr>
            <p:ph type="body" sz="quarter" idx="3"/>
          </p:nvPr>
        </p:nvSpPr>
        <p:spPr>
          <a:xfrm>
            <a:off x="580814" y="3840480"/>
            <a:ext cx="6148494" cy="5120641"/>
          </a:xfrm>
          <a:prstGeom prst="rect">
            <a:avLst/>
          </a:prstGeom>
        </p:spPr>
        <p:txBody>
          <a:bodyPr vert="horz" lIns="95747" tIns="47873" rIns="95747" bIns="47873" rtlCol="0"/>
          <a:lstStyle/>
          <a:p>
            <a:pPr lvl="0"/>
            <a:r>
              <a:rPr lang="en-CA" noProof="0"/>
              <a:t>Click to edit Master text styles</a:t>
            </a:r>
          </a:p>
          <a:p>
            <a:pPr lvl="1"/>
            <a:r>
              <a:rPr lang="en-CA" noProof="0"/>
              <a:t>Second level</a:t>
            </a:r>
          </a:p>
          <a:p>
            <a:pPr lvl="2"/>
            <a:r>
              <a:rPr lang="en-CA" noProof="0"/>
              <a:t>Third level</a:t>
            </a:r>
          </a:p>
          <a:p>
            <a:pPr lvl="3"/>
            <a:r>
              <a:rPr lang="en-CA" noProof="0"/>
              <a:t>Fourth level</a:t>
            </a:r>
          </a:p>
          <a:p>
            <a:pPr lvl="4"/>
            <a:r>
              <a:rPr lang="en-CA" noProof="0"/>
              <a:t>Fifth level</a:t>
            </a:r>
          </a:p>
        </p:txBody>
      </p:sp>
      <p:sp>
        <p:nvSpPr>
          <p:cNvPr id="7" name="Slide Number Placeholder 6"/>
          <p:cNvSpPr>
            <a:spLocks noGrp="1"/>
          </p:cNvSpPr>
          <p:nvPr>
            <p:ph type="sldNum" sz="quarter" idx="5"/>
          </p:nvPr>
        </p:nvSpPr>
        <p:spPr>
          <a:xfrm>
            <a:off x="4143587" y="9119474"/>
            <a:ext cx="3169920" cy="480060"/>
          </a:xfrm>
          <a:prstGeom prst="rect">
            <a:avLst/>
          </a:prstGeom>
        </p:spPr>
        <p:txBody>
          <a:bodyPr vert="horz" lIns="95747" tIns="47873" rIns="95747" bIns="47873" rtlCol="0" anchor="b"/>
          <a:lstStyle>
            <a:lvl1pPr algn="r">
              <a:defRPr sz="1500">
                <a:latin typeface="+mn-lt"/>
              </a:defRPr>
            </a:lvl1pPr>
          </a:lstStyle>
          <a:p>
            <a:fld id="{4FF0573C-F130-4D1E-A886-85FBB65D3A1B}" type="slidenum">
              <a:rPr lang="en-CA" smtClean="0"/>
              <a:pPr/>
              <a:t>‹#›</a:t>
            </a:fld>
            <a:endParaRPr lang="en-CA"/>
          </a:p>
        </p:txBody>
      </p:sp>
    </p:spTree>
    <p:extLst>
      <p:ext uri="{BB962C8B-B14F-4D97-AF65-F5344CB8AC3E}">
        <p14:creationId xmlns:p14="http://schemas.microsoft.com/office/powerpoint/2010/main" val="3206337814"/>
      </p:ext>
    </p:extLst>
  </p:cSld>
  <p:clrMap bg1="lt1" tx1="dk1" bg2="lt2" tx2="dk2" accent1="accent1" accent2="accent2" accent3="accent3" accent4="accent4" accent5="accent5" accent6="accent6" hlink="hlink" folHlink="folHlink"/>
  <p:hf hdr="0" ftr="0" dt="0"/>
  <p:notesStyle>
    <a:lvl1pPr marL="171450" indent="-171450" algn="l" defTabSz="914400" rtl="0" eaLnBrk="1" latinLnBrk="0" hangingPunct="1">
      <a:spcBef>
        <a:spcPts val="600"/>
      </a:spcBef>
      <a:buClr>
        <a:schemeClr val="tx1"/>
      </a:buClr>
      <a:buFont typeface="Arial" panose="020B0604020202020204" pitchFamily="34" charset="0"/>
      <a:buChar char="•"/>
      <a:defRPr sz="1200" kern="1200">
        <a:solidFill>
          <a:schemeClr val="tx1"/>
        </a:solidFill>
        <a:latin typeface="+mn-lt"/>
        <a:ea typeface="+mn-ea"/>
        <a:cs typeface="+mn-cs"/>
      </a:defRPr>
    </a:lvl1pPr>
    <a:lvl2pPr marL="457200" indent="-171450" algn="l" defTabSz="914400" rtl="0" eaLnBrk="1" latinLnBrk="0" hangingPunct="1">
      <a:spcBef>
        <a:spcPts val="600"/>
      </a:spcBef>
      <a:buClr>
        <a:schemeClr val="tx1"/>
      </a:buClr>
      <a:buFont typeface="Arial" panose="020B0604020202020204" pitchFamily="34" charset="0"/>
      <a:buChar char="•"/>
      <a:defRPr sz="1200" kern="1200">
        <a:solidFill>
          <a:schemeClr val="tx1"/>
        </a:solidFill>
        <a:latin typeface="+mn-lt"/>
        <a:ea typeface="+mn-ea"/>
        <a:cs typeface="+mn-cs"/>
      </a:defRPr>
    </a:lvl2pPr>
    <a:lvl3pPr marL="749808" indent="-171450" algn="l" defTabSz="914400" rtl="0" eaLnBrk="1" latinLnBrk="0" hangingPunct="1">
      <a:spcBef>
        <a:spcPts val="600"/>
      </a:spcBef>
      <a:buClr>
        <a:schemeClr val="tx1"/>
      </a:buClr>
      <a:buFont typeface="Arial" panose="020B0604020202020204" pitchFamily="34" charset="0"/>
      <a:buChar char="•"/>
      <a:defRPr sz="1200" kern="1200">
        <a:solidFill>
          <a:schemeClr val="tx1"/>
        </a:solidFill>
        <a:latin typeface="+mn-lt"/>
        <a:ea typeface="+mn-ea"/>
        <a:cs typeface="+mn-cs"/>
      </a:defRPr>
    </a:lvl3pPr>
    <a:lvl4pPr marL="1033272" indent="-171450" algn="l" defTabSz="914400" rtl="0" eaLnBrk="1" latinLnBrk="0" hangingPunct="1">
      <a:spcBef>
        <a:spcPts val="600"/>
      </a:spcBef>
      <a:buClr>
        <a:schemeClr val="tx1"/>
      </a:buClr>
      <a:buFont typeface="Arial" panose="020B0604020202020204" pitchFamily="34" charset="0"/>
      <a:buChar char="•"/>
      <a:defRPr sz="1200" kern="1200">
        <a:solidFill>
          <a:schemeClr val="tx1"/>
        </a:solidFill>
        <a:latin typeface="+mn-lt"/>
        <a:ea typeface="+mn-ea"/>
        <a:cs typeface="+mn-cs"/>
      </a:defRPr>
    </a:lvl4pPr>
    <a:lvl5pPr marL="1316736" indent="-171450" algn="l" defTabSz="914400" rtl="0" eaLnBrk="1" latinLnBrk="0" hangingPunct="1">
      <a:spcBef>
        <a:spcPts val="600"/>
      </a:spcBef>
      <a:buClr>
        <a:schemeClr val="tx1"/>
      </a:buClr>
      <a:buFont typeface="Arial" panose="020B0604020202020204" pitchFamily="34" charset="0"/>
      <a:buChar char="•"/>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Master" Target="../slideMasters/slideMaster4.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 Id="rId9" Type="http://schemas.openxmlformats.org/officeDocument/2006/relationships/image" Target="../media/image28.png"/></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153.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154.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155.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158.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Master" Target="../slideMasters/slideMaster5.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 Id="rId9" Type="http://schemas.openxmlformats.org/officeDocument/2006/relationships/image" Target="../media/image28.png"/></Relationships>
</file>

<file path=ppt/slideLayouts/_rels/slideLayout15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5.xml"/></Relationships>
</file>

<file path=ppt/slideLayouts/_rels/slideLayout161.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Master" Target="../slideMasters/slideMaster5.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 Id="rId9" Type="http://schemas.openxmlformats.org/officeDocument/2006/relationships/image" Target="../media/image28.png"/></Relationships>
</file>

<file path=ppt/slideLayouts/_rels/slideLayout16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5.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5.xml"/></Relationships>
</file>

<file path=ppt/slideLayouts/_rels/slideLayout164.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Master" Target="../slideMasters/slideMaster5.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 Id="rId9" Type="http://schemas.openxmlformats.org/officeDocument/2006/relationships/image" Target="../media/image28.png"/></Relationships>
</file>

<file path=ppt/slideLayouts/_rels/slideLayout16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5.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5.xml"/></Relationships>
</file>

<file path=ppt/slideLayouts/_rels/slideLayout167.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Master" Target="../slideMasters/slideMaster5.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 Id="rId9" Type="http://schemas.openxmlformats.org/officeDocument/2006/relationships/image" Target="../media/image28.png"/></Relationships>
</file>

<file path=ppt/slideLayouts/_rels/slideLayout16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5.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8" Type="http://schemas.openxmlformats.org/officeDocument/2006/relationships/image" Target="../media/image14.emf"/><Relationship Id="rId3" Type="http://schemas.openxmlformats.org/officeDocument/2006/relationships/image" Target="../media/image9.emf"/><Relationship Id="rId7" Type="http://schemas.openxmlformats.org/officeDocument/2006/relationships/image" Target="../media/image13.emf"/><Relationship Id="rId2" Type="http://schemas.openxmlformats.org/officeDocument/2006/relationships/image" Target="../media/image8.emf"/><Relationship Id="rId1" Type="http://schemas.openxmlformats.org/officeDocument/2006/relationships/slideMaster" Target="../slideMasters/slideMaster1.xml"/><Relationship Id="rId6" Type="http://schemas.openxmlformats.org/officeDocument/2006/relationships/image" Target="../media/image12.emf"/><Relationship Id="rId5" Type="http://schemas.openxmlformats.org/officeDocument/2006/relationships/image" Target="../media/image11.emf"/><Relationship Id="rId4" Type="http://schemas.openxmlformats.org/officeDocument/2006/relationships/image" Target="../media/image10.emf"/><Relationship Id="rId9" Type="http://schemas.openxmlformats.org/officeDocument/2006/relationships/image" Target="../media/image15.emf"/></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8" Type="http://schemas.openxmlformats.org/officeDocument/2006/relationships/image" Target="../media/image14.emf"/><Relationship Id="rId3" Type="http://schemas.openxmlformats.org/officeDocument/2006/relationships/image" Target="../media/image9.emf"/><Relationship Id="rId7" Type="http://schemas.openxmlformats.org/officeDocument/2006/relationships/image" Target="../media/image13.emf"/><Relationship Id="rId2" Type="http://schemas.openxmlformats.org/officeDocument/2006/relationships/image" Target="../media/image8.emf"/><Relationship Id="rId1" Type="http://schemas.openxmlformats.org/officeDocument/2006/relationships/slideMaster" Target="../slideMasters/slideMaster1.xml"/><Relationship Id="rId6" Type="http://schemas.openxmlformats.org/officeDocument/2006/relationships/image" Target="../media/image12.emf"/><Relationship Id="rId5" Type="http://schemas.openxmlformats.org/officeDocument/2006/relationships/image" Target="../media/image11.emf"/><Relationship Id="rId4" Type="http://schemas.openxmlformats.org/officeDocument/2006/relationships/image" Target="../media/image10.emf"/><Relationship Id="rId9" Type="http://schemas.openxmlformats.org/officeDocument/2006/relationships/image" Target="../media/image15.emf"/></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Master" Target="../slideMasters/slideMaster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 Id="rId9" Type="http://schemas.openxmlformats.org/officeDocument/2006/relationships/image" Target="../media/image28.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Master" Target="../slideMasters/slideMaster3.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 Id="rId9" Type="http://schemas.openxmlformats.org/officeDocument/2006/relationships/image" Target="../media/image28.png"/></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0E30535-8629-4398-9877-EE3F944CBEF4}"/>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r="11840"/>
          <a:stretch/>
        </p:blipFill>
        <p:spPr>
          <a:xfrm rot="10800000">
            <a:off x="7161376" y="-6"/>
            <a:ext cx="5027448" cy="6858003"/>
          </a:xfrm>
          <a:prstGeom prst="rect">
            <a:avLst/>
          </a:prstGeom>
        </p:spPr>
      </p:pic>
      <p:sp>
        <p:nvSpPr>
          <p:cNvPr id="2" name="Title 1">
            <a:extLst>
              <a:ext uri="{FF2B5EF4-FFF2-40B4-BE49-F238E27FC236}">
                <a16:creationId xmlns:a16="http://schemas.microsoft.com/office/drawing/2014/main" id="{14A79FD9-D925-45D9-A7DA-662A6E696EAA}"/>
              </a:ext>
            </a:extLst>
          </p:cNvPr>
          <p:cNvSpPr>
            <a:spLocks noGrp="1"/>
          </p:cNvSpPr>
          <p:nvPr>
            <p:ph type="ctrTitle" hasCustomPrompt="1"/>
          </p:nvPr>
        </p:nvSpPr>
        <p:spPr>
          <a:xfrm>
            <a:off x="455613" y="737668"/>
            <a:ext cx="7321061" cy="3438682"/>
          </a:xfrm>
        </p:spPr>
        <p:txBody>
          <a:bodyPr anchor="ctr">
            <a:normAutofit/>
          </a:bodyPr>
          <a:lstStyle>
            <a:lvl1pPr algn="l">
              <a:lnSpc>
                <a:spcPct val="95000"/>
              </a:lnSpc>
              <a:defRPr sz="7198"/>
            </a:lvl1pPr>
          </a:lstStyle>
          <a:p>
            <a:r>
              <a:rPr lang="en-CA" noProof="0"/>
              <a:t>Title of </a:t>
            </a:r>
            <a:br>
              <a:rPr lang="en-CA" noProof="0"/>
            </a:br>
            <a:r>
              <a:rPr lang="en-CA" noProof="0"/>
              <a:t>presentation</a:t>
            </a:r>
          </a:p>
        </p:txBody>
      </p:sp>
      <p:sp>
        <p:nvSpPr>
          <p:cNvPr id="3" name="Subtitle 2">
            <a:extLst>
              <a:ext uri="{FF2B5EF4-FFF2-40B4-BE49-F238E27FC236}">
                <a16:creationId xmlns:a16="http://schemas.microsoft.com/office/drawing/2014/main" id="{C76218ED-EAF3-4B2E-B594-07CC7613C3D4}"/>
              </a:ext>
            </a:extLst>
          </p:cNvPr>
          <p:cNvSpPr>
            <a:spLocks noGrp="1"/>
          </p:cNvSpPr>
          <p:nvPr>
            <p:ph type="subTitle" idx="1" hasCustomPrompt="1"/>
          </p:nvPr>
        </p:nvSpPr>
        <p:spPr>
          <a:xfrm>
            <a:off x="455612" y="4789255"/>
            <a:ext cx="7321061" cy="407584"/>
          </a:xfrm>
        </p:spPr>
        <p:txBody>
          <a:bodyPr anchor="b"/>
          <a:lstStyle>
            <a:lvl1pPr marL="0" indent="0" algn="l">
              <a:buNone/>
              <a:defRPr sz="1400">
                <a:solidFill>
                  <a:schemeClr val="tx1"/>
                </a:solidFill>
                <a:latin typeface="+mn-lt"/>
              </a:defRPr>
            </a:lvl1pPr>
            <a:lvl2pPr marL="456926" indent="0" algn="r">
              <a:buNone/>
              <a:defRPr sz="1200">
                <a:solidFill>
                  <a:schemeClr val="tx1"/>
                </a:solidFill>
              </a:defRPr>
            </a:lvl2pPr>
            <a:lvl3pPr marL="913852" indent="0" algn="r">
              <a:buNone/>
              <a:defRPr sz="1200">
                <a:solidFill>
                  <a:schemeClr val="tx1"/>
                </a:solidFill>
              </a:defRPr>
            </a:lvl3pPr>
            <a:lvl4pPr marL="1370778" indent="0" algn="r">
              <a:buNone/>
              <a:defRPr sz="1200">
                <a:solidFill>
                  <a:schemeClr val="tx1"/>
                </a:solidFill>
              </a:defRPr>
            </a:lvl4pPr>
            <a:lvl5pPr marL="1827703" indent="0" algn="r">
              <a:buNone/>
              <a:defRPr sz="1200">
                <a:solidFill>
                  <a:schemeClr val="tx1"/>
                </a:solidFill>
              </a:defRPr>
            </a:lvl5pPr>
            <a:lvl6pPr marL="2284628" indent="0" algn="r">
              <a:buNone/>
              <a:defRPr sz="1200">
                <a:solidFill>
                  <a:schemeClr val="tx1"/>
                </a:solidFill>
              </a:defRPr>
            </a:lvl6pPr>
            <a:lvl7pPr marL="2741554" indent="0" algn="r">
              <a:buNone/>
              <a:defRPr sz="1200">
                <a:solidFill>
                  <a:schemeClr val="tx1"/>
                </a:solidFill>
              </a:defRPr>
            </a:lvl7pPr>
            <a:lvl8pPr marL="3198480" indent="0" algn="r">
              <a:buNone/>
              <a:defRPr sz="1200">
                <a:solidFill>
                  <a:schemeClr val="tx1"/>
                </a:solidFill>
              </a:defRPr>
            </a:lvl8pPr>
            <a:lvl9pPr marL="3655406" indent="0" algn="r">
              <a:buNone/>
              <a:defRPr sz="1200">
                <a:solidFill>
                  <a:schemeClr val="tx1"/>
                </a:solidFill>
              </a:defRPr>
            </a:lvl9pPr>
          </a:lstStyle>
          <a:p>
            <a:r>
              <a:rPr lang="en-CA" noProof="0"/>
              <a:t>Presenter Full Name</a:t>
            </a:r>
          </a:p>
        </p:txBody>
      </p:sp>
      <p:sp>
        <p:nvSpPr>
          <p:cNvPr id="4" name="Date Placeholder 3">
            <a:extLst>
              <a:ext uri="{FF2B5EF4-FFF2-40B4-BE49-F238E27FC236}">
                <a16:creationId xmlns:a16="http://schemas.microsoft.com/office/drawing/2014/main" id="{7179E835-F42F-4EB7-9CF0-61AE2C509E9A}"/>
              </a:ext>
            </a:extLst>
          </p:cNvPr>
          <p:cNvSpPr>
            <a:spLocks noGrp="1"/>
          </p:cNvSpPr>
          <p:nvPr>
            <p:ph type="dt" sz="half" idx="10"/>
          </p:nvPr>
        </p:nvSpPr>
        <p:spPr bwMode="black">
          <a:xfrm>
            <a:off x="455614" y="5459994"/>
            <a:ext cx="7321060" cy="267194"/>
          </a:xfrm>
        </p:spPr>
        <p:txBody>
          <a:bodyPr anchor="t"/>
          <a:lstStyle>
            <a:lvl1pPr algn="l">
              <a:defRPr sz="1400">
                <a:solidFill>
                  <a:schemeClr val="tx1"/>
                </a:solidFill>
                <a:latin typeface="+mn-lt"/>
              </a:defRPr>
            </a:lvl1pPr>
          </a:lstStyle>
          <a:p>
            <a:fld id="{ED3FA57E-F3C9-4422-B7DF-F56B8E1A49EB}" type="datetime4">
              <a:rPr lang="en-CA" noProof="0" smtClean="0"/>
              <a:t>September 14, 2024</a:t>
            </a:fld>
            <a:endParaRPr lang="en-CA" noProof="0"/>
          </a:p>
        </p:txBody>
      </p:sp>
      <p:sp>
        <p:nvSpPr>
          <p:cNvPr id="5" name="Footer Placeholder 4">
            <a:extLst>
              <a:ext uri="{FF2B5EF4-FFF2-40B4-BE49-F238E27FC236}">
                <a16:creationId xmlns:a16="http://schemas.microsoft.com/office/drawing/2014/main" id="{AFBA3F65-764D-4A7E-A10B-5BE344887127}"/>
              </a:ext>
            </a:extLst>
          </p:cNvPr>
          <p:cNvSpPr>
            <a:spLocks noGrp="1"/>
          </p:cNvSpPr>
          <p:nvPr>
            <p:ph type="ftr" sz="quarter" idx="11"/>
          </p:nvPr>
        </p:nvSpPr>
        <p:spPr>
          <a:xfrm>
            <a:off x="455613" y="7010402"/>
            <a:ext cx="11280656" cy="45719"/>
          </a:xfrm>
        </p:spPr>
        <p:txBody>
          <a:bodyPr/>
          <a:lstStyle/>
          <a:p>
            <a:endParaRPr lang="en-CA"/>
          </a:p>
        </p:txBody>
      </p:sp>
      <p:sp>
        <p:nvSpPr>
          <p:cNvPr id="6" name="Slide Number Placeholder 5">
            <a:extLst>
              <a:ext uri="{FF2B5EF4-FFF2-40B4-BE49-F238E27FC236}">
                <a16:creationId xmlns:a16="http://schemas.microsoft.com/office/drawing/2014/main" id="{9C867EB5-B07A-46BB-AD80-255361B7A403}"/>
              </a:ext>
            </a:extLst>
          </p:cNvPr>
          <p:cNvSpPr>
            <a:spLocks noGrp="1"/>
          </p:cNvSpPr>
          <p:nvPr>
            <p:ph type="sldNum" sz="quarter" idx="12"/>
          </p:nvPr>
        </p:nvSpPr>
        <p:spPr bwMode="white">
          <a:xfrm>
            <a:off x="11740895" y="7010398"/>
            <a:ext cx="447930" cy="45720"/>
          </a:xfrm>
        </p:spPr>
        <p:txBody>
          <a:bodyPr/>
          <a:lstStyle>
            <a:lvl1pPr>
              <a:defRPr sz="100">
                <a:solidFill>
                  <a:srgbClr val="E6E6E6"/>
                </a:solidFill>
              </a:defRPr>
            </a:lvl1pPr>
          </a:lstStyle>
          <a:p>
            <a:fld id="{63CCAC63-48FA-4D87-8511-FFBEA58AD00F}" type="slidenum">
              <a:rPr lang="en-CA" smtClean="0"/>
              <a:pPr/>
              <a:t>‹#›</a:t>
            </a:fld>
            <a:endParaRPr lang="en-CA"/>
          </a:p>
        </p:txBody>
      </p:sp>
    </p:spTree>
    <p:extLst>
      <p:ext uri="{BB962C8B-B14F-4D97-AF65-F5344CB8AC3E}">
        <p14:creationId xmlns:p14="http://schemas.microsoft.com/office/powerpoint/2010/main" val="326540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able/Chart with sub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6342" y="472437"/>
            <a:ext cx="11274553" cy="792167"/>
          </a:xfrm>
        </p:spPr>
        <p:txBody>
          <a:bodyPr/>
          <a:lstStyle>
            <a:lvl1pPr>
              <a:defRPr baseline="0"/>
            </a:lvl1pPr>
          </a:lstStyle>
          <a:p>
            <a:r>
              <a:rPr lang="en-CA" noProof="0"/>
              <a:t>Slide title</a:t>
            </a:r>
          </a:p>
        </p:txBody>
      </p:sp>
      <p:sp>
        <p:nvSpPr>
          <p:cNvPr id="3" name="Content Placeholder 2"/>
          <p:cNvSpPr>
            <a:spLocks noGrp="1"/>
          </p:cNvSpPr>
          <p:nvPr>
            <p:ph idx="1" hasCustomPrompt="1"/>
          </p:nvPr>
        </p:nvSpPr>
        <p:spPr>
          <a:xfrm>
            <a:off x="466343" y="1829560"/>
            <a:ext cx="11274552" cy="4189472"/>
          </a:xfrm>
        </p:spPr>
        <p:txBody>
          <a:bodyPr/>
          <a:lstStyle>
            <a:lvl1pPr>
              <a:defRPr sz="1400"/>
            </a:lvl1pPr>
          </a:lstStyle>
          <a:p>
            <a:pPr lvl="0"/>
            <a:r>
              <a:rPr lang="en-CA" noProof="0"/>
              <a:t>Click icon to add table or chart</a:t>
            </a:r>
          </a:p>
        </p:txBody>
      </p:sp>
      <p:sp>
        <p:nvSpPr>
          <p:cNvPr id="4" name="Date Placeholder 3"/>
          <p:cNvSpPr>
            <a:spLocks noGrp="1"/>
          </p:cNvSpPr>
          <p:nvPr>
            <p:ph type="dt" sz="half" idx="10"/>
          </p:nvPr>
        </p:nvSpPr>
        <p:spPr>
          <a:xfrm>
            <a:off x="11740895" y="7010398"/>
            <a:ext cx="447930" cy="45720"/>
          </a:xfrm>
        </p:spPr>
        <p:txBody>
          <a:bodyPr/>
          <a:lstStyle/>
          <a:p>
            <a:fld id="{977C927B-EA5B-4D38-B63B-A75272FB7D5F}" type="datetime4">
              <a:rPr lang="en-CA" smtClean="0"/>
              <a:t>September 14, 2024</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a:xfrm>
            <a:off x="11449993" y="6399283"/>
            <a:ext cx="283219" cy="175694"/>
          </a:xfrm>
        </p:spPr>
        <p:txBody>
          <a:bodyPr/>
          <a:lstStyle/>
          <a:p>
            <a:fld id="{BB333B34-C87C-402E-ABB0-13B7C9DEBBC4}" type="slidenum">
              <a:rPr/>
              <a:t>‹#›</a:t>
            </a:fld>
            <a:endParaRPr/>
          </a:p>
        </p:txBody>
      </p:sp>
      <p:sp>
        <p:nvSpPr>
          <p:cNvPr id="7" name="Text Placeholder 8">
            <a:extLst>
              <a:ext uri="{FF2B5EF4-FFF2-40B4-BE49-F238E27FC236}">
                <a16:creationId xmlns:a16="http://schemas.microsoft.com/office/drawing/2014/main" id="{09DA36B3-22EA-47CB-9DCD-C1A0BC2D239E}"/>
              </a:ext>
            </a:extLst>
          </p:cNvPr>
          <p:cNvSpPr>
            <a:spLocks noGrp="1"/>
          </p:cNvSpPr>
          <p:nvPr>
            <p:ph type="body" sz="quarter" idx="13" hasCustomPrompt="1"/>
          </p:nvPr>
        </p:nvSpPr>
        <p:spPr>
          <a:xfrm>
            <a:off x="2209088" y="6168123"/>
            <a:ext cx="8925316" cy="402451"/>
          </a:xfrm>
        </p:spPr>
        <p:txBody>
          <a:bodyPr anchor="b"/>
          <a:lstStyle>
            <a:lvl1pPr marL="0" indent="0">
              <a:lnSpc>
                <a:spcPct val="95000"/>
              </a:lnSpc>
              <a:spcBef>
                <a:spcPts val="0"/>
              </a:spcBef>
              <a:buNone/>
              <a:defRPr sz="800">
                <a:latin typeface="Arial" panose="020B0604020202020204" pitchFamily="34" charset="0"/>
              </a:defRPr>
            </a:lvl1pPr>
            <a:lvl2pPr marL="0" indent="0">
              <a:lnSpc>
                <a:spcPct val="95000"/>
              </a:lnSpc>
              <a:spcBef>
                <a:spcPts val="0"/>
              </a:spcBef>
              <a:buNone/>
              <a:defRPr sz="800">
                <a:latin typeface="Arial" panose="00000400000000000000" pitchFamily="2" charset="0"/>
              </a:defRPr>
            </a:lvl2pPr>
            <a:lvl3pPr marL="0" indent="0">
              <a:lnSpc>
                <a:spcPct val="95000"/>
              </a:lnSpc>
              <a:spcBef>
                <a:spcPts val="0"/>
              </a:spcBef>
              <a:buNone/>
              <a:defRPr sz="800">
                <a:latin typeface="Arial" panose="00000400000000000000" pitchFamily="2" charset="0"/>
              </a:defRPr>
            </a:lvl3pPr>
            <a:lvl4pPr marL="0" indent="0">
              <a:lnSpc>
                <a:spcPct val="95000"/>
              </a:lnSpc>
              <a:spcBef>
                <a:spcPts val="0"/>
              </a:spcBef>
              <a:buNone/>
              <a:defRPr sz="800">
                <a:latin typeface="Arial" panose="00000400000000000000" pitchFamily="2" charset="0"/>
              </a:defRPr>
            </a:lvl4pPr>
            <a:lvl5pPr marL="0" indent="0">
              <a:lnSpc>
                <a:spcPct val="95000"/>
              </a:lnSpc>
              <a:spcBef>
                <a:spcPts val="0"/>
              </a:spcBef>
              <a:buNone/>
              <a:defRPr sz="800">
                <a:latin typeface="Arial" panose="00000400000000000000" pitchFamily="2" charset="0"/>
              </a:defRPr>
            </a:lvl5pPr>
            <a:lvl6pPr marL="0" indent="0">
              <a:lnSpc>
                <a:spcPct val="95000"/>
              </a:lnSpc>
              <a:spcBef>
                <a:spcPts val="0"/>
              </a:spcBef>
              <a:buNone/>
              <a:defRPr sz="800">
                <a:latin typeface="Arial" panose="00000400000000000000" pitchFamily="2" charset="0"/>
              </a:defRPr>
            </a:lvl6pPr>
            <a:lvl7pPr marL="0" indent="0">
              <a:lnSpc>
                <a:spcPct val="95000"/>
              </a:lnSpc>
              <a:spcBef>
                <a:spcPts val="0"/>
              </a:spcBef>
              <a:buNone/>
              <a:defRPr sz="800">
                <a:latin typeface="Arial" panose="00000400000000000000" pitchFamily="2" charset="0"/>
              </a:defRPr>
            </a:lvl7pPr>
            <a:lvl8pPr marL="0" indent="0">
              <a:lnSpc>
                <a:spcPct val="95000"/>
              </a:lnSpc>
              <a:spcBef>
                <a:spcPts val="0"/>
              </a:spcBef>
              <a:buNone/>
              <a:defRPr sz="800">
                <a:latin typeface="Arial" panose="00000400000000000000" pitchFamily="2" charset="0"/>
              </a:defRPr>
            </a:lvl8pPr>
            <a:lvl9pPr marL="0" indent="0">
              <a:lnSpc>
                <a:spcPct val="95000"/>
              </a:lnSpc>
              <a:spcBef>
                <a:spcPts val="0"/>
              </a:spcBef>
              <a:buNone/>
              <a:defRPr sz="800">
                <a:latin typeface="Arial" panose="00000400000000000000" pitchFamily="2" charset="0"/>
              </a:defRPr>
            </a:lvl9pPr>
          </a:lstStyle>
          <a:p>
            <a:pPr lvl="0"/>
            <a:r>
              <a:rPr lang="en-CA" sz="800" noProof="0">
                <a:latin typeface="Arial" panose="020B0303040401060103" pitchFamily="34" charset="0"/>
                <a:cs typeface="Arial" panose="020B0604020202020204" pitchFamily="34" charset="0"/>
              </a:rPr>
              <a:t>Source text should be Arial, size 8. </a:t>
            </a:r>
          </a:p>
        </p:txBody>
      </p:sp>
      <p:sp>
        <p:nvSpPr>
          <p:cNvPr id="8" name="Text Placeholder 7">
            <a:extLst>
              <a:ext uri="{FF2B5EF4-FFF2-40B4-BE49-F238E27FC236}">
                <a16:creationId xmlns:a16="http://schemas.microsoft.com/office/drawing/2014/main" id="{830F0699-528E-4D23-AAD0-9014222C8ABE}"/>
              </a:ext>
            </a:extLst>
          </p:cNvPr>
          <p:cNvSpPr>
            <a:spLocks noGrp="1"/>
          </p:cNvSpPr>
          <p:nvPr>
            <p:ph type="body" sz="quarter" idx="14" hasCustomPrompt="1"/>
          </p:nvPr>
        </p:nvSpPr>
        <p:spPr>
          <a:xfrm>
            <a:off x="466342" y="1418190"/>
            <a:ext cx="11274552" cy="231242"/>
          </a:xfrm>
        </p:spPr>
        <p:txBody>
          <a:bodyPr anchor="b">
            <a:noAutofit/>
          </a:bodyPr>
          <a:lstStyle>
            <a:lvl1pPr marL="0" indent="0">
              <a:spcBef>
                <a:spcPts val="0"/>
              </a:spcBef>
              <a:buNone/>
              <a:defRPr sz="1400" b="0" baseline="0">
                <a:latin typeface="+mj-lt"/>
              </a:defRPr>
            </a:lvl1pPr>
            <a:lvl2pPr marL="0" indent="0">
              <a:spcBef>
                <a:spcPts val="0"/>
              </a:spcBef>
              <a:buNone/>
              <a:defRPr sz="1600" b="1"/>
            </a:lvl2pPr>
            <a:lvl3pPr marL="0" indent="0">
              <a:spcBef>
                <a:spcPts val="0"/>
              </a:spcBef>
              <a:buNone/>
              <a:defRPr sz="1600" b="1"/>
            </a:lvl3pPr>
            <a:lvl4pPr marL="0" indent="0">
              <a:spcBef>
                <a:spcPts val="0"/>
              </a:spcBef>
              <a:buNone/>
              <a:defRPr sz="1600" b="1"/>
            </a:lvl4pPr>
            <a:lvl5pPr marL="0" indent="0">
              <a:spcBef>
                <a:spcPts val="0"/>
              </a:spcBef>
              <a:buNone/>
              <a:defRPr sz="1600" b="1"/>
            </a:lvl5pPr>
            <a:lvl6pPr marL="0" indent="0">
              <a:spcBef>
                <a:spcPts val="0"/>
              </a:spcBef>
              <a:buNone/>
              <a:defRPr sz="1600" b="1"/>
            </a:lvl6pPr>
            <a:lvl7pPr marL="0" indent="0">
              <a:spcBef>
                <a:spcPts val="0"/>
              </a:spcBef>
              <a:buNone/>
              <a:defRPr sz="1600" b="1"/>
            </a:lvl7pPr>
            <a:lvl8pPr marL="0" indent="0">
              <a:spcBef>
                <a:spcPts val="0"/>
              </a:spcBef>
              <a:buNone/>
              <a:defRPr sz="1600" b="1"/>
            </a:lvl8pPr>
            <a:lvl9pPr marL="0" indent="0">
              <a:spcBef>
                <a:spcPts val="0"/>
              </a:spcBef>
              <a:buNone/>
              <a:defRPr sz="1600" b="1"/>
            </a:lvl9pPr>
          </a:lstStyle>
          <a:p>
            <a:pPr lvl="0"/>
            <a:r>
              <a:rPr lang="en-CA" noProof="0"/>
              <a:t>Subtitle</a:t>
            </a:r>
          </a:p>
        </p:txBody>
      </p:sp>
    </p:spTree>
    <p:extLst>
      <p:ext uri="{BB962C8B-B14F-4D97-AF65-F5344CB8AC3E}">
        <p14:creationId xmlns:p14="http://schemas.microsoft.com/office/powerpoint/2010/main" val="3373871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466343" y="472438"/>
            <a:ext cx="11274553" cy="792167"/>
          </a:xfrm>
        </p:spPr>
        <p:txBody>
          <a:bodyPr/>
          <a:lstStyle/>
          <a:p>
            <a:r>
              <a:rPr lang="en-US" noProof="0"/>
              <a:t>Slide title</a:t>
            </a:r>
          </a:p>
        </p:txBody>
      </p:sp>
      <p:sp>
        <p:nvSpPr>
          <p:cNvPr id="3" name="Content Placeholder 2"/>
          <p:cNvSpPr>
            <a:spLocks noGrp="1"/>
          </p:cNvSpPr>
          <p:nvPr>
            <p:ph sz="half" idx="1" hasCustomPrompt="1"/>
          </p:nvPr>
        </p:nvSpPr>
        <p:spPr>
          <a:xfrm>
            <a:off x="455613" y="1434590"/>
            <a:ext cx="5551994" cy="4588045"/>
          </a:xfrm>
        </p:spPr>
        <p:txBody>
          <a:bodyPr>
            <a:noAutofit/>
          </a:bodyPr>
          <a:lstStyle>
            <a:lvl1pPr>
              <a:defRPr sz="1999" baseline="0">
                <a:latin typeface="+mn-lt"/>
              </a:defRPr>
            </a:lvl1pPr>
            <a:lvl2pPr>
              <a:defRPr sz="1799">
                <a:latin typeface="+mn-lt"/>
              </a:defRPr>
            </a:lvl2pPr>
            <a:lvl3pPr>
              <a:defRPr sz="1600">
                <a:latin typeface="+mn-lt"/>
              </a:defRPr>
            </a:lvl3pPr>
            <a:lvl4pPr>
              <a:defRPr sz="1400">
                <a:latin typeface="+mn-lt"/>
              </a:defRPr>
            </a:lvl4pPr>
            <a:lvl5pPr>
              <a:defRPr sz="1400">
                <a:latin typeface="+mn-lt"/>
              </a:defRPr>
            </a:lvl5pPr>
            <a:lvl6pPr>
              <a:defRPr sz="1400"/>
            </a:lvl6pPr>
            <a:lvl7pPr>
              <a:defRPr sz="1400"/>
            </a:lvl7pPr>
            <a:lvl8pPr>
              <a:defRPr sz="1400"/>
            </a:lvl8pPr>
            <a:lvl9pPr>
              <a:defRPr sz="1400"/>
            </a:lvl9pPr>
          </a:lstStyle>
          <a:p>
            <a:pPr lvl="0"/>
            <a:r>
              <a:rPr lang="en-US" noProof="0"/>
              <a:t>Click to add main bullet</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Content Placeholder 3"/>
          <p:cNvSpPr>
            <a:spLocks noGrp="1"/>
          </p:cNvSpPr>
          <p:nvPr>
            <p:ph sz="half" idx="2" hasCustomPrompt="1"/>
          </p:nvPr>
        </p:nvSpPr>
        <p:spPr>
          <a:xfrm>
            <a:off x="6188902" y="1434191"/>
            <a:ext cx="5551994" cy="4592404"/>
          </a:xfrm>
        </p:spPr>
        <p:txBody>
          <a:bodyPr>
            <a:noAutofit/>
          </a:bodyPr>
          <a:lstStyle>
            <a:lvl1pPr>
              <a:defRPr sz="1999" baseline="0">
                <a:latin typeface="+mn-lt"/>
              </a:defRPr>
            </a:lvl1pPr>
            <a:lvl2pPr>
              <a:defRPr sz="1799">
                <a:latin typeface="+mn-lt"/>
              </a:defRPr>
            </a:lvl2pPr>
            <a:lvl3pPr>
              <a:defRPr sz="1600">
                <a:latin typeface="+mn-lt"/>
              </a:defRPr>
            </a:lvl3pPr>
            <a:lvl4pPr>
              <a:defRPr sz="1400">
                <a:latin typeface="+mn-lt"/>
              </a:defRPr>
            </a:lvl4pPr>
            <a:lvl5pPr>
              <a:defRPr sz="1400">
                <a:latin typeface="+mn-lt"/>
              </a:defRPr>
            </a:lvl5pPr>
            <a:lvl6pPr>
              <a:defRPr sz="1400"/>
            </a:lvl6pPr>
            <a:lvl7pPr>
              <a:defRPr sz="1400"/>
            </a:lvl7pPr>
            <a:lvl8pPr>
              <a:defRPr sz="1400"/>
            </a:lvl8pPr>
            <a:lvl9pPr>
              <a:defRPr sz="1400"/>
            </a:lvl9pPr>
          </a:lstStyle>
          <a:p>
            <a:pPr lvl="0"/>
            <a:r>
              <a:rPr lang="en-US" noProof="0"/>
              <a:t>Click to add main bullet</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Date Placeholder 4"/>
          <p:cNvSpPr>
            <a:spLocks noGrp="1"/>
          </p:cNvSpPr>
          <p:nvPr>
            <p:ph type="dt" sz="half" idx="10"/>
          </p:nvPr>
        </p:nvSpPr>
        <p:spPr/>
        <p:txBody>
          <a:bodyPr/>
          <a:lstStyle/>
          <a:p>
            <a:fld id="{43868393-1AC9-4CE4-8A79-28ADE5EDC47A}" type="datetime1">
              <a:rPr lang="en-US" smtClean="0"/>
              <a:t>9/14/2024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FF96AE3-7B4D-49C1-B9E1-83C396CB160C}" type="slidenum">
              <a:rPr lang="en-US" smtClean="0"/>
              <a:t>‹#›</a:t>
            </a:fld>
            <a:endParaRPr lang="en-US"/>
          </a:p>
        </p:txBody>
      </p:sp>
    </p:spTree>
    <p:extLst>
      <p:ext uri="{BB962C8B-B14F-4D97-AF65-F5344CB8AC3E}">
        <p14:creationId xmlns:p14="http://schemas.microsoft.com/office/powerpoint/2010/main" val="39343577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6343" y="472438"/>
            <a:ext cx="11274553" cy="792167"/>
          </a:xfrm>
        </p:spPr>
        <p:txBody>
          <a:bodyPr/>
          <a:lstStyle>
            <a:lvl1pPr>
              <a:defRPr/>
            </a:lvl1pPr>
          </a:lstStyle>
          <a:p>
            <a:r>
              <a:rPr lang="en-US" noProof="0"/>
              <a:t>Slide title</a:t>
            </a:r>
          </a:p>
        </p:txBody>
      </p:sp>
      <p:sp>
        <p:nvSpPr>
          <p:cNvPr id="3" name="Text Placeholder 2"/>
          <p:cNvSpPr>
            <a:spLocks noGrp="1"/>
          </p:cNvSpPr>
          <p:nvPr>
            <p:ph type="body" idx="1" hasCustomPrompt="1"/>
          </p:nvPr>
        </p:nvSpPr>
        <p:spPr>
          <a:xfrm>
            <a:off x="466342" y="1435608"/>
            <a:ext cx="5550410" cy="639762"/>
          </a:xfrm>
        </p:spPr>
        <p:txBody>
          <a:bodyPr anchor="t">
            <a:noAutofit/>
          </a:bodyPr>
          <a:lstStyle>
            <a:lvl1pPr marL="0" indent="0">
              <a:spcBef>
                <a:spcPts val="0"/>
              </a:spcBef>
              <a:buNone/>
              <a:defRPr sz="1999" b="1"/>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noProof="0"/>
              <a:t>Click to add heading</a:t>
            </a:r>
          </a:p>
        </p:txBody>
      </p:sp>
      <p:sp>
        <p:nvSpPr>
          <p:cNvPr id="4" name="Content Placeholder 3"/>
          <p:cNvSpPr>
            <a:spLocks noGrp="1"/>
          </p:cNvSpPr>
          <p:nvPr>
            <p:ph sz="half" idx="2" hasCustomPrompt="1"/>
          </p:nvPr>
        </p:nvSpPr>
        <p:spPr>
          <a:xfrm>
            <a:off x="466342" y="2126107"/>
            <a:ext cx="5550410" cy="3907225"/>
          </a:xfrm>
        </p:spPr>
        <p:txBody>
          <a:bodyPr>
            <a:noAutofit/>
          </a:bodyPr>
          <a:lstStyle>
            <a:lvl1pPr>
              <a:defRPr sz="1999">
                <a:latin typeface="+mn-lt"/>
              </a:defRPr>
            </a:lvl1pPr>
            <a:lvl2pPr>
              <a:defRPr sz="1799">
                <a:latin typeface="+mn-lt"/>
              </a:defRPr>
            </a:lvl2pPr>
            <a:lvl3pPr>
              <a:defRPr sz="1600">
                <a:latin typeface="+mn-lt"/>
              </a:defRPr>
            </a:lvl3pPr>
            <a:lvl4pPr>
              <a:defRPr sz="1400">
                <a:latin typeface="+mn-lt"/>
              </a:defRPr>
            </a:lvl4pPr>
            <a:lvl5pPr>
              <a:defRPr sz="1400">
                <a:latin typeface="+mn-lt"/>
              </a:defRPr>
            </a:lvl5pPr>
            <a:lvl6pPr>
              <a:defRPr sz="1400"/>
            </a:lvl6pPr>
            <a:lvl7pPr>
              <a:defRPr sz="1400"/>
            </a:lvl7pPr>
            <a:lvl8pPr>
              <a:defRPr sz="1400"/>
            </a:lvl8pPr>
            <a:lvl9pPr>
              <a:defRPr sz="1400"/>
            </a:lvl9pPr>
          </a:lstStyle>
          <a:p>
            <a:pPr lvl="0"/>
            <a:r>
              <a:rPr lang="en-US" noProof="0"/>
              <a:t>Click to add main bullet</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ext Placeholder 4"/>
          <p:cNvSpPr>
            <a:spLocks noGrp="1"/>
          </p:cNvSpPr>
          <p:nvPr>
            <p:ph type="body" sz="quarter" idx="3" hasCustomPrompt="1"/>
          </p:nvPr>
        </p:nvSpPr>
        <p:spPr>
          <a:xfrm>
            <a:off x="6181342" y="1435608"/>
            <a:ext cx="5550410" cy="639762"/>
          </a:xfrm>
        </p:spPr>
        <p:txBody>
          <a:bodyPr anchor="t">
            <a:noAutofit/>
          </a:bodyPr>
          <a:lstStyle>
            <a:lvl1pPr marL="0" indent="0">
              <a:spcBef>
                <a:spcPts val="0"/>
              </a:spcBef>
              <a:buNone/>
              <a:defRPr sz="1999" b="1"/>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noProof="0"/>
              <a:t>Click to add heading</a:t>
            </a:r>
          </a:p>
        </p:txBody>
      </p:sp>
      <p:sp>
        <p:nvSpPr>
          <p:cNvPr id="6" name="Content Placeholder 5"/>
          <p:cNvSpPr>
            <a:spLocks noGrp="1"/>
          </p:cNvSpPr>
          <p:nvPr>
            <p:ph sz="quarter" idx="4" hasCustomPrompt="1"/>
          </p:nvPr>
        </p:nvSpPr>
        <p:spPr>
          <a:xfrm>
            <a:off x="6181342" y="2126107"/>
            <a:ext cx="5550410" cy="3907225"/>
          </a:xfrm>
        </p:spPr>
        <p:txBody>
          <a:bodyPr>
            <a:noAutofit/>
          </a:bodyPr>
          <a:lstStyle>
            <a:lvl1pPr>
              <a:defRPr sz="1999">
                <a:latin typeface="+mn-lt"/>
              </a:defRPr>
            </a:lvl1pPr>
            <a:lvl2pPr>
              <a:defRPr sz="1799">
                <a:latin typeface="+mn-lt"/>
              </a:defRPr>
            </a:lvl2pPr>
            <a:lvl3pPr>
              <a:defRPr sz="1600">
                <a:latin typeface="+mn-lt"/>
              </a:defRPr>
            </a:lvl3pPr>
            <a:lvl4pPr>
              <a:defRPr sz="1400">
                <a:latin typeface="+mn-lt"/>
              </a:defRPr>
            </a:lvl4pPr>
            <a:lvl5pPr>
              <a:defRPr sz="1400">
                <a:latin typeface="+mn-lt"/>
              </a:defRPr>
            </a:lvl5pPr>
            <a:lvl6pPr>
              <a:defRPr sz="1400"/>
            </a:lvl6pPr>
            <a:lvl7pPr>
              <a:defRPr sz="1400"/>
            </a:lvl7pPr>
            <a:lvl8pPr>
              <a:defRPr sz="1400"/>
            </a:lvl8pPr>
            <a:lvl9pPr>
              <a:defRPr sz="1400"/>
            </a:lvl9pPr>
          </a:lstStyle>
          <a:p>
            <a:pPr lvl="0"/>
            <a:r>
              <a:rPr lang="en-US" noProof="0"/>
              <a:t>Click to add main bullet</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Date Placeholder 6"/>
          <p:cNvSpPr>
            <a:spLocks noGrp="1"/>
          </p:cNvSpPr>
          <p:nvPr>
            <p:ph type="dt" sz="half" idx="10"/>
          </p:nvPr>
        </p:nvSpPr>
        <p:spPr/>
        <p:txBody>
          <a:bodyPr/>
          <a:lstStyle/>
          <a:p>
            <a:fld id="{730481DC-EA8E-4B54-8566-979916D42A05}" type="datetime1">
              <a:rPr lang="en-US" smtClean="0"/>
              <a:t>9/14/2024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FF96AE3-7B4D-49C1-B9E1-83C396CB160C}" type="slidenum">
              <a:rPr lang="en-US" smtClean="0"/>
              <a:t>‹#›</a:t>
            </a:fld>
            <a:endParaRPr lang="en-US"/>
          </a:p>
        </p:txBody>
      </p:sp>
    </p:spTree>
    <p:extLst>
      <p:ext uri="{BB962C8B-B14F-4D97-AF65-F5344CB8AC3E}">
        <p14:creationId xmlns:p14="http://schemas.microsoft.com/office/powerpoint/2010/main" val="17668269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preserve="1">
  <p:cSld name="One column with source">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0941A91C-8450-4F8B-8FBF-3E634ED3081E}"/>
              </a:ext>
            </a:extLst>
          </p:cNvPr>
          <p:cNvSpPr/>
          <p:nvPr/>
        </p:nvSpPr>
        <p:spPr bwMode="hidden">
          <a:xfrm>
            <a:off x="1" y="36"/>
            <a:ext cx="3120272" cy="685796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799"/>
          </a:p>
        </p:txBody>
      </p:sp>
      <p:sp>
        <p:nvSpPr>
          <p:cNvPr id="2" name="Title 1"/>
          <p:cNvSpPr>
            <a:spLocks noGrp="1"/>
          </p:cNvSpPr>
          <p:nvPr>
            <p:ph type="title" hasCustomPrompt="1"/>
          </p:nvPr>
        </p:nvSpPr>
        <p:spPr>
          <a:xfrm>
            <a:off x="466343" y="463845"/>
            <a:ext cx="2425329" cy="3401475"/>
          </a:xfrm>
        </p:spPr>
        <p:txBody>
          <a:bodyPr anchor="t">
            <a:noAutofit/>
          </a:bodyPr>
          <a:lstStyle>
            <a:lvl1pPr>
              <a:lnSpc>
                <a:spcPct val="95000"/>
              </a:lnSpc>
              <a:spcBef>
                <a:spcPts val="0"/>
              </a:spcBef>
              <a:defRPr sz="3199" baseline="0">
                <a:solidFill>
                  <a:schemeClr val="bg1"/>
                </a:solidFill>
              </a:defRPr>
            </a:lvl1pPr>
          </a:lstStyle>
          <a:p>
            <a:r>
              <a:rPr lang="en-US" noProof="0"/>
              <a:t>Title </a:t>
            </a:r>
            <a:br>
              <a:rPr lang="en-US" noProof="0"/>
            </a:br>
            <a:r>
              <a:rPr lang="en-US" noProof="0"/>
              <a:t>of slide</a:t>
            </a:r>
          </a:p>
        </p:txBody>
      </p:sp>
      <p:sp>
        <p:nvSpPr>
          <p:cNvPr id="4" name="Date Placeholder 3"/>
          <p:cNvSpPr>
            <a:spLocks noGrp="1"/>
          </p:cNvSpPr>
          <p:nvPr>
            <p:ph type="dt" sz="half" idx="10"/>
          </p:nvPr>
        </p:nvSpPr>
        <p:spPr>
          <a:xfrm>
            <a:off x="11740895" y="7010398"/>
            <a:ext cx="447930" cy="45720"/>
          </a:xfrm>
        </p:spPr>
        <p:txBody>
          <a:bodyPr/>
          <a:lstStyle/>
          <a:p>
            <a:fld id="{4A953D0A-2182-483D-8B9D-3CA7ECCF0BF8}" type="datetime1">
              <a:rPr lang="en-US" smtClean="0"/>
              <a:t>9/14/2024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1449994" y="6399283"/>
            <a:ext cx="283219" cy="175694"/>
          </a:xfrm>
        </p:spPr>
        <p:txBody>
          <a:bodyPr/>
          <a:lstStyle/>
          <a:p>
            <a:fld id="{7FF96AE3-7B4D-49C1-B9E1-83C396CB160C}" type="slidenum">
              <a:rPr lang="en-US" smtClean="0"/>
              <a:t>‹#›</a:t>
            </a:fld>
            <a:endParaRPr lang="en-US"/>
          </a:p>
        </p:txBody>
      </p:sp>
      <p:sp>
        <p:nvSpPr>
          <p:cNvPr id="16" name="Text Placeholder 8">
            <a:extLst>
              <a:ext uri="{FF2B5EF4-FFF2-40B4-BE49-F238E27FC236}">
                <a16:creationId xmlns:a16="http://schemas.microsoft.com/office/drawing/2014/main" id="{6484C2BD-24ED-45A0-81D7-5E2A0324D7A6}"/>
              </a:ext>
            </a:extLst>
          </p:cNvPr>
          <p:cNvSpPr>
            <a:spLocks noGrp="1"/>
          </p:cNvSpPr>
          <p:nvPr>
            <p:ph type="body" sz="quarter" idx="13" hasCustomPrompt="1"/>
          </p:nvPr>
        </p:nvSpPr>
        <p:spPr>
          <a:xfrm>
            <a:off x="3559179" y="6170282"/>
            <a:ext cx="7575224" cy="402451"/>
          </a:xfrm>
        </p:spPr>
        <p:txBody>
          <a:bodyPr anchor="b"/>
          <a:lstStyle>
            <a:lvl1pPr marL="0" indent="0">
              <a:lnSpc>
                <a:spcPct val="95000"/>
              </a:lnSpc>
              <a:spcBef>
                <a:spcPts val="0"/>
              </a:spcBef>
              <a:buNone/>
              <a:defRPr sz="800">
                <a:latin typeface="Arial" panose="020B0604020202020204" pitchFamily="34" charset="0"/>
              </a:defRPr>
            </a:lvl1pPr>
            <a:lvl2pPr marL="0" indent="0">
              <a:lnSpc>
                <a:spcPct val="95000"/>
              </a:lnSpc>
              <a:spcBef>
                <a:spcPts val="0"/>
              </a:spcBef>
              <a:buNone/>
              <a:defRPr sz="800">
                <a:latin typeface="Arial" panose="00000400000000000000" pitchFamily="2" charset="0"/>
              </a:defRPr>
            </a:lvl2pPr>
            <a:lvl3pPr marL="0" indent="0">
              <a:lnSpc>
                <a:spcPct val="95000"/>
              </a:lnSpc>
              <a:spcBef>
                <a:spcPts val="0"/>
              </a:spcBef>
              <a:buNone/>
              <a:defRPr sz="800">
                <a:latin typeface="Arial" panose="00000400000000000000" pitchFamily="2" charset="0"/>
              </a:defRPr>
            </a:lvl3pPr>
            <a:lvl4pPr marL="0" indent="0">
              <a:lnSpc>
                <a:spcPct val="95000"/>
              </a:lnSpc>
              <a:spcBef>
                <a:spcPts val="0"/>
              </a:spcBef>
              <a:buNone/>
              <a:defRPr sz="800">
                <a:latin typeface="Arial" panose="00000400000000000000" pitchFamily="2" charset="0"/>
              </a:defRPr>
            </a:lvl4pPr>
            <a:lvl5pPr marL="0" indent="0">
              <a:lnSpc>
                <a:spcPct val="95000"/>
              </a:lnSpc>
              <a:spcBef>
                <a:spcPts val="0"/>
              </a:spcBef>
              <a:buNone/>
              <a:defRPr sz="800">
                <a:latin typeface="Arial" panose="00000400000000000000" pitchFamily="2" charset="0"/>
              </a:defRPr>
            </a:lvl5pPr>
            <a:lvl6pPr marL="0" indent="0">
              <a:lnSpc>
                <a:spcPct val="95000"/>
              </a:lnSpc>
              <a:spcBef>
                <a:spcPts val="0"/>
              </a:spcBef>
              <a:buNone/>
              <a:defRPr sz="800">
                <a:latin typeface="Arial" panose="00000400000000000000" pitchFamily="2" charset="0"/>
              </a:defRPr>
            </a:lvl6pPr>
            <a:lvl7pPr marL="0" indent="0">
              <a:lnSpc>
                <a:spcPct val="95000"/>
              </a:lnSpc>
              <a:spcBef>
                <a:spcPts val="0"/>
              </a:spcBef>
              <a:buNone/>
              <a:defRPr sz="800">
                <a:latin typeface="Arial" panose="00000400000000000000" pitchFamily="2" charset="0"/>
              </a:defRPr>
            </a:lvl7pPr>
            <a:lvl8pPr marL="0" indent="0">
              <a:lnSpc>
                <a:spcPct val="95000"/>
              </a:lnSpc>
              <a:spcBef>
                <a:spcPts val="0"/>
              </a:spcBef>
              <a:buNone/>
              <a:defRPr sz="800">
                <a:latin typeface="Arial" panose="00000400000000000000" pitchFamily="2" charset="0"/>
              </a:defRPr>
            </a:lvl8pPr>
            <a:lvl9pPr marL="0" indent="0">
              <a:lnSpc>
                <a:spcPct val="95000"/>
              </a:lnSpc>
              <a:spcBef>
                <a:spcPts val="0"/>
              </a:spcBef>
              <a:buNone/>
              <a:defRPr sz="800">
                <a:latin typeface="Arial" panose="00000400000000000000" pitchFamily="2" charset="0"/>
              </a:defRPr>
            </a:lvl9pPr>
          </a:lstStyle>
          <a:p>
            <a:pPr lvl="0"/>
            <a:r>
              <a:rPr lang="en-US" sz="800" noProof="0">
                <a:latin typeface="Arial" panose="020B0303040401060103" pitchFamily="34" charset="0"/>
                <a:cs typeface="Arial" panose="020B0604020202020204" pitchFamily="34" charset="0"/>
              </a:rPr>
              <a:t>Source text should be Arial, size 8. </a:t>
            </a:r>
          </a:p>
        </p:txBody>
      </p:sp>
      <p:pic>
        <p:nvPicPr>
          <p:cNvPr id="9" name="Graphic 8">
            <a:extLst>
              <a:ext uri="{FF2B5EF4-FFF2-40B4-BE49-F238E27FC236}">
                <a16:creationId xmlns:a16="http://schemas.microsoft.com/office/drawing/2014/main" id="{82E2A02E-DC15-459A-A300-AFCC152D9714}"/>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t="16893" b="19384"/>
          <a:stretch/>
        </p:blipFill>
        <p:spPr bwMode="black">
          <a:xfrm>
            <a:off x="224387" y="6211343"/>
            <a:ext cx="1754718" cy="561677"/>
          </a:xfrm>
          <a:prstGeom prst="rect">
            <a:avLst/>
          </a:prstGeom>
        </p:spPr>
      </p:pic>
    </p:spTree>
    <p:extLst>
      <p:ext uri="{BB962C8B-B14F-4D97-AF65-F5344CB8AC3E}">
        <p14:creationId xmlns:p14="http://schemas.microsoft.com/office/powerpoint/2010/main" val="9330755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preserve="1">
  <p:cSld name="One column with source 2">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0941A91C-8450-4F8B-8FBF-3E634ED3081E}"/>
              </a:ext>
            </a:extLst>
          </p:cNvPr>
          <p:cNvSpPr/>
          <p:nvPr/>
        </p:nvSpPr>
        <p:spPr bwMode="hidden">
          <a:xfrm>
            <a:off x="1" y="36"/>
            <a:ext cx="3120272" cy="685796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799"/>
          </a:p>
        </p:txBody>
      </p:sp>
      <p:sp>
        <p:nvSpPr>
          <p:cNvPr id="2" name="Title 1"/>
          <p:cNvSpPr>
            <a:spLocks noGrp="1"/>
          </p:cNvSpPr>
          <p:nvPr>
            <p:ph type="title" hasCustomPrompt="1"/>
          </p:nvPr>
        </p:nvSpPr>
        <p:spPr>
          <a:xfrm>
            <a:off x="466343" y="463845"/>
            <a:ext cx="2425329" cy="3401475"/>
          </a:xfrm>
        </p:spPr>
        <p:txBody>
          <a:bodyPr anchor="t">
            <a:noAutofit/>
          </a:bodyPr>
          <a:lstStyle>
            <a:lvl1pPr>
              <a:lnSpc>
                <a:spcPct val="95000"/>
              </a:lnSpc>
              <a:spcBef>
                <a:spcPts val="0"/>
              </a:spcBef>
              <a:defRPr sz="3199" baseline="0">
                <a:solidFill>
                  <a:schemeClr val="bg1"/>
                </a:solidFill>
              </a:defRPr>
            </a:lvl1pPr>
          </a:lstStyle>
          <a:p>
            <a:r>
              <a:rPr lang="en-US" noProof="0"/>
              <a:t>Title </a:t>
            </a:r>
            <a:br>
              <a:rPr lang="en-US" noProof="0"/>
            </a:br>
            <a:r>
              <a:rPr lang="en-US" noProof="0"/>
              <a:t>of slide</a:t>
            </a:r>
          </a:p>
        </p:txBody>
      </p:sp>
      <p:sp>
        <p:nvSpPr>
          <p:cNvPr id="4" name="Date Placeholder 3"/>
          <p:cNvSpPr>
            <a:spLocks noGrp="1"/>
          </p:cNvSpPr>
          <p:nvPr>
            <p:ph type="dt" sz="half" idx="10"/>
          </p:nvPr>
        </p:nvSpPr>
        <p:spPr>
          <a:xfrm>
            <a:off x="11740895" y="7010398"/>
            <a:ext cx="447930" cy="45720"/>
          </a:xfrm>
        </p:spPr>
        <p:txBody>
          <a:bodyPr/>
          <a:lstStyle/>
          <a:p>
            <a:fld id="{8EF6D094-C7E9-4AFC-9212-D3472718A899}" type="datetime1">
              <a:rPr lang="en-US" smtClean="0"/>
              <a:t>9/14/2024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1449994" y="6399283"/>
            <a:ext cx="283219" cy="175694"/>
          </a:xfrm>
        </p:spPr>
        <p:txBody>
          <a:bodyPr/>
          <a:lstStyle/>
          <a:p>
            <a:fld id="{7FF96AE3-7B4D-49C1-B9E1-83C396CB160C}" type="slidenum">
              <a:rPr lang="en-US" smtClean="0"/>
              <a:t>‹#›</a:t>
            </a:fld>
            <a:endParaRPr lang="en-US"/>
          </a:p>
        </p:txBody>
      </p:sp>
      <p:sp>
        <p:nvSpPr>
          <p:cNvPr id="16" name="Text Placeholder 8">
            <a:extLst>
              <a:ext uri="{FF2B5EF4-FFF2-40B4-BE49-F238E27FC236}">
                <a16:creationId xmlns:a16="http://schemas.microsoft.com/office/drawing/2014/main" id="{6484C2BD-24ED-45A0-81D7-5E2A0324D7A6}"/>
              </a:ext>
            </a:extLst>
          </p:cNvPr>
          <p:cNvSpPr>
            <a:spLocks noGrp="1"/>
          </p:cNvSpPr>
          <p:nvPr>
            <p:ph type="body" sz="quarter" idx="13" hasCustomPrompt="1"/>
          </p:nvPr>
        </p:nvSpPr>
        <p:spPr>
          <a:xfrm>
            <a:off x="3559179" y="6170282"/>
            <a:ext cx="7575224" cy="402451"/>
          </a:xfrm>
        </p:spPr>
        <p:txBody>
          <a:bodyPr anchor="b"/>
          <a:lstStyle>
            <a:lvl1pPr marL="0" indent="0">
              <a:lnSpc>
                <a:spcPct val="95000"/>
              </a:lnSpc>
              <a:spcBef>
                <a:spcPts val="0"/>
              </a:spcBef>
              <a:buNone/>
              <a:defRPr sz="800">
                <a:latin typeface="Arial" panose="020B0604020202020204" pitchFamily="34" charset="0"/>
              </a:defRPr>
            </a:lvl1pPr>
            <a:lvl2pPr marL="0" indent="0">
              <a:lnSpc>
                <a:spcPct val="95000"/>
              </a:lnSpc>
              <a:spcBef>
                <a:spcPts val="0"/>
              </a:spcBef>
              <a:buNone/>
              <a:defRPr sz="800">
                <a:latin typeface="Arial" panose="00000400000000000000" pitchFamily="2" charset="0"/>
              </a:defRPr>
            </a:lvl2pPr>
            <a:lvl3pPr marL="0" indent="0">
              <a:lnSpc>
                <a:spcPct val="95000"/>
              </a:lnSpc>
              <a:spcBef>
                <a:spcPts val="0"/>
              </a:spcBef>
              <a:buNone/>
              <a:defRPr sz="800">
                <a:latin typeface="Arial" panose="00000400000000000000" pitchFamily="2" charset="0"/>
              </a:defRPr>
            </a:lvl3pPr>
            <a:lvl4pPr marL="0" indent="0">
              <a:lnSpc>
                <a:spcPct val="95000"/>
              </a:lnSpc>
              <a:spcBef>
                <a:spcPts val="0"/>
              </a:spcBef>
              <a:buNone/>
              <a:defRPr sz="800">
                <a:latin typeface="Arial" panose="00000400000000000000" pitchFamily="2" charset="0"/>
              </a:defRPr>
            </a:lvl4pPr>
            <a:lvl5pPr marL="0" indent="0">
              <a:lnSpc>
                <a:spcPct val="95000"/>
              </a:lnSpc>
              <a:spcBef>
                <a:spcPts val="0"/>
              </a:spcBef>
              <a:buNone/>
              <a:defRPr sz="800">
                <a:latin typeface="Arial" panose="00000400000000000000" pitchFamily="2" charset="0"/>
              </a:defRPr>
            </a:lvl5pPr>
            <a:lvl6pPr marL="0" indent="0">
              <a:lnSpc>
                <a:spcPct val="95000"/>
              </a:lnSpc>
              <a:spcBef>
                <a:spcPts val="0"/>
              </a:spcBef>
              <a:buNone/>
              <a:defRPr sz="800">
                <a:latin typeface="Arial" panose="00000400000000000000" pitchFamily="2" charset="0"/>
              </a:defRPr>
            </a:lvl6pPr>
            <a:lvl7pPr marL="0" indent="0">
              <a:lnSpc>
                <a:spcPct val="95000"/>
              </a:lnSpc>
              <a:spcBef>
                <a:spcPts val="0"/>
              </a:spcBef>
              <a:buNone/>
              <a:defRPr sz="800">
                <a:latin typeface="Arial" panose="00000400000000000000" pitchFamily="2" charset="0"/>
              </a:defRPr>
            </a:lvl7pPr>
            <a:lvl8pPr marL="0" indent="0">
              <a:lnSpc>
                <a:spcPct val="95000"/>
              </a:lnSpc>
              <a:spcBef>
                <a:spcPts val="0"/>
              </a:spcBef>
              <a:buNone/>
              <a:defRPr sz="800">
                <a:latin typeface="Arial" panose="00000400000000000000" pitchFamily="2" charset="0"/>
              </a:defRPr>
            </a:lvl8pPr>
            <a:lvl9pPr marL="0" indent="0">
              <a:lnSpc>
                <a:spcPct val="95000"/>
              </a:lnSpc>
              <a:spcBef>
                <a:spcPts val="0"/>
              </a:spcBef>
              <a:buNone/>
              <a:defRPr sz="800">
                <a:latin typeface="Arial" panose="00000400000000000000" pitchFamily="2" charset="0"/>
              </a:defRPr>
            </a:lvl9pPr>
          </a:lstStyle>
          <a:p>
            <a:pPr lvl="0"/>
            <a:r>
              <a:rPr lang="en-US" sz="800" noProof="0">
                <a:latin typeface="Arial" panose="020B0303040401060103" pitchFamily="34" charset="0"/>
                <a:cs typeface="Arial" panose="020B0604020202020204" pitchFamily="34" charset="0"/>
              </a:rPr>
              <a:t>Source text should be Arial, size 8. </a:t>
            </a:r>
          </a:p>
        </p:txBody>
      </p:sp>
      <p:pic>
        <p:nvPicPr>
          <p:cNvPr id="9" name="Graphic 8">
            <a:extLst>
              <a:ext uri="{FF2B5EF4-FFF2-40B4-BE49-F238E27FC236}">
                <a16:creationId xmlns:a16="http://schemas.microsoft.com/office/drawing/2014/main" id="{B6909AC0-79F7-4FBB-9CFE-C96C89D40697}"/>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t="16893" b="19384"/>
          <a:stretch/>
        </p:blipFill>
        <p:spPr bwMode="black">
          <a:xfrm>
            <a:off x="224387" y="6211343"/>
            <a:ext cx="1754718" cy="561677"/>
          </a:xfrm>
          <a:prstGeom prst="rect">
            <a:avLst/>
          </a:prstGeom>
        </p:spPr>
      </p:pic>
    </p:spTree>
    <p:extLst>
      <p:ext uri="{BB962C8B-B14F-4D97-AF65-F5344CB8AC3E}">
        <p14:creationId xmlns:p14="http://schemas.microsoft.com/office/powerpoint/2010/main" val="2595160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showMasterSp="0" preserve="1">
  <p:cSld name="Two column with source">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0941A91C-8450-4F8B-8FBF-3E634ED3081E}"/>
              </a:ext>
            </a:extLst>
          </p:cNvPr>
          <p:cNvSpPr/>
          <p:nvPr/>
        </p:nvSpPr>
        <p:spPr bwMode="hidden">
          <a:xfrm>
            <a:off x="1" y="36"/>
            <a:ext cx="3120272" cy="685796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799"/>
          </a:p>
        </p:txBody>
      </p:sp>
      <p:sp>
        <p:nvSpPr>
          <p:cNvPr id="20" name="Text Placeholder 19">
            <a:extLst>
              <a:ext uri="{FF2B5EF4-FFF2-40B4-BE49-F238E27FC236}">
                <a16:creationId xmlns:a16="http://schemas.microsoft.com/office/drawing/2014/main" id="{0AF97CD5-66AE-4EDA-8D23-A23D9D49A5AA}"/>
              </a:ext>
            </a:extLst>
          </p:cNvPr>
          <p:cNvSpPr>
            <a:spLocks noGrp="1"/>
          </p:cNvSpPr>
          <p:nvPr>
            <p:ph type="body" sz="quarter" idx="15" hasCustomPrompt="1"/>
          </p:nvPr>
        </p:nvSpPr>
        <p:spPr>
          <a:xfrm>
            <a:off x="3559180" y="475488"/>
            <a:ext cx="8165784" cy="792162"/>
          </a:xfrm>
        </p:spPr>
        <p:txBody>
          <a:bodyPr anchor="t"/>
          <a:lstStyle>
            <a:lvl1pPr marL="0" indent="0">
              <a:lnSpc>
                <a:spcPct val="95000"/>
              </a:lnSpc>
              <a:spcBef>
                <a:spcPts val="0"/>
              </a:spcBef>
              <a:buNone/>
              <a:defRPr sz="2399" b="0">
                <a:solidFill>
                  <a:schemeClr val="tx1"/>
                </a:solidFill>
                <a:latin typeface="+mj-lt"/>
              </a:defRPr>
            </a:lvl1pPr>
            <a:lvl2pPr marL="338227" indent="0">
              <a:buNone/>
              <a:defRPr/>
            </a:lvl2pPr>
            <a:lvl3pPr marL="685594" indent="0">
              <a:buNone/>
              <a:defRPr/>
            </a:lvl3pPr>
            <a:lvl4pPr marL="1014680" indent="0">
              <a:buNone/>
              <a:defRPr/>
            </a:lvl4pPr>
            <a:lvl5pPr marL="1380330" indent="0">
              <a:buNone/>
              <a:defRPr/>
            </a:lvl5pPr>
          </a:lstStyle>
          <a:p>
            <a:pPr lvl="0"/>
            <a:r>
              <a:rPr lang="en-US" noProof="0"/>
              <a:t>Title here</a:t>
            </a:r>
          </a:p>
        </p:txBody>
      </p:sp>
      <p:sp>
        <p:nvSpPr>
          <p:cNvPr id="2" name="Title 1"/>
          <p:cNvSpPr>
            <a:spLocks noGrp="1"/>
          </p:cNvSpPr>
          <p:nvPr>
            <p:ph type="title" hasCustomPrompt="1"/>
          </p:nvPr>
        </p:nvSpPr>
        <p:spPr>
          <a:xfrm>
            <a:off x="466343" y="463845"/>
            <a:ext cx="2425329" cy="3401475"/>
          </a:xfrm>
        </p:spPr>
        <p:txBody>
          <a:bodyPr anchor="t">
            <a:noAutofit/>
          </a:bodyPr>
          <a:lstStyle>
            <a:lvl1pPr>
              <a:lnSpc>
                <a:spcPct val="95000"/>
              </a:lnSpc>
              <a:spcBef>
                <a:spcPts val="0"/>
              </a:spcBef>
              <a:defRPr sz="3199" baseline="0">
                <a:solidFill>
                  <a:schemeClr val="bg1"/>
                </a:solidFill>
              </a:defRPr>
            </a:lvl1pPr>
          </a:lstStyle>
          <a:p>
            <a:r>
              <a:rPr lang="en-US" noProof="0"/>
              <a:t>Title </a:t>
            </a:r>
            <a:br>
              <a:rPr lang="en-US" noProof="0"/>
            </a:br>
            <a:r>
              <a:rPr lang="en-US" noProof="0"/>
              <a:t>of slide</a:t>
            </a:r>
          </a:p>
        </p:txBody>
      </p:sp>
      <p:sp>
        <p:nvSpPr>
          <p:cNvPr id="4" name="Date Placeholder 3"/>
          <p:cNvSpPr>
            <a:spLocks noGrp="1"/>
          </p:cNvSpPr>
          <p:nvPr>
            <p:ph type="dt" sz="half" idx="10"/>
          </p:nvPr>
        </p:nvSpPr>
        <p:spPr>
          <a:xfrm>
            <a:off x="11740895" y="7010398"/>
            <a:ext cx="447930" cy="45720"/>
          </a:xfrm>
        </p:spPr>
        <p:txBody>
          <a:bodyPr/>
          <a:lstStyle/>
          <a:p>
            <a:fld id="{1B6F957D-8CA4-45F4-A507-9A009291F89A}" type="datetime1">
              <a:rPr lang="en-US" smtClean="0"/>
              <a:t>9/14/2024</a:t>
            </a:fld>
            <a:endParaRPr lang="en-CA"/>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1449994" y="6399283"/>
            <a:ext cx="283219" cy="175694"/>
          </a:xfrm>
        </p:spPr>
        <p:txBody>
          <a:bodyPr/>
          <a:lstStyle/>
          <a:p>
            <a:fld id="{BB333B34-C87C-402E-ABB0-13B7C9DEBBC4}" type="slidenum">
              <a:rPr lang="en-US" smtClean="0"/>
              <a:t>‹#›</a:t>
            </a:fld>
            <a:endParaRPr lang="en-US"/>
          </a:p>
        </p:txBody>
      </p:sp>
      <p:sp>
        <p:nvSpPr>
          <p:cNvPr id="16" name="Text Placeholder 8">
            <a:extLst>
              <a:ext uri="{FF2B5EF4-FFF2-40B4-BE49-F238E27FC236}">
                <a16:creationId xmlns:a16="http://schemas.microsoft.com/office/drawing/2014/main" id="{6484C2BD-24ED-45A0-81D7-5E2A0324D7A6}"/>
              </a:ext>
            </a:extLst>
          </p:cNvPr>
          <p:cNvSpPr>
            <a:spLocks noGrp="1"/>
          </p:cNvSpPr>
          <p:nvPr>
            <p:ph type="body" sz="quarter" idx="13" hasCustomPrompt="1"/>
          </p:nvPr>
        </p:nvSpPr>
        <p:spPr>
          <a:xfrm>
            <a:off x="3559179" y="6170282"/>
            <a:ext cx="7575224" cy="402451"/>
          </a:xfrm>
        </p:spPr>
        <p:txBody>
          <a:bodyPr anchor="b"/>
          <a:lstStyle>
            <a:lvl1pPr marL="0" indent="0">
              <a:lnSpc>
                <a:spcPct val="95000"/>
              </a:lnSpc>
              <a:spcBef>
                <a:spcPts val="0"/>
              </a:spcBef>
              <a:buNone/>
              <a:defRPr sz="800">
                <a:latin typeface="Arial" panose="020B0604020202020204" pitchFamily="34" charset="0"/>
              </a:defRPr>
            </a:lvl1pPr>
            <a:lvl2pPr marL="0" indent="0">
              <a:lnSpc>
                <a:spcPct val="95000"/>
              </a:lnSpc>
              <a:spcBef>
                <a:spcPts val="0"/>
              </a:spcBef>
              <a:buNone/>
              <a:defRPr sz="800">
                <a:latin typeface="Arial" panose="00000400000000000000" pitchFamily="2" charset="0"/>
              </a:defRPr>
            </a:lvl2pPr>
            <a:lvl3pPr marL="0" indent="0">
              <a:lnSpc>
                <a:spcPct val="95000"/>
              </a:lnSpc>
              <a:spcBef>
                <a:spcPts val="0"/>
              </a:spcBef>
              <a:buNone/>
              <a:defRPr sz="800">
                <a:latin typeface="Arial" panose="00000400000000000000" pitchFamily="2" charset="0"/>
              </a:defRPr>
            </a:lvl3pPr>
            <a:lvl4pPr marL="0" indent="0">
              <a:lnSpc>
                <a:spcPct val="95000"/>
              </a:lnSpc>
              <a:spcBef>
                <a:spcPts val="0"/>
              </a:spcBef>
              <a:buNone/>
              <a:defRPr sz="800">
                <a:latin typeface="Arial" panose="00000400000000000000" pitchFamily="2" charset="0"/>
              </a:defRPr>
            </a:lvl4pPr>
            <a:lvl5pPr marL="0" indent="0">
              <a:lnSpc>
                <a:spcPct val="95000"/>
              </a:lnSpc>
              <a:spcBef>
                <a:spcPts val="0"/>
              </a:spcBef>
              <a:buNone/>
              <a:defRPr sz="800">
                <a:latin typeface="Arial" panose="00000400000000000000" pitchFamily="2" charset="0"/>
              </a:defRPr>
            </a:lvl5pPr>
            <a:lvl6pPr marL="0" indent="0">
              <a:lnSpc>
                <a:spcPct val="95000"/>
              </a:lnSpc>
              <a:spcBef>
                <a:spcPts val="0"/>
              </a:spcBef>
              <a:buNone/>
              <a:defRPr sz="800">
                <a:latin typeface="Arial" panose="00000400000000000000" pitchFamily="2" charset="0"/>
              </a:defRPr>
            </a:lvl6pPr>
            <a:lvl7pPr marL="0" indent="0">
              <a:lnSpc>
                <a:spcPct val="95000"/>
              </a:lnSpc>
              <a:spcBef>
                <a:spcPts val="0"/>
              </a:spcBef>
              <a:buNone/>
              <a:defRPr sz="800">
                <a:latin typeface="Arial" panose="00000400000000000000" pitchFamily="2" charset="0"/>
              </a:defRPr>
            </a:lvl7pPr>
            <a:lvl8pPr marL="0" indent="0">
              <a:lnSpc>
                <a:spcPct val="95000"/>
              </a:lnSpc>
              <a:spcBef>
                <a:spcPts val="0"/>
              </a:spcBef>
              <a:buNone/>
              <a:defRPr sz="800">
                <a:latin typeface="Arial" panose="00000400000000000000" pitchFamily="2" charset="0"/>
              </a:defRPr>
            </a:lvl8pPr>
            <a:lvl9pPr marL="0" indent="0">
              <a:lnSpc>
                <a:spcPct val="95000"/>
              </a:lnSpc>
              <a:spcBef>
                <a:spcPts val="0"/>
              </a:spcBef>
              <a:buNone/>
              <a:defRPr sz="800">
                <a:latin typeface="Arial" panose="00000400000000000000" pitchFamily="2" charset="0"/>
              </a:defRPr>
            </a:lvl9pPr>
          </a:lstStyle>
          <a:p>
            <a:pPr lvl="0"/>
            <a:r>
              <a:rPr lang="en-US" sz="800" noProof="0">
                <a:latin typeface="Arial" panose="020B0303040401060103" pitchFamily="34" charset="0"/>
                <a:cs typeface="Arial" panose="020B0604020202020204" pitchFamily="34" charset="0"/>
              </a:rPr>
              <a:t>Source text should be Arial, size 8. </a:t>
            </a:r>
          </a:p>
        </p:txBody>
      </p:sp>
      <p:sp>
        <p:nvSpPr>
          <p:cNvPr id="15" name="Content Placeholder 2">
            <a:extLst>
              <a:ext uri="{FF2B5EF4-FFF2-40B4-BE49-F238E27FC236}">
                <a16:creationId xmlns:a16="http://schemas.microsoft.com/office/drawing/2014/main" id="{038F0D64-3A18-458E-9DB0-82116D7EB002}"/>
              </a:ext>
            </a:extLst>
          </p:cNvPr>
          <p:cNvSpPr>
            <a:spLocks noGrp="1"/>
          </p:cNvSpPr>
          <p:nvPr>
            <p:ph idx="1" hasCustomPrompt="1"/>
          </p:nvPr>
        </p:nvSpPr>
        <p:spPr>
          <a:xfrm>
            <a:off x="3559180" y="1434190"/>
            <a:ext cx="8163303" cy="4584842"/>
          </a:xfrm>
        </p:spPr>
        <p:txBody>
          <a:bodyPr/>
          <a:lstStyle>
            <a:lvl1pPr>
              <a:defRPr/>
            </a:lvl1pPr>
          </a:lstStyle>
          <a:p>
            <a:pPr lvl="0"/>
            <a:r>
              <a:rPr lang="en-US" noProof="0"/>
              <a:t>Click to add main bullet</a:t>
            </a:r>
          </a:p>
          <a:p>
            <a:pPr lvl="1"/>
            <a:r>
              <a:rPr lang="en-US" noProof="0"/>
              <a:t>Second level</a:t>
            </a:r>
          </a:p>
          <a:p>
            <a:pPr lvl="2"/>
            <a:r>
              <a:rPr lang="en-US" noProof="0"/>
              <a:t>Third level</a:t>
            </a:r>
          </a:p>
          <a:p>
            <a:pPr lvl="3"/>
            <a:r>
              <a:rPr lang="en-US" noProof="0"/>
              <a:t>Fourth level</a:t>
            </a:r>
          </a:p>
          <a:p>
            <a:pPr lvl="4"/>
            <a:r>
              <a:rPr lang="en-US" noProof="0"/>
              <a:t>Fifth level</a:t>
            </a:r>
          </a:p>
        </p:txBody>
      </p:sp>
      <p:pic>
        <p:nvPicPr>
          <p:cNvPr id="11" name="Graphic 10">
            <a:extLst>
              <a:ext uri="{FF2B5EF4-FFF2-40B4-BE49-F238E27FC236}">
                <a16:creationId xmlns:a16="http://schemas.microsoft.com/office/drawing/2014/main" id="{BE824D8B-D089-420C-891B-CD08900B7433}"/>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t="16893" b="19384"/>
          <a:stretch/>
        </p:blipFill>
        <p:spPr bwMode="black">
          <a:xfrm>
            <a:off x="224387" y="6211343"/>
            <a:ext cx="1754718" cy="561677"/>
          </a:xfrm>
          <a:prstGeom prst="rect">
            <a:avLst/>
          </a:prstGeom>
        </p:spPr>
      </p:pic>
      <p:sp>
        <p:nvSpPr>
          <p:cNvPr id="12" name="Rectangle 11">
            <a:extLst>
              <a:ext uri="{FF2B5EF4-FFF2-40B4-BE49-F238E27FC236}">
                <a16:creationId xmlns:a16="http://schemas.microsoft.com/office/drawing/2014/main" id="{08890485-39C9-4277-AEF9-377A05BAA70A}"/>
              </a:ext>
            </a:extLst>
          </p:cNvPr>
          <p:cNvSpPr/>
          <p:nvPr userDrawn="1"/>
        </p:nvSpPr>
        <p:spPr bwMode="hidden">
          <a:xfrm>
            <a:off x="1" y="0"/>
            <a:ext cx="3120272" cy="685796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799"/>
          </a:p>
        </p:txBody>
      </p:sp>
      <p:pic>
        <p:nvPicPr>
          <p:cNvPr id="13" name="Graphic 12">
            <a:extLst>
              <a:ext uri="{FF2B5EF4-FFF2-40B4-BE49-F238E27FC236}">
                <a16:creationId xmlns:a16="http://schemas.microsoft.com/office/drawing/2014/main" id="{0422A329-99FD-4CCF-B016-65A7BA98510F}"/>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6893" b="19384"/>
          <a:stretch/>
        </p:blipFill>
        <p:spPr bwMode="black">
          <a:xfrm>
            <a:off x="224387" y="6208151"/>
            <a:ext cx="1776548" cy="568665"/>
          </a:xfrm>
          <a:prstGeom prst="rect">
            <a:avLst/>
          </a:prstGeom>
        </p:spPr>
      </p:pic>
    </p:spTree>
    <p:extLst>
      <p:ext uri="{BB962C8B-B14F-4D97-AF65-F5344CB8AC3E}">
        <p14:creationId xmlns:p14="http://schemas.microsoft.com/office/powerpoint/2010/main" val="3520670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showMasterSp="0" preserve="1">
  <p:cSld name="Three column with source">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0941A91C-8450-4F8B-8FBF-3E634ED3081E}"/>
              </a:ext>
            </a:extLst>
          </p:cNvPr>
          <p:cNvSpPr/>
          <p:nvPr/>
        </p:nvSpPr>
        <p:spPr bwMode="hidden">
          <a:xfrm>
            <a:off x="1" y="36"/>
            <a:ext cx="3120272" cy="685796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799"/>
          </a:p>
        </p:txBody>
      </p:sp>
      <p:sp>
        <p:nvSpPr>
          <p:cNvPr id="20" name="Text Placeholder 19">
            <a:extLst>
              <a:ext uri="{FF2B5EF4-FFF2-40B4-BE49-F238E27FC236}">
                <a16:creationId xmlns:a16="http://schemas.microsoft.com/office/drawing/2014/main" id="{0AF97CD5-66AE-4EDA-8D23-A23D9D49A5AA}"/>
              </a:ext>
            </a:extLst>
          </p:cNvPr>
          <p:cNvSpPr>
            <a:spLocks noGrp="1"/>
          </p:cNvSpPr>
          <p:nvPr>
            <p:ph type="body" sz="quarter" idx="15" hasCustomPrompt="1"/>
          </p:nvPr>
        </p:nvSpPr>
        <p:spPr>
          <a:xfrm>
            <a:off x="3559180" y="475488"/>
            <a:ext cx="2463800" cy="792162"/>
          </a:xfrm>
        </p:spPr>
        <p:txBody>
          <a:bodyPr anchor="t"/>
          <a:lstStyle>
            <a:lvl1pPr marL="0" indent="0">
              <a:lnSpc>
                <a:spcPct val="95000"/>
              </a:lnSpc>
              <a:spcBef>
                <a:spcPts val="0"/>
              </a:spcBef>
              <a:buNone/>
              <a:defRPr sz="2399" b="0">
                <a:solidFill>
                  <a:schemeClr val="tx1"/>
                </a:solidFill>
                <a:latin typeface="+mj-lt"/>
              </a:defRPr>
            </a:lvl1pPr>
            <a:lvl2pPr marL="338227" indent="0">
              <a:buNone/>
              <a:defRPr/>
            </a:lvl2pPr>
            <a:lvl3pPr marL="685594" indent="0">
              <a:buNone/>
              <a:defRPr/>
            </a:lvl3pPr>
            <a:lvl4pPr marL="1014680" indent="0">
              <a:buNone/>
              <a:defRPr/>
            </a:lvl4pPr>
            <a:lvl5pPr marL="1380330" indent="0">
              <a:buNone/>
              <a:defRPr/>
            </a:lvl5pPr>
          </a:lstStyle>
          <a:p>
            <a:pPr lvl="0"/>
            <a:r>
              <a:rPr lang="en-US" noProof="0"/>
              <a:t>Title here</a:t>
            </a:r>
          </a:p>
        </p:txBody>
      </p:sp>
      <p:sp>
        <p:nvSpPr>
          <p:cNvPr id="2" name="Title 1"/>
          <p:cNvSpPr>
            <a:spLocks noGrp="1"/>
          </p:cNvSpPr>
          <p:nvPr>
            <p:ph type="title" hasCustomPrompt="1"/>
          </p:nvPr>
        </p:nvSpPr>
        <p:spPr>
          <a:xfrm>
            <a:off x="466343" y="463845"/>
            <a:ext cx="2425329" cy="3401475"/>
          </a:xfrm>
        </p:spPr>
        <p:txBody>
          <a:bodyPr anchor="t">
            <a:noAutofit/>
          </a:bodyPr>
          <a:lstStyle>
            <a:lvl1pPr>
              <a:lnSpc>
                <a:spcPct val="95000"/>
              </a:lnSpc>
              <a:spcBef>
                <a:spcPts val="0"/>
              </a:spcBef>
              <a:defRPr sz="3199" baseline="0">
                <a:solidFill>
                  <a:schemeClr val="bg1"/>
                </a:solidFill>
              </a:defRPr>
            </a:lvl1pPr>
          </a:lstStyle>
          <a:p>
            <a:r>
              <a:rPr lang="en-US" noProof="0"/>
              <a:t>Title </a:t>
            </a:r>
            <a:br>
              <a:rPr lang="en-US" noProof="0"/>
            </a:br>
            <a:r>
              <a:rPr lang="en-US" noProof="0"/>
              <a:t>of slide</a:t>
            </a:r>
          </a:p>
        </p:txBody>
      </p:sp>
      <p:sp>
        <p:nvSpPr>
          <p:cNvPr id="4" name="Date Placeholder 3"/>
          <p:cNvSpPr>
            <a:spLocks noGrp="1"/>
          </p:cNvSpPr>
          <p:nvPr>
            <p:ph type="dt" sz="half" idx="10"/>
          </p:nvPr>
        </p:nvSpPr>
        <p:spPr>
          <a:xfrm>
            <a:off x="11740895" y="7010398"/>
            <a:ext cx="447930" cy="45720"/>
          </a:xfrm>
        </p:spPr>
        <p:txBody>
          <a:bodyPr/>
          <a:lstStyle/>
          <a:p>
            <a:fld id="{4D5FF5AD-6CF1-4021-9355-B91A156A7153}" type="datetime1">
              <a:rPr lang="en-US" smtClean="0"/>
              <a:t>9/14/2024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1449994" y="6399283"/>
            <a:ext cx="283219" cy="175694"/>
          </a:xfrm>
        </p:spPr>
        <p:txBody>
          <a:bodyPr/>
          <a:lstStyle/>
          <a:p>
            <a:fld id="{7FF96AE3-7B4D-49C1-B9E1-83C396CB160C}" type="slidenum">
              <a:rPr lang="en-US" smtClean="0"/>
              <a:t>‹#›</a:t>
            </a:fld>
            <a:endParaRPr lang="en-US"/>
          </a:p>
        </p:txBody>
      </p:sp>
      <p:sp>
        <p:nvSpPr>
          <p:cNvPr id="14" name="Text Placeholder 19">
            <a:extLst>
              <a:ext uri="{FF2B5EF4-FFF2-40B4-BE49-F238E27FC236}">
                <a16:creationId xmlns:a16="http://schemas.microsoft.com/office/drawing/2014/main" id="{A51932F0-EBB7-48D2-9591-40F3F9E75737}"/>
              </a:ext>
            </a:extLst>
          </p:cNvPr>
          <p:cNvSpPr>
            <a:spLocks noGrp="1"/>
          </p:cNvSpPr>
          <p:nvPr>
            <p:ph type="body" sz="quarter" idx="20" hasCustomPrompt="1"/>
          </p:nvPr>
        </p:nvSpPr>
        <p:spPr>
          <a:xfrm>
            <a:off x="6533315" y="475488"/>
            <a:ext cx="5207070" cy="792162"/>
          </a:xfrm>
        </p:spPr>
        <p:txBody>
          <a:bodyPr anchor="t"/>
          <a:lstStyle>
            <a:lvl1pPr marL="0" indent="0">
              <a:lnSpc>
                <a:spcPct val="95000"/>
              </a:lnSpc>
              <a:spcBef>
                <a:spcPts val="0"/>
              </a:spcBef>
              <a:buNone/>
              <a:defRPr sz="2399" b="0">
                <a:latin typeface="+mj-lt"/>
              </a:defRPr>
            </a:lvl1pPr>
            <a:lvl2pPr marL="338227" indent="0">
              <a:buNone/>
              <a:defRPr/>
            </a:lvl2pPr>
            <a:lvl3pPr marL="685594" indent="0">
              <a:buNone/>
              <a:defRPr/>
            </a:lvl3pPr>
            <a:lvl4pPr marL="1014680" indent="0">
              <a:buNone/>
              <a:defRPr/>
            </a:lvl4pPr>
            <a:lvl5pPr marL="1380330" indent="0">
              <a:buNone/>
              <a:defRPr/>
            </a:lvl5pPr>
          </a:lstStyle>
          <a:p>
            <a:pPr lvl="0"/>
            <a:r>
              <a:rPr lang="en-US" noProof="0"/>
              <a:t>Optional title</a:t>
            </a:r>
          </a:p>
        </p:txBody>
      </p:sp>
      <p:sp>
        <p:nvSpPr>
          <p:cNvPr id="16" name="Text Placeholder 8">
            <a:extLst>
              <a:ext uri="{FF2B5EF4-FFF2-40B4-BE49-F238E27FC236}">
                <a16:creationId xmlns:a16="http://schemas.microsoft.com/office/drawing/2014/main" id="{6484C2BD-24ED-45A0-81D7-5E2A0324D7A6}"/>
              </a:ext>
            </a:extLst>
          </p:cNvPr>
          <p:cNvSpPr>
            <a:spLocks noGrp="1"/>
          </p:cNvSpPr>
          <p:nvPr>
            <p:ph type="body" sz="quarter" idx="13" hasCustomPrompt="1"/>
          </p:nvPr>
        </p:nvSpPr>
        <p:spPr>
          <a:xfrm>
            <a:off x="3559179" y="6170282"/>
            <a:ext cx="7575224" cy="402451"/>
          </a:xfrm>
        </p:spPr>
        <p:txBody>
          <a:bodyPr anchor="b"/>
          <a:lstStyle>
            <a:lvl1pPr marL="0" indent="0">
              <a:lnSpc>
                <a:spcPct val="95000"/>
              </a:lnSpc>
              <a:spcBef>
                <a:spcPts val="0"/>
              </a:spcBef>
              <a:buNone/>
              <a:defRPr sz="800">
                <a:latin typeface="Arial" panose="020B0604020202020204" pitchFamily="34" charset="0"/>
              </a:defRPr>
            </a:lvl1pPr>
            <a:lvl2pPr marL="0" indent="0">
              <a:lnSpc>
                <a:spcPct val="95000"/>
              </a:lnSpc>
              <a:spcBef>
                <a:spcPts val="0"/>
              </a:spcBef>
              <a:buNone/>
              <a:defRPr sz="800">
                <a:latin typeface="Arial" panose="00000400000000000000" pitchFamily="2" charset="0"/>
              </a:defRPr>
            </a:lvl2pPr>
            <a:lvl3pPr marL="0" indent="0">
              <a:lnSpc>
                <a:spcPct val="95000"/>
              </a:lnSpc>
              <a:spcBef>
                <a:spcPts val="0"/>
              </a:spcBef>
              <a:buNone/>
              <a:defRPr sz="800">
                <a:latin typeface="Arial" panose="00000400000000000000" pitchFamily="2" charset="0"/>
              </a:defRPr>
            </a:lvl3pPr>
            <a:lvl4pPr marL="0" indent="0">
              <a:lnSpc>
                <a:spcPct val="95000"/>
              </a:lnSpc>
              <a:spcBef>
                <a:spcPts val="0"/>
              </a:spcBef>
              <a:buNone/>
              <a:defRPr sz="800">
                <a:latin typeface="Arial" panose="00000400000000000000" pitchFamily="2" charset="0"/>
              </a:defRPr>
            </a:lvl4pPr>
            <a:lvl5pPr marL="0" indent="0">
              <a:lnSpc>
                <a:spcPct val="95000"/>
              </a:lnSpc>
              <a:spcBef>
                <a:spcPts val="0"/>
              </a:spcBef>
              <a:buNone/>
              <a:defRPr sz="800">
                <a:latin typeface="Arial" panose="00000400000000000000" pitchFamily="2" charset="0"/>
              </a:defRPr>
            </a:lvl5pPr>
            <a:lvl6pPr marL="0" indent="0">
              <a:lnSpc>
                <a:spcPct val="95000"/>
              </a:lnSpc>
              <a:spcBef>
                <a:spcPts val="0"/>
              </a:spcBef>
              <a:buNone/>
              <a:defRPr sz="800">
                <a:latin typeface="Arial" panose="00000400000000000000" pitchFamily="2" charset="0"/>
              </a:defRPr>
            </a:lvl6pPr>
            <a:lvl7pPr marL="0" indent="0">
              <a:lnSpc>
                <a:spcPct val="95000"/>
              </a:lnSpc>
              <a:spcBef>
                <a:spcPts val="0"/>
              </a:spcBef>
              <a:buNone/>
              <a:defRPr sz="800">
                <a:latin typeface="Arial" panose="00000400000000000000" pitchFamily="2" charset="0"/>
              </a:defRPr>
            </a:lvl7pPr>
            <a:lvl8pPr marL="0" indent="0">
              <a:lnSpc>
                <a:spcPct val="95000"/>
              </a:lnSpc>
              <a:spcBef>
                <a:spcPts val="0"/>
              </a:spcBef>
              <a:buNone/>
              <a:defRPr sz="800">
                <a:latin typeface="Arial" panose="00000400000000000000" pitchFamily="2" charset="0"/>
              </a:defRPr>
            </a:lvl8pPr>
            <a:lvl9pPr marL="0" indent="0">
              <a:lnSpc>
                <a:spcPct val="95000"/>
              </a:lnSpc>
              <a:spcBef>
                <a:spcPts val="0"/>
              </a:spcBef>
              <a:buNone/>
              <a:defRPr sz="800">
                <a:latin typeface="Arial" panose="00000400000000000000" pitchFamily="2" charset="0"/>
              </a:defRPr>
            </a:lvl9pPr>
          </a:lstStyle>
          <a:p>
            <a:pPr lvl="0"/>
            <a:r>
              <a:rPr lang="en-US" sz="800" noProof="0">
                <a:latin typeface="Arial" panose="020B0303040401060103" pitchFamily="34" charset="0"/>
                <a:cs typeface="Arial" panose="020B0604020202020204" pitchFamily="34" charset="0"/>
              </a:rPr>
              <a:t>Source text should be Arial, size 8. </a:t>
            </a:r>
          </a:p>
        </p:txBody>
      </p:sp>
      <p:sp>
        <p:nvSpPr>
          <p:cNvPr id="10" name="Text Placeholder 9">
            <a:extLst>
              <a:ext uri="{FF2B5EF4-FFF2-40B4-BE49-F238E27FC236}">
                <a16:creationId xmlns:a16="http://schemas.microsoft.com/office/drawing/2014/main" id="{86456917-5A0D-4B01-9F9A-CC2545886632}"/>
              </a:ext>
            </a:extLst>
          </p:cNvPr>
          <p:cNvSpPr>
            <a:spLocks noGrp="1"/>
          </p:cNvSpPr>
          <p:nvPr>
            <p:ph type="body" sz="quarter" idx="21" hasCustomPrompt="1"/>
          </p:nvPr>
        </p:nvSpPr>
        <p:spPr>
          <a:xfrm>
            <a:off x="3559180" y="1435608"/>
            <a:ext cx="2463800" cy="4597721"/>
          </a:xfrm>
        </p:spPr>
        <p:txBody>
          <a:bodyPr/>
          <a:lstStyle>
            <a:lvl1pPr>
              <a:spcBef>
                <a:spcPts val="600"/>
              </a:spcBef>
              <a:defRPr sz="1400"/>
            </a:lvl1pPr>
            <a:lvl2pPr>
              <a:spcBef>
                <a:spcPts val="600"/>
              </a:spcBef>
              <a:defRPr sz="1400"/>
            </a:lvl2pPr>
            <a:lvl3pPr>
              <a:spcBef>
                <a:spcPts val="600"/>
              </a:spcBef>
              <a:defRPr sz="1400"/>
            </a:lvl3pPr>
            <a:lvl4pPr>
              <a:spcBef>
                <a:spcPts val="600"/>
              </a:spcBef>
              <a:defRPr sz="1400"/>
            </a:lvl4pPr>
            <a:lvl5pPr>
              <a:spcBef>
                <a:spcPts val="600"/>
              </a:spcBef>
              <a:defRPr sz="1400"/>
            </a:lvl5pPr>
            <a:lvl6pPr>
              <a:spcBef>
                <a:spcPts val="600"/>
              </a:spcBef>
              <a:defRPr sz="1400"/>
            </a:lvl6pPr>
            <a:lvl7pPr>
              <a:spcBef>
                <a:spcPts val="600"/>
              </a:spcBef>
              <a:defRPr sz="1400"/>
            </a:lvl7pPr>
            <a:lvl8pPr>
              <a:spcBef>
                <a:spcPts val="600"/>
              </a:spcBef>
              <a:defRPr sz="1400"/>
            </a:lvl8pPr>
            <a:lvl9pPr>
              <a:spcBef>
                <a:spcPts val="600"/>
              </a:spcBef>
              <a:defRPr sz="1400"/>
            </a:lvl9pPr>
          </a:lstStyle>
          <a:p>
            <a:pPr lvl="0"/>
            <a:r>
              <a:rPr lang="en-US" noProof="0"/>
              <a:t>Click to add body copy</a:t>
            </a:r>
          </a:p>
          <a:p>
            <a:pPr lvl="1"/>
            <a:r>
              <a:rPr lang="en-US" noProof="0"/>
              <a:t>Second level</a:t>
            </a:r>
          </a:p>
          <a:p>
            <a:pPr lvl="2"/>
            <a:r>
              <a:rPr lang="en-US" noProof="0"/>
              <a:t>Third level</a:t>
            </a:r>
          </a:p>
          <a:p>
            <a:pPr lvl="3"/>
            <a:r>
              <a:rPr lang="en-US" noProof="0"/>
              <a:t>Fourth level</a:t>
            </a:r>
          </a:p>
          <a:p>
            <a:pPr lvl="4"/>
            <a:r>
              <a:rPr lang="en-US" noProof="0"/>
              <a:t>Fifth level</a:t>
            </a:r>
          </a:p>
          <a:p>
            <a:pPr lvl="5"/>
            <a:r>
              <a:rPr lang="en-US" noProof="0"/>
              <a:t>Sixth level</a:t>
            </a:r>
          </a:p>
          <a:p>
            <a:pPr lvl="6"/>
            <a:r>
              <a:rPr lang="en-US" noProof="0"/>
              <a:t>Seventh level</a:t>
            </a:r>
          </a:p>
          <a:p>
            <a:pPr lvl="7"/>
            <a:r>
              <a:rPr lang="en-US" noProof="0"/>
              <a:t>Eighth level</a:t>
            </a:r>
          </a:p>
          <a:p>
            <a:pPr lvl="8"/>
            <a:r>
              <a:rPr lang="en-US" noProof="0"/>
              <a:t>Ninth level</a:t>
            </a:r>
          </a:p>
        </p:txBody>
      </p:sp>
      <p:sp>
        <p:nvSpPr>
          <p:cNvPr id="15" name="Content Placeholder 14">
            <a:extLst>
              <a:ext uri="{FF2B5EF4-FFF2-40B4-BE49-F238E27FC236}">
                <a16:creationId xmlns:a16="http://schemas.microsoft.com/office/drawing/2014/main" id="{50063603-5807-4630-8EB7-C1EBC7302DA8}"/>
              </a:ext>
            </a:extLst>
          </p:cNvPr>
          <p:cNvSpPr>
            <a:spLocks noGrp="1"/>
          </p:cNvSpPr>
          <p:nvPr>
            <p:ph sz="quarter" idx="22" hasCustomPrompt="1"/>
          </p:nvPr>
        </p:nvSpPr>
        <p:spPr>
          <a:xfrm>
            <a:off x="6533316" y="1435608"/>
            <a:ext cx="5207580" cy="4597721"/>
          </a:xfrm>
        </p:spPr>
        <p:txBody>
          <a:bodyPr/>
          <a:lstStyle>
            <a:lvl1pPr>
              <a:spcBef>
                <a:spcPts val="600"/>
              </a:spcBef>
              <a:defRPr sz="1400"/>
            </a:lvl1pPr>
            <a:lvl2pPr>
              <a:spcBef>
                <a:spcPts val="600"/>
              </a:spcBef>
              <a:defRPr sz="1400"/>
            </a:lvl2pPr>
            <a:lvl3pPr>
              <a:spcBef>
                <a:spcPts val="600"/>
              </a:spcBef>
              <a:defRPr sz="1400"/>
            </a:lvl3pPr>
            <a:lvl4pPr>
              <a:spcBef>
                <a:spcPts val="600"/>
              </a:spcBef>
              <a:defRPr sz="1400"/>
            </a:lvl4pPr>
            <a:lvl5pPr>
              <a:spcBef>
                <a:spcPts val="600"/>
              </a:spcBef>
              <a:defRPr sz="1400"/>
            </a:lvl5pPr>
            <a:lvl6pPr>
              <a:spcBef>
                <a:spcPts val="600"/>
              </a:spcBef>
              <a:defRPr sz="1400"/>
            </a:lvl6pPr>
            <a:lvl7pPr>
              <a:spcBef>
                <a:spcPts val="600"/>
              </a:spcBef>
              <a:defRPr sz="1400"/>
            </a:lvl7pPr>
            <a:lvl8pPr>
              <a:spcBef>
                <a:spcPts val="600"/>
              </a:spcBef>
              <a:defRPr sz="1400"/>
            </a:lvl8pPr>
            <a:lvl9pPr>
              <a:spcBef>
                <a:spcPts val="600"/>
              </a:spcBef>
              <a:defRPr sz="1400"/>
            </a:lvl9pPr>
          </a:lstStyle>
          <a:p>
            <a:pPr lvl="0"/>
            <a:r>
              <a:rPr lang="en-US" noProof="0"/>
              <a:t>Add body copy or click icon for other content options</a:t>
            </a:r>
          </a:p>
          <a:p>
            <a:pPr lvl="1"/>
            <a:r>
              <a:rPr lang="en-US" noProof="0"/>
              <a:t>Second level</a:t>
            </a:r>
          </a:p>
          <a:p>
            <a:pPr lvl="2"/>
            <a:r>
              <a:rPr lang="en-US" noProof="0"/>
              <a:t>Third level</a:t>
            </a:r>
          </a:p>
          <a:p>
            <a:pPr lvl="3"/>
            <a:r>
              <a:rPr lang="en-US" noProof="0"/>
              <a:t>Fourth level</a:t>
            </a:r>
          </a:p>
          <a:p>
            <a:pPr lvl="4"/>
            <a:r>
              <a:rPr lang="en-US" noProof="0"/>
              <a:t>Fifth level</a:t>
            </a:r>
          </a:p>
          <a:p>
            <a:pPr lvl="5"/>
            <a:r>
              <a:rPr lang="en-US" noProof="0"/>
              <a:t>Sixth level</a:t>
            </a:r>
          </a:p>
          <a:p>
            <a:pPr lvl="6"/>
            <a:r>
              <a:rPr lang="en-US" noProof="0"/>
              <a:t>Seventh level</a:t>
            </a:r>
          </a:p>
          <a:p>
            <a:pPr lvl="7"/>
            <a:r>
              <a:rPr lang="en-US" noProof="0"/>
              <a:t>Eighth level</a:t>
            </a:r>
          </a:p>
          <a:p>
            <a:pPr lvl="8"/>
            <a:r>
              <a:rPr lang="en-US" noProof="0"/>
              <a:t>Ninth level</a:t>
            </a:r>
          </a:p>
        </p:txBody>
      </p:sp>
      <p:pic>
        <p:nvPicPr>
          <p:cNvPr id="13" name="Graphic 12">
            <a:extLst>
              <a:ext uri="{FF2B5EF4-FFF2-40B4-BE49-F238E27FC236}">
                <a16:creationId xmlns:a16="http://schemas.microsoft.com/office/drawing/2014/main" id="{A0444B9D-C94E-4363-8C73-12F9B1BEED6F}"/>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t="16893" b="19384"/>
          <a:stretch/>
        </p:blipFill>
        <p:spPr bwMode="black">
          <a:xfrm>
            <a:off x="224387" y="6211343"/>
            <a:ext cx="1754718" cy="561677"/>
          </a:xfrm>
          <a:prstGeom prst="rect">
            <a:avLst/>
          </a:prstGeom>
        </p:spPr>
      </p:pic>
    </p:spTree>
    <p:extLst>
      <p:ext uri="{BB962C8B-B14F-4D97-AF65-F5344CB8AC3E}">
        <p14:creationId xmlns:p14="http://schemas.microsoft.com/office/powerpoint/2010/main" val="2367718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F83EC9A-4317-49F0-97CF-58CA2032CCD8}" type="datetime1">
              <a:rPr lang="en-US" smtClean="0"/>
              <a:t>9/14/2024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FF96AE3-7B4D-49C1-B9E1-83C396CB160C}" type="slidenum">
              <a:rPr lang="en-US" smtClean="0"/>
              <a:t>‹#›</a:t>
            </a:fld>
            <a:endParaRPr lang="en-US"/>
          </a:p>
        </p:txBody>
      </p:sp>
    </p:spTree>
    <p:extLst>
      <p:ext uri="{BB962C8B-B14F-4D97-AF65-F5344CB8AC3E}">
        <p14:creationId xmlns:p14="http://schemas.microsoft.com/office/powerpoint/2010/main" val="471069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showMasterSp="0" preserve="1">
  <p:cSld name="Closing slide">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a:defRPr>
                <a:solidFill>
                  <a:schemeClr val="bg1"/>
                </a:solidFill>
              </a:defRPr>
            </a:lvl1pPr>
          </a:lstStyle>
          <a:p>
            <a:fld id="{02F1AFFA-B6AF-4AA3-823E-EE36695AB599}" type="datetime1">
              <a:rPr lang="en-US" smtClean="0"/>
              <a:t>9/14/2024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lvl1pPr>
              <a:defRPr>
                <a:solidFill>
                  <a:schemeClr val="tx1"/>
                </a:solidFill>
              </a:defRPr>
            </a:lvl1pPr>
          </a:lstStyle>
          <a:p>
            <a:fld id="{7FF96AE3-7B4D-49C1-B9E1-83C396CB160C}" type="slidenum">
              <a:rPr lang="en-US" smtClean="0"/>
              <a:t>‹#›</a:t>
            </a:fld>
            <a:endParaRPr lang="en-US"/>
          </a:p>
        </p:txBody>
      </p:sp>
      <p:pic>
        <p:nvPicPr>
          <p:cNvPr id="6" name="Graphic 5">
            <a:extLst>
              <a:ext uri="{FF2B5EF4-FFF2-40B4-BE49-F238E27FC236}">
                <a16:creationId xmlns:a16="http://schemas.microsoft.com/office/drawing/2014/main" id="{E37E9B31-2FBA-470E-8C87-88D4B9C9CA44}"/>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11931" t="24570" r="11885" b="24344"/>
          <a:stretch/>
        </p:blipFill>
        <p:spPr bwMode="black">
          <a:xfrm>
            <a:off x="3462049" y="2542309"/>
            <a:ext cx="5264729" cy="1773382"/>
          </a:xfrm>
          <a:prstGeom prst="rect">
            <a:avLst/>
          </a:prstGeom>
        </p:spPr>
      </p:pic>
    </p:spTree>
    <p:extLst>
      <p:ext uri="{BB962C8B-B14F-4D97-AF65-F5344CB8AC3E}">
        <p14:creationId xmlns:p14="http://schemas.microsoft.com/office/powerpoint/2010/main" val="4045624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Getting started">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E9925531-A1C6-418A-BD3B-443A2974F181}"/>
              </a:ext>
            </a:extLst>
          </p:cNvPr>
          <p:cNvGrpSpPr/>
          <p:nvPr/>
        </p:nvGrpSpPr>
        <p:grpSpPr>
          <a:xfrm>
            <a:off x="8029718" y="3418669"/>
            <a:ext cx="3347197" cy="2836300"/>
            <a:chOff x="8029717" y="3418669"/>
            <a:chExt cx="3347197" cy="2836300"/>
          </a:xfrm>
        </p:grpSpPr>
        <p:pic>
          <p:nvPicPr>
            <p:cNvPr id="26" name="Picture 25">
              <a:extLst>
                <a:ext uri="{FF2B5EF4-FFF2-40B4-BE49-F238E27FC236}">
                  <a16:creationId xmlns:a16="http://schemas.microsoft.com/office/drawing/2014/main" id="{6588605C-472C-4395-8593-309ECDC3D243}"/>
                </a:ext>
              </a:extLst>
            </p:cNvPr>
            <p:cNvPicPr>
              <a:picLocks noChangeAspect="1"/>
            </p:cNvPicPr>
            <p:nvPr userDrawn="1"/>
          </p:nvPicPr>
          <p:blipFill>
            <a:blip r:embed="rId2"/>
            <a:stretch>
              <a:fillRect/>
            </a:stretch>
          </p:blipFill>
          <p:spPr>
            <a:xfrm>
              <a:off x="9891011" y="4432821"/>
              <a:ext cx="1485903" cy="835528"/>
            </a:xfrm>
            <a:prstGeom prst="rect">
              <a:avLst/>
            </a:prstGeom>
            <a:ln w="3175">
              <a:solidFill>
                <a:schemeClr val="bg2"/>
              </a:solidFill>
            </a:ln>
          </p:spPr>
        </p:pic>
        <p:pic>
          <p:nvPicPr>
            <p:cNvPr id="11" name="Picture 10">
              <a:extLst>
                <a:ext uri="{FF2B5EF4-FFF2-40B4-BE49-F238E27FC236}">
                  <a16:creationId xmlns:a16="http://schemas.microsoft.com/office/drawing/2014/main" id="{2AA3A682-E555-4A64-B967-A420851BF216}"/>
                </a:ext>
              </a:extLst>
            </p:cNvPr>
            <p:cNvPicPr>
              <a:picLocks noChangeAspect="1"/>
            </p:cNvPicPr>
            <p:nvPr userDrawn="1"/>
          </p:nvPicPr>
          <p:blipFill>
            <a:blip r:embed="rId3"/>
            <a:stretch>
              <a:fillRect/>
            </a:stretch>
          </p:blipFill>
          <p:spPr>
            <a:xfrm>
              <a:off x="9401899" y="4752654"/>
              <a:ext cx="1485903" cy="849088"/>
            </a:xfrm>
            <a:prstGeom prst="rect">
              <a:avLst/>
            </a:prstGeom>
            <a:ln w="3175">
              <a:solidFill>
                <a:schemeClr val="bg2"/>
              </a:solidFill>
            </a:ln>
          </p:spPr>
        </p:pic>
        <p:pic>
          <p:nvPicPr>
            <p:cNvPr id="8" name="Picture 7">
              <a:extLst>
                <a:ext uri="{FF2B5EF4-FFF2-40B4-BE49-F238E27FC236}">
                  <a16:creationId xmlns:a16="http://schemas.microsoft.com/office/drawing/2014/main" id="{BD546C98-CC10-4BFB-AAA4-20DF3FC6EDAE}"/>
                </a:ext>
              </a:extLst>
            </p:cNvPr>
            <p:cNvPicPr>
              <a:picLocks noChangeAspect="1"/>
            </p:cNvPicPr>
            <p:nvPr userDrawn="1"/>
          </p:nvPicPr>
          <p:blipFill>
            <a:blip r:embed="rId4"/>
            <a:stretch>
              <a:fillRect/>
            </a:stretch>
          </p:blipFill>
          <p:spPr>
            <a:xfrm>
              <a:off x="8912788" y="5086047"/>
              <a:ext cx="1485903" cy="849088"/>
            </a:xfrm>
            <a:prstGeom prst="rect">
              <a:avLst/>
            </a:prstGeom>
            <a:ln w="3175">
              <a:solidFill>
                <a:schemeClr val="bg2"/>
              </a:solidFill>
            </a:ln>
          </p:spPr>
        </p:pic>
        <p:pic>
          <p:nvPicPr>
            <p:cNvPr id="19" name="Picture 18">
              <a:extLst>
                <a:ext uri="{FF2B5EF4-FFF2-40B4-BE49-F238E27FC236}">
                  <a16:creationId xmlns:a16="http://schemas.microsoft.com/office/drawing/2014/main" id="{6D0E9826-4880-4258-BBEC-03E4744F515B}"/>
                </a:ext>
              </a:extLst>
            </p:cNvPr>
            <p:cNvPicPr>
              <a:picLocks noChangeAspect="1"/>
            </p:cNvPicPr>
            <p:nvPr userDrawn="1"/>
          </p:nvPicPr>
          <p:blipFill>
            <a:blip r:embed="rId5"/>
            <a:stretch>
              <a:fillRect/>
            </a:stretch>
          </p:blipFill>
          <p:spPr>
            <a:xfrm>
              <a:off x="9497051" y="3418669"/>
              <a:ext cx="1485903" cy="835528"/>
            </a:xfrm>
            <a:prstGeom prst="rect">
              <a:avLst/>
            </a:prstGeom>
            <a:ln w="3175">
              <a:solidFill>
                <a:schemeClr val="bg2"/>
              </a:solidFill>
            </a:ln>
          </p:spPr>
        </p:pic>
        <p:pic>
          <p:nvPicPr>
            <p:cNvPr id="13" name="Picture 12">
              <a:extLst>
                <a:ext uri="{FF2B5EF4-FFF2-40B4-BE49-F238E27FC236}">
                  <a16:creationId xmlns:a16="http://schemas.microsoft.com/office/drawing/2014/main" id="{56EC713E-D154-4146-B08A-6C3AF7DC1C40}"/>
                </a:ext>
              </a:extLst>
            </p:cNvPr>
            <p:cNvPicPr>
              <a:picLocks noChangeAspect="1"/>
            </p:cNvPicPr>
            <p:nvPr userDrawn="1"/>
          </p:nvPicPr>
          <p:blipFill>
            <a:blip r:embed="rId6"/>
            <a:stretch>
              <a:fillRect/>
            </a:stretch>
          </p:blipFill>
          <p:spPr>
            <a:xfrm>
              <a:off x="9007939" y="3740831"/>
              <a:ext cx="1485903" cy="849088"/>
            </a:xfrm>
            <a:prstGeom prst="rect">
              <a:avLst/>
            </a:prstGeom>
            <a:ln w="3175">
              <a:solidFill>
                <a:schemeClr val="bg2"/>
              </a:solidFill>
            </a:ln>
          </p:spPr>
        </p:pic>
        <p:pic>
          <p:nvPicPr>
            <p:cNvPr id="7" name="Picture 6">
              <a:extLst>
                <a:ext uri="{FF2B5EF4-FFF2-40B4-BE49-F238E27FC236}">
                  <a16:creationId xmlns:a16="http://schemas.microsoft.com/office/drawing/2014/main" id="{6A98A25A-6452-4D4F-99FE-0F97A5D5E4E4}"/>
                </a:ext>
              </a:extLst>
            </p:cNvPr>
            <p:cNvPicPr>
              <a:picLocks noChangeAspect="1"/>
            </p:cNvPicPr>
            <p:nvPr userDrawn="1"/>
          </p:nvPicPr>
          <p:blipFill>
            <a:blip r:embed="rId7"/>
            <a:stretch>
              <a:fillRect/>
            </a:stretch>
          </p:blipFill>
          <p:spPr>
            <a:xfrm>
              <a:off x="8518828" y="4076553"/>
              <a:ext cx="1485903" cy="849088"/>
            </a:xfrm>
            <a:prstGeom prst="rect">
              <a:avLst/>
            </a:prstGeom>
            <a:ln w="3175">
              <a:solidFill>
                <a:schemeClr val="bg2"/>
              </a:solidFill>
            </a:ln>
          </p:spPr>
        </p:pic>
        <p:pic>
          <p:nvPicPr>
            <p:cNvPr id="12" name="Picture 11">
              <a:extLst>
                <a:ext uri="{FF2B5EF4-FFF2-40B4-BE49-F238E27FC236}">
                  <a16:creationId xmlns:a16="http://schemas.microsoft.com/office/drawing/2014/main" id="{0B2778FF-63C6-4C41-A419-79700EF407BB}"/>
                </a:ext>
              </a:extLst>
            </p:cNvPr>
            <p:cNvPicPr>
              <a:picLocks noChangeAspect="1"/>
            </p:cNvPicPr>
            <p:nvPr userDrawn="1"/>
          </p:nvPicPr>
          <p:blipFill>
            <a:blip r:embed="rId8"/>
            <a:stretch>
              <a:fillRect/>
            </a:stretch>
          </p:blipFill>
          <p:spPr>
            <a:xfrm>
              <a:off x="8423677" y="5419441"/>
              <a:ext cx="1485903" cy="835528"/>
            </a:xfrm>
            <a:prstGeom prst="rect">
              <a:avLst/>
            </a:prstGeom>
            <a:ln w="3175">
              <a:solidFill>
                <a:schemeClr val="bg2"/>
              </a:solidFill>
            </a:ln>
          </p:spPr>
        </p:pic>
        <p:pic>
          <p:nvPicPr>
            <p:cNvPr id="14" name="Picture 13">
              <a:extLst>
                <a:ext uri="{FF2B5EF4-FFF2-40B4-BE49-F238E27FC236}">
                  <a16:creationId xmlns:a16="http://schemas.microsoft.com/office/drawing/2014/main" id="{73773D54-5A00-415F-B626-487683C72045}"/>
                </a:ext>
              </a:extLst>
            </p:cNvPr>
            <p:cNvPicPr>
              <a:picLocks noChangeAspect="1"/>
            </p:cNvPicPr>
            <p:nvPr userDrawn="1"/>
          </p:nvPicPr>
          <p:blipFill>
            <a:blip r:embed="rId9"/>
            <a:stretch>
              <a:fillRect/>
            </a:stretch>
          </p:blipFill>
          <p:spPr>
            <a:xfrm>
              <a:off x="8029717" y="4412274"/>
              <a:ext cx="1485903" cy="835528"/>
            </a:xfrm>
            <a:prstGeom prst="rect">
              <a:avLst/>
            </a:prstGeom>
            <a:ln w="3175">
              <a:solidFill>
                <a:schemeClr val="bg2"/>
              </a:solidFill>
            </a:ln>
          </p:spPr>
        </p:pic>
      </p:grpSp>
      <p:sp>
        <p:nvSpPr>
          <p:cNvPr id="17" name="Rectangle 16">
            <a:extLst>
              <a:ext uri="{FF2B5EF4-FFF2-40B4-BE49-F238E27FC236}">
                <a16:creationId xmlns:a16="http://schemas.microsoft.com/office/drawing/2014/main" id="{99911C52-8BD4-4F0D-866B-C996C90A70C0}"/>
              </a:ext>
            </a:extLst>
          </p:cNvPr>
          <p:cNvSpPr/>
          <p:nvPr/>
        </p:nvSpPr>
        <p:spPr>
          <a:xfrm>
            <a:off x="373167" y="1612907"/>
            <a:ext cx="11367728" cy="3608680"/>
          </a:xfrm>
          <a:prstGeom prst="rect">
            <a:avLst/>
          </a:prstGeom>
        </p:spPr>
        <p:txBody>
          <a:bodyPr wrap="square">
            <a:spAutoFit/>
          </a:bodyPr>
          <a:lstStyle/>
          <a:p>
            <a:pPr marL="0" marR="0" lvl="0" indent="0" algn="l" defTabSz="914126" rtl="0" eaLnBrk="1" fontAlgn="auto" latinLnBrk="0" hangingPunct="1">
              <a:lnSpc>
                <a:spcPct val="95000"/>
              </a:lnSpc>
              <a:spcBef>
                <a:spcPts val="1200"/>
              </a:spcBef>
              <a:spcAft>
                <a:spcPts val="0"/>
              </a:spcAft>
              <a:buClrTx/>
              <a:buSzTx/>
              <a:buFont typeface="Arial" panose="020B0604020202020204" pitchFamily="34" charset="0"/>
              <a:buNone/>
              <a:tabLst/>
              <a:defRPr/>
            </a:pPr>
            <a:r>
              <a:rPr kumimoji="0" lang="en-US" sz="1400" b="1" i="0" u="none" strike="noStrike" kern="1200" cap="none" spc="0" normalizeH="0" baseline="0" noProof="0">
                <a:ln>
                  <a:noFill/>
                </a:ln>
                <a:solidFill>
                  <a:prstClr val="black"/>
                </a:solidFill>
                <a:effectLst/>
                <a:uLnTx/>
                <a:uFillTx/>
                <a:latin typeface="+mn-lt"/>
                <a:ea typeface="+mn-ea"/>
                <a:cs typeface="+mn-cs"/>
              </a:rPr>
              <a:t>A few recommendations: </a:t>
            </a:r>
          </a:p>
          <a:p>
            <a:pPr marL="228531" marR="0" lvl="0" indent="-228531" algn="l" defTabSz="914126" rtl="0" eaLnBrk="1" fontAlgn="auto" latinLnBrk="0" hangingPunct="1">
              <a:lnSpc>
                <a:spcPct val="95000"/>
              </a:lnSpc>
              <a:spcBef>
                <a:spcPts val="1200"/>
              </a:spcBef>
              <a:spcAft>
                <a:spcPts val="0"/>
              </a:spcAft>
              <a:buClrTx/>
              <a:buSzPct val="115000"/>
              <a:buFont typeface="Arial" panose="020B0604020202020204" pitchFamily="34" charset="0"/>
              <a:buChar char="•"/>
              <a:tabLst/>
              <a:defRPr/>
            </a:pPr>
            <a:r>
              <a:rPr kumimoji="0" lang="en-US" sz="1400" b="0" i="0" u="none" strike="noStrike" kern="1200" cap="none" spc="0" normalizeH="0" baseline="0" noProof="0">
                <a:ln>
                  <a:noFill/>
                </a:ln>
                <a:solidFill>
                  <a:prstClr val="black"/>
                </a:solidFill>
                <a:effectLst/>
                <a:uLnTx/>
                <a:uFillTx/>
                <a:latin typeface="+mn-lt"/>
                <a:ea typeface="+mn-ea"/>
                <a:cs typeface="+mn-cs"/>
              </a:rPr>
              <a:t>Sample slides are included to help you get started. You can edit these sample slides or insert new slides, however it is recommended </a:t>
            </a:r>
            <a:br>
              <a:rPr kumimoji="0" lang="en-US" sz="1400" b="0" i="0" u="none" strike="noStrike" kern="1200" cap="none" spc="0" normalizeH="0" baseline="0" noProof="0">
                <a:ln>
                  <a:noFill/>
                </a:ln>
                <a:solidFill>
                  <a:prstClr val="black"/>
                </a:solidFill>
                <a:effectLst/>
                <a:uLnTx/>
                <a:uFillTx/>
                <a:latin typeface="+mn-lt"/>
                <a:ea typeface="+mn-ea"/>
                <a:cs typeface="+mn-cs"/>
              </a:rPr>
            </a:br>
            <a:r>
              <a:rPr kumimoji="0" lang="en-US" sz="1400" b="0" i="0" u="none" strike="noStrike" kern="1200" cap="none" spc="0" normalizeH="0" baseline="0" noProof="0">
                <a:ln>
                  <a:noFill/>
                </a:ln>
                <a:solidFill>
                  <a:prstClr val="black"/>
                </a:solidFill>
                <a:effectLst/>
                <a:uLnTx/>
                <a:uFillTx/>
                <a:latin typeface="+mn-lt"/>
                <a:ea typeface="+mn-ea"/>
                <a:cs typeface="+mn-cs"/>
              </a:rPr>
              <a:t>you maintain a consistent title and finishing slide.</a:t>
            </a:r>
            <a:endParaRPr kumimoji="0" lang="en-US" sz="1400" b="0" i="0" u="none" strike="noStrike" kern="1200" cap="none" spc="0" normalizeH="0" baseline="0" noProof="0">
              <a:ln>
                <a:noFill/>
              </a:ln>
              <a:solidFill>
                <a:schemeClr val="tx1"/>
              </a:solidFill>
              <a:effectLst/>
              <a:uLnTx/>
              <a:uFillTx/>
              <a:latin typeface="+mn-lt"/>
              <a:ea typeface="+mn-ea"/>
              <a:cs typeface="+mn-cs"/>
            </a:endParaRPr>
          </a:p>
          <a:p>
            <a:pPr marL="228531" marR="0" lvl="0" indent="-228531" algn="l" defTabSz="914126" rtl="0" eaLnBrk="1" fontAlgn="auto" latinLnBrk="0" hangingPunct="1">
              <a:lnSpc>
                <a:spcPct val="95000"/>
              </a:lnSpc>
              <a:spcBef>
                <a:spcPts val="1200"/>
              </a:spcBef>
              <a:spcAft>
                <a:spcPts val="0"/>
              </a:spcAft>
              <a:buClrTx/>
              <a:buSzPct val="115000"/>
              <a:buFont typeface="Arial" panose="020B0604020202020204" pitchFamily="34" charset="0"/>
              <a:buChar char="•"/>
              <a:tabLst/>
              <a:defRPr/>
            </a:pPr>
            <a:r>
              <a:rPr kumimoji="0" lang="en-US" sz="1400" b="0" i="0" u="none" strike="noStrike" kern="1200" cap="none" spc="0" normalizeH="0" baseline="0" noProof="0">
                <a:ln>
                  <a:noFill/>
                </a:ln>
                <a:solidFill>
                  <a:prstClr val="black"/>
                </a:solidFill>
                <a:effectLst/>
                <a:uLnTx/>
                <a:uFillTx/>
                <a:latin typeface="+mn-lt"/>
                <a:ea typeface="+mn-ea"/>
                <a:cs typeface="+mn-cs"/>
              </a:rPr>
              <a:t>Maintain the integrity of the key template features: Ensure consistency in locations and space around the logo, leverage the Manulife JH color palette and Arial font, and use the icons and images that have been provided for you.</a:t>
            </a:r>
            <a:endParaRPr kumimoji="0" lang="en-US" sz="1400" b="0" i="0" u="none" strike="noStrike" kern="1200" cap="none" spc="0" normalizeH="0" baseline="0" noProof="0">
              <a:ln>
                <a:noFill/>
              </a:ln>
              <a:solidFill>
                <a:schemeClr val="bg1"/>
              </a:solidFill>
              <a:effectLst/>
              <a:uLnTx/>
              <a:uFillTx/>
              <a:latin typeface="Arial" panose="02020503040401060103" pitchFamily="18" charset="0"/>
              <a:ea typeface="+mn-ea"/>
              <a:cs typeface="+mn-cs"/>
            </a:endParaRPr>
          </a:p>
          <a:p>
            <a:pPr marL="228531" marR="0" lvl="0" indent="-228531" algn="l" defTabSz="914126" rtl="0" eaLnBrk="1" fontAlgn="auto" latinLnBrk="0" hangingPunct="1">
              <a:lnSpc>
                <a:spcPct val="100000"/>
              </a:lnSpc>
              <a:spcBef>
                <a:spcPts val="1200"/>
              </a:spcBef>
              <a:spcAft>
                <a:spcPts val="0"/>
              </a:spcAft>
              <a:buClrTx/>
              <a:buSzPct val="100000"/>
              <a:buFont typeface="Arial" panose="020B0604020202020204" pitchFamily="34" charset="0"/>
              <a:buChar char="•"/>
              <a:tabLst/>
              <a:defRPr/>
            </a:pPr>
            <a:endParaRPr kumimoji="0" lang="en-US" sz="1400" b="0" i="0" u="none" strike="noStrike" kern="1200" cap="none" spc="0" normalizeH="0" baseline="0" noProof="0">
              <a:ln>
                <a:noFill/>
              </a:ln>
              <a:solidFill>
                <a:prstClr val="black"/>
              </a:solidFill>
              <a:effectLst/>
              <a:uLnTx/>
              <a:uFillTx/>
              <a:latin typeface="+mn-lt"/>
              <a:ea typeface="+mn-ea"/>
              <a:cs typeface="+mn-cs"/>
            </a:endParaRPr>
          </a:p>
          <a:p>
            <a:pPr marL="0" marR="0" lvl="0" indent="0" algn="l" defTabSz="914126" rtl="0" eaLnBrk="1" fontAlgn="auto" latinLnBrk="0" hangingPunct="1">
              <a:lnSpc>
                <a:spcPct val="100000"/>
              </a:lnSpc>
              <a:spcBef>
                <a:spcPts val="1200"/>
              </a:spcBef>
              <a:spcAft>
                <a:spcPts val="0"/>
              </a:spcAft>
              <a:buClrTx/>
              <a:buSzPct val="100000"/>
              <a:buFont typeface="Arial" panose="020B0604020202020204" pitchFamily="34" charset="0"/>
              <a:buNone/>
              <a:tabLst/>
              <a:defRPr/>
            </a:pPr>
            <a:endParaRPr kumimoji="0" lang="en-US" sz="2999" b="0" i="0" u="none" strike="noStrike" kern="1200" cap="none" spc="0" normalizeH="0" baseline="0" noProof="0">
              <a:ln>
                <a:noFill/>
              </a:ln>
              <a:solidFill>
                <a:prstClr val="black"/>
              </a:solidFill>
              <a:effectLst/>
              <a:uLnTx/>
              <a:uFillTx/>
              <a:latin typeface="+mn-lt"/>
              <a:ea typeface="+mn-ea"/>
              <a:cs typeface="+mn-cs"/>
            </a:endParaRPr>
          </a:p>
          <a:p>
            <a:pPr marL="0" marR="0" lvl="0" indent="0" algn="l" defTabSz="914126" rtl="0" eaLnBrk="1" fontAlgn="auto" latinLnBrk="0" hangingPunct="1">
              <a:lnSpc>
                <a:spcPct val="100000"/>
              </a:lnSpc>
              <a:spcBef>
                <a:spcPts val="1200"/>
              </a:spcBef>
              <a:spcAft>
                <a:spcPts val="0"/>
              </a:spcAft>
              <a:buClrTx/>
              <a:buSzPct val="100000"/>
              <a:buFont typeface="Arial" panose="020B0604020202020204" pitchFamily="34" charset="0"/>
              <a:buNone/>
              <a:tabLst/>
              <a:defRPr/>
            </a:pPr>
            <a:endParaRPr kumimoji="0" lang="en-US" sz="1999" b="0" i="0" u="none" strike="noStrike" kern="1200" cap="none" spc="0" normalizeH="0" baseline="0" noProof="0">
              <a:ln>
                <a:noFill/>
              </a:ln>
              <a:solidFill>
                <a:prstClr val="black"/>
              </a:solidFill>
              <a:effectLst/>
              <a:uLnTx/>
              <a:uFillTx/>
              <a:latin typeface="+mn-lt"/>
              <a:ea typeface="+mn-ea"/>
              <a:cs typeface="+mn-cs"/>
            </a:endParaRPr>
          </a:p>
          <a:p>
            <a:pPr marL="0" marR="0" lvl="0" indent="0" algn="l" defTabSz="914126" rtl="0" eaLnBrk="1" fontAlgn="auto" latinLnBrk="0" hangingPunct="1">
              <a:lnSpc>
                <a:spcPct val="100000"/>
              </a:lnSpc>
              <a:spcBef>
                <a:spcPts val="1200"/>
              </a:spcBef>
              <a:spcAft>
                <a:spcPts val="0"/>
              </a:spcAft>
              <a:buClrTx/>
              <a:buSzPct val="100000"/>
              <a:buFont typeface="Arial" panose="020B0604020202020204" pitchFamily="34" charset="0"/>
              <a:buNone/>
              <a:tabLst/>
              <a:defRPr/>
            </a:pPr>
            <a:r>
              <a:rPr kumimoji="0" lang="en-US" sz="1400" b="1" i="0" u="none" strike="noStrike" kern="1200" cap="none" spc="0" normalizeH="0" baseline="0" noProof="0">
                <a:ln>
                  <a:noFill/>
                </a:ln>
                <a:solidFill>
                  <a:prstClr val="black"/>
                </a:solidFill>
                <a:effectLst/>
                <a:uLnTx/>
                <a:uFillTx/>
                <a:latin typeface="+mn-lt"/>
                <a:ea typeface="+mn-ea"/>
                <a:cs typeface="+mn-cs"/>
              </a:rPr>
              <a:t>If you have any questions or concerns, please email us at brand@manulife.com.</a:t>
            </a:r>
          </a:p>
          <a:p>
            <a:pPr marL="228531" marR="0" lvl="0" indent="-228531" algn="l" defTabSz="914126" rtl="0" eaLnBrk="1" fontAlgn="auto" latinLnBrk="0" hangingPunct="1">
              <a:lnSpc>
                <a:spcPct val="100000"/>
              </a:lnSpc>
              <a:spcBef>
                <a:spcPts val="1200"/>
              </a:spcBef>
              <a:spcAft>
                <a:spcPts val="0"/>
              </a:spcAft>
              <a:buClrTx/>
              <a:buSzPct val="100000"/>
              <a:buFont typeface="Arial" panose="020B0604020202020204" pitchFamily="34" charset="0"/>
              <a:buChar char="•"/>
              <a:tabLst/>
              <a:defRPr/>
            </a:pPr>
            <a:endParaRPr kumimoji="0" lang="en-US" sz="1400" b="0" i="0" u="none" strike="noStrike" kern="1200" cap="none" spc="0" normalizeH="0" baseline="0" noProof="0">
              <a:ln>
                <a:noFill/>
              </a:ln>
              <a:solidFill>
                <a:prstClr val="black"/>
              </a:solidFill>
              <a:effectLst/>
              <a:uLnTx/>
              <a:uFillTx/>
              <a:latin typeface="+mn-lt"/>
              <a:ea typeface="+mn-ea"/>
              <a:cs typeface="+mn-cs"/>
            </a:endParaRPr>
          </a:p>
        </p:txBody>
      </p:sp>
      <p:sp>
        <p:nvSpPr>
          <p:cNvPr id="15" name="Rectangle 14">
            <a:extLst>
              <a:ext uri="{FF2B5EF4-FFF2-40B4-BE49-F238E27FC236}">
                <a16:creationId xmlns:a16="http://schemas.microsoft.com/office/drawing/2014/main" id="{11E92F06-F4FB-4621-9169-B57FD0A41EED}"/>
              </a:ext>
            </a:extLst>
          </p:cNvPr>
          <p:cNvSpPr/>
          <p:nvPr/>
        </p:nvSpPr>
        <p:spPr>
          <a:xfrm>
            <a:off x="381713" y="950980"/>
            <a:ext cx="11340771" cy="461665"/>
          </a:xfrm>
          <a:prstGeom prst="rect">
            <a:avLst/>
          </a:prstGeom>
        </p:spPr>
        <p:txBody>
          <a:bodyPr wrap="square">
            <a:spAutoFit/>
          </a:bodyPr>
          <a:lstStyle/>
          <a:p>
            <a:r>
              <a:rPr kumimoji="0" lang="en-US" sz="2399" b="1" i="0" u="none" strike="noStrike" kern="1200" cap="none" spc="0" normalizeH="0" baseline="0" noProof="0">
                <a:ln>
                  <a:noFill/>
                </a:ln>
                <a:solidFill>
                  <a:prstClr val="black"/>
                </a:solidFill>
                <a:effectLst/>
                <a:uLnTx/>
                <a:uFillTx/>
                <a:latin typeface="+mn-lt"/>
                <a:ea typeface="+mj-ea"/>
                <a:cs typeface="+mj-cs"/>
              </a:rPr>
              <a:t>Getting Started – </a:t>
            </a:r>
            <a:r>
              <a:rPr kumimoji="0" lang="en-US" sz="2399" b="1" i="0" u="none" strike="noStrike" kern="1200" cap="none" spc="0" normalizeH="0" baseline="0" noProof="0">
                <a:ln>
                  <a:noFill/>
                </a:ln>
                <a:solidFill>
                  <a:prstClr val="black"/>
                </a:solidFill>
                <a:effectLst/>
                <a:uLnTx/>
                <a:uFillTx/>
                <a:latin typeface="+mn-lt"/>
                <a:ea typeface="+mn-ea"/>
                <a:cs typeface="+mn-cs"/>
              </a:rPr>
              <a:t>Official John Hancock Template</a:t>
            </a:r>
            <a:endParaRPr lang="en-US" sz="1799" noProof="0"/>
          </a:p>
        </p:txBody>
      </p:sp>
      <p:sp>
        <p:nvSpPr>
          <p:cNvPr id="2" name="Date Placeholder 1"/>
          <p:cNvSpPr>
            <a:spLocks noGrp="1"/>
          </p:cNvSpPr>
          <p:nvPr>
            <p:ph type="dt" sz="half" idx="10"/>
          </p:nvPr>
        </p:nvSpPr>
        <p:spPr/>
        <p:txBody>
          <a:bodyPr/>
          <a:lstStyle/>
          <a:p>
            <a:fld id="{7D2D5DDB-2148-426A-AA15-EABF8C87B77D}" type="datetime1">
              <a:rPr lang="en-US" smtClean="0"/>
              <a:t>9/14/2024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FF96AE3-7B4D-49C1-B9E1-83C396CB160C}" type="slidenum">
              <a:rPr lang="en-US" smtClean="0"/>
              <a:t>‹#›</a:t>
            </a:fld>
            <a:endParaRPr lang="en-US"/>
          </a:p>
        </p:txBody>
      </p:sp>
      <p:sp>
        <p:nvSpPr>
          <p:cNvPr id="9" name="Rectangle 8">
            <a:extLst>
              <a:ext uri="{FF2B5EF4-FFF2-40B4-BE49-F238E27FC236}">
                <a16:creationId xmlns:a16="http://schemas.microsoft.com/office/drawing/2014/main" id="{A153B09A-151F-464A-973F-FF30F816F5E8}"/>
              </a:ext>
            </a:extLst>
          </p:cNvPr>
          <p:cNvSpPr/>
          <p:nvPr/>
        </p:nvSpPr>
        <p:spPr>
          <a:xfrm>
            <a:off x="455614" y="362063"/>
            <a:ext cx="2636940" cy="246221"/>
          </a:xfrm>
          <a:prstGeom prst="rect">
            <a:avLst/>
          </a:prstGeom>
        </p:spPr>
        <p:txBody>
          <a:bodyPr wrap="none" lIns="0" rIns="0">
            <a:spAutoFit/>
          </a:bodyPr>
          <a:lstStyle/>
          <a:p>
            <a:r>
              <a:rPr lang="en-US" sz="1000" noProof="0">
                <a:latin typeface="+mn-lt"/>
              </a:rPr>
              <a:t>For use with Microsoft Office PowerPoint 365</a:t>
            </a:r>
            <a:endParaRPr lang="en-US" sz="1000" noProof="0">
              <a:solidFill>
                <a:schemeClr val="bg1"/>
              </a:solidFill>
              <a:latin typeface="+mn-lt"/>
            </a:endParaRPr>
          </a:p>
        </p:txBody>
      </p:sp>
    </p:spTree>
    <p:extLst>
      <p:ext uri="{BB962C8B-B14F-4D97-AF65-F5344CB8AC3E}">
        <p14:creationId xmlns:p14="http://schemas.microsoft.com/office/powerpoint/2010/main" val="1853539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Getting started 2">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0744277-5DA6-4D79-9965-A397B10112FA}"/>
              </a:ext>
            </a:extLst>
          </p:cNvPr>
          <p:cNvPicPr>
            <a:picLocks noChangeAspect="1"/>
          </p:cNvPicPr>
          <p:nvPr/>
        </p:nvPicPr>
        <p:blipFill>
          <a:blip r:embed="rId2"/>
          <a:stretch>
            <a:fillRect/>
          </a:stretch>
        </p:blipFill>
        <p:spPr>
          <a:xfrm>
            <a:off x="6573913" y="3559635"/>
            <a:ext cx="3452577" cy="1828800"/>
          </a:xfrm>
          <a:prstGeom prst="rect">
            <a:avLst/>
          </a:prstGeom>
          <a:ln w="3175">
            <a:solidFill>
              <a:schemeClr val="bg2">
                <a:lumMod val="60000"/>
                <a:lumOff val="40000"/>
              </a:schemeClr>
            </a:solidFill>
          </a:ln>
        </p:spPr>
      </p:pic>
      <p:pic>
        <p:nvPicPr>
          <p:cNvPr id="6" name="Picture 5">
            <a:extLst>
              <a:ext uri="{FF2B5EF4-FFF2-40B4-BE49-F238E27FC236}">
                <a16:creationId xmlns:a16="http://schemas.microsoft.com/office/drawing/2014/main" id="{9EA0063F-53E2-4EB4-BFF1-6867F8352199}"/>
              </a:ext>
            </a:extLst>
          </p:cNvPr>
          <p:cNvPicPr>
            <a:picLocks noChangeAspect="1"/>
          </p:cNvPicPr>
          <p:nvPr/>
        </p:nvPicPr>
        <p:blipFill>
          <a:blip r:embed="rId3"/>
          <a:stretch>
            <a:fillRect/>
          </a:stretch>
        </p:blipFill>
        <p:spPr>
          <a:xfrm>
            <a:off x="455614" y="3559635"/>
            <a:ext cx="3152818" cy="1828800"/>
          </a:xfrm>
          <a:prstGeom prst="rect">
            <a:avLst/>
          </a:prstGeom>
          <a:ln w="3175">
            <a:solidFill>
              <a:schemeClr val="bg2">
                <a:lumMod val="60000"/>
                <a:lumOff val="40000"/>
              </a:schemeClr>
            </a:solidFill>
          </a:ln>
        </p:spPr>
      </p:pic>
      <p:sp>
        <p:nvSpPr>
          <p:cNvPr id="17" name="Rectangle 16">
            <a:extLst>
              <a:ext uri="{FF2B5EF4-FFF2-40B4-BE49-F238E27FC236}">
                <a16:creationId xmlns:a16="http://schemas.microsoft.com/office/drawing/2014/main" id="{99911C52-8BD4-4F0D-866B-C996C90A70C0}"/>
              </a:ext>
            </a:extLst>
          </p:cNvPr>
          <p:cNvSpPr/>
          <p:nvPr/>
        </p:nvSpPr>
        <p:spPr>
          <a:xfrm>
            <a:off x="373167" y="1622707"/>
            <a:ext cx="5369604" cy="1372683"/>
          </a:xfrm>
          <a:prstGeom prst="rect">
            <a:avLst/>
          </a:prstGeom>
        </p:spPr>
        <p:txBody>
          <a:bodyPr wrap="square">
            <a:spAutoFit/>
          </a:bodyPr>
          <a:lstStyle/>
          <a:p>
            <a:pPr marL="0" indent="0">
              <a:lnSpc>
                <a:spcPct val="95000"/>
              </a:lnSpc>
              <a:spcBef>
                <a:spcPts val="1200"/>
              </a:spcBef>
              <a:buNone/>
            </a:pPr>
            <a:r>
              <a:rPr lang="en-US" sz="1400" b="1" noProof="0"/>
              <a:t>To insert a new slide</a:t>
            </a:r>
          </a:p>
          <a:p>
            <a:pPr marL="228531" marR="0" lvl="0" indent="-228531" algn="l" defTabSz="914126" rtl="0" eaLnBrk="1" fontAlgn="auto" latinLnBrk="0" hangingPunct="1">
              <a:lnSpc>
                <a:spcPct val="95000"/>
              </a:lnSpc>
              <a:spcBef>
                <a:spcPts val="1200"/>
              </a:spcBef>
              <a:spcAft>
                <a:spcPts val="0"/>
              </a:spcAft>
              <a:buClrTx/>
              <a:buSzPct val="115000"/>
              <a:buFont typeface="Arial" panose="020B0604020202020204" pitchFamily="34" charset="0"/>
              <a:buChar char="•"/>
              <a:tabLst/>
              <a:defRPr/>
            </a:pPr>
            <a:r>
              <a:rPr kumimoji="0" lang="en-US" sz="1400" b="0" i="0" u="none" strike="noStrike" kern="1200" cap="none" spc="0" normalizeH="0" baseline="0" noProof="0">
                <a:ln>
                  <a:noFill/>
                </a:ln>
                <a:solidFill>
                  <a:prstClr val="black"/>
                </a:solidFill>
                <a:effectLst/>
                <a:uLnTx/>
                <a:uFillTx/>
                <a:latin typeface="+mn-lt"/>
                <a:ea typeface="+mn-ea"/>
                <a:cs typeface="+mn-cs"/>
              </a:rPr>
              <a:t>Click the bottom of the New Slide button on the Home tab.</a:t>
            </a:r>
          </a:p>
          <a:p>
            <a:pPr marL="228531" marR="0" lvl="0" indent="-228531" algn="l" defTabSz="914126" rtl="0" eaLnBrk="1" fontAlgn="auto" latinLnBrk="0" hangingPunct="1">
              <a:lnSpc>
                <a:spcPct val="95000"/>
              </a:lnSpc>
              <a:spcBef>
                <a:spcPts val="1200"/>
              </a:spcBef>
              <a:spcAft>
                <a:spcPts val="0"/>
              </a:spcAft>
              <a:buClrTx/>
              <a:buSzPct val="115000"/>
              <a:buFont typeface="Arial" panose="020B0604020202020204" pitchFamily="34" charset="0"/>
              <a:buChar char="•"/>
              <a:tabLst/>
              <a:defRPr/>
            </a:pPr>
            <a:r>
              <a:rPr kumimoji="0" lang="en-US" sz="1400" b="0" i="0" u="none" strike="noStrike" kern="1200" cap="none" spc="0" normalizeH="0" baseline="0" noProof="0">
                <a:ln>
                  <a:noFill/>
                </a:ln>
                <a:solidFill>
                  <a:prstClr val="black"/>
                </a:solidFill>
                <a:effectLst/>
                <a:uLnTx/>
                <a:uFillTx/>
                <a:latin typeface="+mn-lt"/>
                <a:ea typeface="+mn-ea"/>
                <a:cs typeface="+mn-cs"/>
              </a:rPr>
              <a:t>Choose a layout from the gallery.</a:t>
            </a:r>
          </a:p>
          <a:p>
            <a:pPr marL="228531" marR="0" lvl="0" indent="-228531" algn="l" defTabSz="914126" rtl="0" eaLnBrk="1" fontAlgn="auto" latinLnBrk="0" hangingPunct="1">
              <a:lnSpc>
                <a:spcPct val="95000"/>
              </a:lnSpc>
              <a:spcBef>
                <a:spcPts val="1200"/>
              </a:spcBef>
              <a:spcAft>
                <a:spcPts val="0"/>
              </a:spcAft>
              <a:buClrTx/>
              <a:buSzPct val="115000"/>
              <a:buFont typeface="Arial" panose="020B0604020202020204" pitchFamily="34" charset="0"/>
              <a:buChar char="•"/>
              <a:tabLst/>
              <a:defRPr/>
            </a:pPr>
            <a:r>
              <a:rPr kumimoji="0" lang="en-US" sz="1400" b="0" i="0" u="none" strike="noStrike" kern="1200" cap="none" spc="0" normalizeH="0" baseline="0" noProof="0">
                <a:ln>
                  <a:noFill/>
                </a:ln>
                <a:solidFill>
                  <a:prstClr val="black"/>
                </a:solidFill>
                <a:effectLst/>
                <a:uLnTx/>
                <a:uFillTx/>
                <a:latin typeface="+mn-lt"/>
                <a:ea typeface="+mn-ea"/>
                <a:cs typeface="+mn-cs"/>
              </a:rPr>
              <a:t>Add content using </a:t>
            </a:r>
            <a:r>
              <a:rPr lang="en-US" sz="1400" noProof="0"/>
              <a:t>the default boxes provided.</a:t>
            </a:r>
          </a:p>
        </p:txBody>
      </p:sp>
      <p:sp>
        <p:nvSpPr>
          <p:cNvPr id="15" name="Rectangle 14">
            <a:extLst>
              <a:ext uri="{FF2B5EF4-FFF2-40B4-BE49-F238E27FC236}">
                <a16:creationId xmlns:a16="http://schemas.microsoft.com/office/drawing/2014/main" id="{11E92F06-F4FB-4621-9169-B57FD0A41EED}"/>
              </a:ext>
            </a:extLst>
          </p:cNvPr>
          <p:cNvSpPr/>
          <p:nvPr/>
        </p:nvSpPr>
        <p:spPr>
          <a:xfrm>
            <a:off x="381712" y="950980"/>
            <a:ext cx="5241421" cy="461665"/>
          </a:xfrm>
          <a:prstGeom prst="rect">
            <a:avLst/>
          </a:prstGeom>
        </p:spPr>
        <p:txBody>
          <a:bodyPr wrap="square">
            <a:spAutoFit/>
          </a:bodyPr>
          <a:lstStyle/>
          <a:p>
            <a:r>
              <a:rPr kumimoji="0" lang="en-US" sz="2399" b="1" i="0" u="none" strike="noStrike" kern="1200" cap="none" spc="0" normalizeH="0" baseline="0" noProof="0">
                <a:ln>
                  <a:noFill/>
                </a:ln>
                <a:solidFill>
                  <a:prstClr val="black"/>
                </a:solidFill>
                <a:effectLst/>
                <a:uLnTx/>
                <a:uFillTx/>
                <a:latin typeface="+mn-lt"/>
                <a:ea typeface="+mj-ea"/>
                <a:cs typeface="+mj-cs"/>
              </a:rPr>
              <a:t>To Insert or Change a Slide</a:t>
            </a:r>
            <a:endParaRPr lang="en-US" sz="1799" noProof="0"/>
          </a:p>
        </p:txBody>
      </p:sp>
      <p:sp>
        <p:nvSpPr>
          <p:cNvPr id="2" name="Date Placeholder 1"/>
          <p:cNvSpPr>
            <a:spLocks noGrp="1"/>
          </p:cNvSpPr>
          <p:nvPr>
            <p:ph type="dt" sz="half" idx="10"/>
          </p:nvPr>
        </p:nvSpPr>
        <p:spPr/>
        <p:txBody>
          <a:bodyPr/>
          <a:lstStyle/>
          <a:p>
            <a:fld id="{5A5121FB-FFEE-4696-BBF7-C5FFB0236580}" type="datetime1">
              <a:rPr lang="en-US" smtClean="0"/>
              <a:t>9/14/2024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FF96AE3-7B4D-49C1-B9E1-83C396CB160C}" type="slidenum">
              <a:rPr lang="en-US" smtClean="0"/>
              <a:t>‹#›</a:t>
            </a:fld>
            <a:endParaRPr lang="en-US"/>
          </a:p>
        </p:txBody>
      </p:sp>
      <p:sp>
        <p:nvSpPr>
          <p:cNvPr id="16" name="Rectangle 15">
            <a:extLst>
              <a:ext uri="{FF2B5EF4-FFF2-40B4-BE49-F238E27FC236}">
                <a16:creationId xmlns:a16="http://schemas.microsoft.com/office/drawing/2014/main" id="{F1C17CB5-F2BE-4A24-9128-54B915A02C7D}"/>
              </a:ext>
            </a:extLst>
          </p:cNvPr>
          <p:cNvSpPr/>
          <p:nvPr/>
        </p:nvSpPr>
        <p:spPr>
          <a:xfrm>
            <a:off x="455614" y="362063"/>
            <a:ext cx="2636940" cy="246221"/>
          </a:xfrm>
          <a:prstGeom prst="rect">
            <a:avLst/>
          </a:prstGeom>
        </p:spPr>
        <p:txBody>
          <a:bodyPr wrap="none" lIns="0" rIns="0">
            <a:spAutoFit/>
          </a:bodyPr>
          <a:lstStyle/>
          <a:p>
            <a:r>
              <a:rPr lang="en-US" sz="1000" noProof="0">
                <a:latin typeface="+mn-lt"/>
              </a:rPr>
              <a:t>For use with Microsoft Office PowerPoint 365</a:t>
            </a:r>
            <a:endParaRPr lang="en-US" sz="1000" noProof="0">
              <a:solidFill>
                <a:schemeClr val="bg1"/>
              </a:solidFill>
              <a:latin typeface="+mn-lt"/>
            </a:endParaRPr>
          </a:p>
        </p:txBody>
      </p:sp>
      <p:sp>
        <p:nvSpPr>
          <p:cNvPr id="19" name="Rectangle 18">
            <a:extLst>
              <a:ext uri="{FF2B5EF4-FFF2-40B4-BE49-F238E27FC236}">
                <a16:creationId xmlns:a16="http://schemas.microsoft.com/office/drawing/2014/main" id="{F013F073-27F8-44C6-86F2-1BFB52DCC02D}"/>
              </a:ext>
            </a:extLst>
          </p:cNvPr>
          <p:cNvSpPr/>
          <p:nvPr/>
        </p:nvSpPr>
        <p:spPr>
          <a:xfrm>
            <a:off x="6471693" y="1622707"/>
            <a:ext cx="5261520" cy="1731243"/>
          </a:xfrm>
          <a:prstGeom prst="rect">
            <a:avLst/>
          </a:prstGeom>
        </p:spPr>
        <p:txBody>
          <a:bodyPr wrap="square">
            <a:spAutoFit/>
          </a:bodyPr>
          <a:lstStyle/>
          <a:p>
            <a:pPr marL="0" indent="0">
              <a:lnSpc>
                <a:spcPct val="95000"/>
              </a:lnSpc>
              <a:spcBef>
                <a:spcPts val="1200"/>
              </a:spcBef>
              <a:buNone/>
            </a:pPr>
            <a:r>
              <a:rPr lang="en-US" sz="1400" b="1" noProof="0"/>
              <a:t>To change the layout of an existing slide </a:t>
            </a:r>
          </a:p>
          <a:p>
            <a:pPr marL="228531" marR="0" lvl="0" indent="-228531" algn="l" defTabSz="914126" rtl="0" eaLnBrk="1" fontAlgn="auto" latinLnBrk="0" hangingPunct="1">
              <a:lnSpc>
                <a:spcPct val="95000"/>
              </a:lnSpc>
              <a:spcBef>
                <a:spcPts val="1200"/>
              </a:spcBef>
              <a:spcAft>
                <a:spcPts val="0"/>
              </a:spcAft>
              <a:buClrTx/>
              <a:buSzPct val="115000"/>
              <a:buFont typeface="Arial" panose="020B0604020202020204" pitchFamily="34" charset="0"/>
              <a:buChar char="•"/>
              <a:tabLst/>
              <a:defRPr/>
            </a:pPr>
            <a:r>
              <a:rPr lang="en-US" sz="1400" noProof="0"/>
              <a:t>Go </a:t>
            </a:r>
            <a:r>
              <a:rPr kumimoji="0" lang="en-US" sz="1400" b="0" i="0" u="none" strike="noStrike" kern="1200" cap="none" spc="0" normalizeH="0" baseline="0" noProof="0">
                <a:ln>
                  <a:noFill/>
                </a:ln>
                <a:solidFill>
                  <a:prstClr val="black"/>
                </a:solidFill>
                <a:effectLst/>
                <a:uLnTx/>
                <a:uFillTx/>
                <a:latin typeface="+mn-lt"/>
                <a:ea typeface="+mn-ea"/>
                <a:cs typeface="+mn-cs"/>
              </a:rPr>
              <a:t>to the slide you want to change.</a:t>
            </a:r>
          </a:p>
          <a:p>
            <a:pPr marL="228531" marR="0" lvl="0" indent="-228531" algn="l" defTabSz="914126" rtl="0" eaLnBrk="1" fontAlgn="auto" latinLnBrk="0" hangingPunct="1">
              <a:lnSpc>
                <a:spcPct val="95000"/>
              </a:lnSpc>
              <a:spcBef>
                <a:spcPts val="1200"/>
              </a:spcBef>
              <a:spcAft>
                <a:spcPts val="0"/>
              </a:spcAft>
              <a:buClrTx/>
              <a:buSzPct val="115000"/>
              <a:buFont typeface="Arial" panose="020B0604020202020204" pitchFamily="34" charset="0"/>
              <a:buChar char="•"/>
              <a:tabLst/>
              <a:defRPr/>
            </a:pPr>
            <a:r>
              <a:rPr kumimoji="0" lang="en-US" sz="1400" b="0" i="0" u="none" strike="noStrike" kern="1200" cap="none" spc="0" normalizeH="0" baseline="0" noProof="0">
                <a:ln>
                  <a:noFill/>
                </a:ln>
                <a:solidFill>
                  <a:prstClr val="black"/>
                </a:solidFill>
                <a:effectLst/>
                <a:uLnTx/>
                <a:uFillTx/>
                <a:latin typeface="+mn-lt"/>
                <a:ea typeface="+mn-ea"/>
                <a:cs typeface="+mn-cs"/>
              </a:rPr>
              <a:t>Select Layout on the Home tab.</a:t>
            </a:r>
          </a:p>
          <a:p>
            <a:pPr marL="228531" marR="0" lvl="0" indent="-228531" algn="l" defTabSz="914126" rtl="0" eaLnBrk="1" fontAlgn="auto" latinLnBrk="0" hangingPunct="1">
              <a:lnSpc>
                <a:spcPct val="95000"/>
              </a:lnSpc>
              <a:spcBef>
                <a:spcPts val="1200"/>
              </a:spcBef>
              <a:spcAft>
                <a:spcPts val="0"/>
              </a:spcAft>
              <a:buClrTx/>
              <a:buSzPct val="115000"/>
              <a:buFont typeface="Arial" panose="020B0604020202020204" pitchFamily="34" charset="0"/>
              <a:buChar char="•"/>
              <a:tabLst/>
              <a:defRPr/>
            </a:pPr>
            <a:r>
              <a:rPr kumimoji="0" lang="en-US" sz="1400" b="0" i="0" u="none" strike="noStrike" kern="1200" cap="none" spc="0" normalizeH="0" baseline="0" noProof="0">
                <a:ln>
                  <a:noFill/>
                </a:ln>
                <a:solidFill>
                  <a:prstClr val="black"/>
                </a:solidFill>
                <a:effectLst/>
                <a:uLnTx/>
                <a:uFillTx/>
                <a:latin typeface="+mn-lt"/>
                <a:ea typeface="+mn-ea"/>
                <a:cs typeface="+mn-cs"/>
              </a:rPr>
              <a:t>Choose a new layout from the gallery.</a:t>
            </a:r>
          </a:p>
          <a:p>
            <a:pPr marL="228531" marR="0" lvl="0" indent="-228531" algn="l" defTabSz="914126" rtl="0" eaLnBrk="1" fontAlgn="auto" latinLnBrk="0" hangingPunct="1">
              <a:lnSpc>
                <a:spcPct val="95000"/>
              </a:lnSpc>
              <a:spcBef>
                <a:spcPts val="1200"/>
              </a:spcBef>
              <a:spcAft>
                <a:spcPts val="0"/>
              </a:spcAft>
              <a:buClrTx/>
              <a:buSzPct val="115000"/>
              <a:buFont typeface="Arial" panose="020B0604020202020204" pitchFamily="34" charset="0"/>
              <a:buChar char="•"/>
              <a:tabLst/>
              <a:defRPr/>
            </a:pPr>
            <a:r>
              <a:rPr kumimoji="0" lang="en-US" sz="1400" b="0" i="0" u="none" strike="noStrike" kern="1200" cap="none" spc="0" normalizeH="0" baseline="0" noProof="0">
                <a:ln>
                  <a:noFill/>
                </a:ln>
                <a:solidFill>
                  <a:prstClr val="black"/>
                </a:solidFill>
                <a:effectLst/>
                <a:uLnTx/>
                <a:uFillTx/>
                <a:latin typeface="+mn-lt"/>
                <a:ea typeface="+mn-ea"/>
                <a:cs typeface="+mn-cs"/>
              </a:rPr>
              <a:t>Add content </a:t>
            </a:r>
            <a:r>
              <a:rPr lang="en-US" sz="1400" noProof="0"/>
              <a:t>using the default boxes provided.</a:t>
            </a:r>
          </a:p>
        </p:txBody>
      </p:sp>
      <p:cxnSp>
        <p:nvCxnSpPr>
          <p:cNvPr id="13" name="Straight Connector 12">
            <a:extLst>
              <a:ext uri="{FF2B5EF4-FFF2-40B4-BE49-F238E27FC236}">
                <a16:creationId xmlns:a16="http://schemas.microsoft.com/office/drawing/2014/main" id="{D881C36F-DB11-4377-82A5-7916E869C5A2}"/>
              </a:ext>
            </a:extLst>
          </p:cNvPr>
          <p:cNvCxnSpPr>
            <a:cxnSpLocks/>
          </p:cNvCxnSpPr>
          <p:nvPr/>
        </p:nvCxnSpPr>
        <p:spPr>
          <a:xfrm>
            <a:off x="6094412" y="1655840"/>
            <a:ext cx="0" cy="3892832"/>
          </a:xfrm>
          <a:prstGeom prst="line">
            <a:avLst/>
          </a:prstGeom>
          <a:noFill/>
          <a:ln w="12700" cap="flat">
            <a:solidFill>
              <a:schemeClr val="tx1"/>
            </a:solidFill>
            <a:prstDash val="solid"/>
            <a:miter lim="400000"/>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3024908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Chapter">
    <p:bg>
      <p:bgPr>
        <a:solidFill>
          <a:schemeClr val="accent1"/>
        </a:solidFill>
        <a:effectLst/>
      </p:bgPr>
    </p:bg>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438912" y="780239"/>
            <a:ext cx="11280656" cy="4771958"/>
          </a:xfrm>
        </p:spPr>
        <p:txBody>
          <a:bodyPr anchor="ctr">
            <a:normAutofit/>
          </a:bodyPr>
          <a:lstStyle>
            <a:lvl1pPr>
              <a:defRPr sz="7198">
                <a:solidFill>
                  <a:schemeClr val="bg1"/>
                </a:solidFill>
              </a:defRPr>
            </a:lvl1pPr>
          </a:lstStyle>
          <a:p>
            <a:r>
              <a:rPr lang="en-CA" noProof="0"/>
              <a:t>Chapter slide</a:t>
            </a:r>
          </a:p>
        </p:txBody>
      </p:sp>
      <p:sp>
        <p:nvSpPr>
          <p:cNvPr id="2" name="Date Placeholder 1"/>
          <p:cNvSpPr>
            <a:spLocks noGrp="1"/>
          </p:cNvSpPr>
          <p:nvPr>
            <p:ph type="dt" sz="half" idx="10"/>
          </p:nvPr>
        </p:nvSpPr>
        <p:spPr/>
        <p:txBody>
          <a:bodyPr/>
          <a:lstStyle>
            <a:lvl1pPr>
              <a:defRPr>
                <a:solidFill>
                  <a:schemeClr val="bg1"/>
                </a:solidFill>
              </a:defRPr>
            </a:lvl1pPr>
          </a:lstStyle>
          <a:p>
            <a:fld id="{664D86A9-B95A-42FA-8B03-2725FDB90EC5}" type="datetime4">
              <a:rPr lang="en-CA" smtClean="0"/>
              <a:t>September 14, 2024</a:t>
            </a:fld>
            <a:endParaRPr lang="en-US"/>
          </a:p>
        </p:txBody>
      </p:sp>
      <p:sp>
        <p:nvSpPr>
          <p:cNvPr id="3" name="Footer Placeholder 2"/>
          <p:cNvSpPr>
            <a:spLocks noGrp="1"/>
          </p:cNvSpPr>
          <p:nvPr>
            <p:ph type="ftr" sz="quarter" idx="11"/>
          </p:nvPr>
        </p:nvSpPr>
        <p:spPr/>
        <p:txBody>
          <a:bodyPr/>
          <a:lstStyle/>
          <a:p>
            <a:endParaRPr/>
          </a:p>
        </p:txBody>
      </p:sp>
      <p:sp>
        <p:nvSpPr>
          <p:cNvPr id="4" name="Slide Number Placeholder 3"/>
          <p:cNvSpPr>
            <a:spLocks noGrp="1"/>
          </p:cNvSpPr>
          <p:nvPr>
            <p:ph type="sldNum" sz="quarter" idx="12"/>
          </p:nvPr>
        </p:nvSpPr>
        <p:spPr/>
        <p:txBody>
          <a:bodyPr/>
          <a:lstStyle>
            <a:lvl1pPr>
              <a:defRPr>
                <a:solidFill>
                  <a:schemeClr val="bg1"/>
                </a:solidFill>
              </a:defRPr>
            </a:lvl1pPr>
          </a:lstStyle>
          <a:p>
            <a:fld id="{BB333B34-C87C-402E-ABB0-13B7C9DEBBC4}" type="slidenum">
              <a:rPr lang="en-CA" smtClean="0"/>
              <a:pPr/>
              <a:t>‹#›</a:t>
            </a:fld>
            <a:endParaRPr lang="en-CA"/>
          </a:p>
        </p:txBody>
      </p:sp>
      <p:pic>
        <p:nvPicPr>
          <p:cNvPr id="6" name="Graphic 5">
            <a:extLst>
              <a:ext uri="{FF2B5EF4-FFF2-40B4-BE49-F238E27FC236}">
                <a16:creationId xmlns:a16="http://schemas.microsoft.com/office/drawing/2014/main" id="{05D3F949-B32B-4093-9B3C-99C6267651BC}"/>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6893" b="19384"/>
          <a:stretch/>
        </p:blipFill>
        <p:spPr bwMode="black">
          <a:xfrm>
            <a:off x="224387" y="6211343"/>
            <a:ext cx="1754718" cy="561677"/>
          </a:xfrm>
          <a:prstGeom prst="rect">
            <a:avLst/>
          </a:prstGeom>
        </p:spPr>
      </p:pic>
    </p:spTree>
    <p:extLst>
      <p:ext uri="{BB962C8B-B14F-4D97-AF65-F5344CB8AC3E}">
        <p14:creationId xmlns:p14="http://schemas.microsoft.com/office/powerpoint/2010/main" val="11874810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Getting started 3">
    <p:spTree>
      <p:nvGrpSpPr>
        <p:cNvPr id="1" name=""/>
        <p:cNvGrpSpPr/>
        <p:nvPr/>
      </p:nvGrpSpPr>
      <p:grpSpPr>
        <a:xfrm>
          <a:off x="0" y="0"/>
          <a:ext cx="0" cy="0"/>
          <a:chOff x="0" y="0"/>
          <a:chExt cx="0" cy="0"/>
        </a:xfrm>
      </p:grpSpPr>
      <p:graphicFrame>
        <p:nvGraphicFramePr>
          <p:cNvPr id="24" name="Table 23">
            <a:extLst>
              <a:ext uri="{FF2B5EF4-FFF2-40B4-BE49-F238E27FC236}">
                <a16:creationId xmlns:a16="http://schemas.microsoft.com/office/drawing/2014/main" id="{00C1F430-FF2A-4D43-A079-6138771B606C}"/>
              </a:ext>
            </a:extLst>
          </p:cNvPr>
          <p:cNvGraphicFramePr>
            <a:graphicFrameLocks noGrp="1"/>
          </p:cNvGraphicFramePr>
          <p:nvPr>
            <p:extLst>
              <p:ext uri="{D42A27DB-BD31-4B8C-83A1-F6EECF244321}">
                <p14:modId xmlns:p14="http://schemas.microsoft.com/office/powerpoint/2010/main" val="1537497920"/>
              </p:ext>
            </p:extLst>
          </p:nvPr>
        </p:nvGraphicFramePr>
        <p:xfrm>
          <a:off x="455614" y="1597097"/>
          <a:ext cx="5175575" cy="3691737"/>
        </p:xfrm>
        <a:graphic>
          <a:graphicData uri="http://schemas.openxmlformats.org/drawingml/2006/table">
            <a:tbl>
              <a:tblPr firstRow="1" bandRow="1">
                <a:tableStyleId>{5940675A-B579-460E-94D1-54222C63F5DA}</a:tableStyleId>
              </a:tblPr>
              <a:tblGrid>
                <a:gridCol w="1035115">
                  <a:extLst>
                    <a:ext uri="{9D8B030D-6E8A-4147-A177-3AD203B41FA5}">
                      <a16:colId xmlns:a16="http://schemas.microsoft.com/office/drawing/2014/main" val="1797523732"/>
                    </a:ext>
                  </a:extLst>
                </a:gridCol>
                <a:gridCol w="1035115">
                  <a:extLst>
                    <a:ext uri="{9D8B030D-6E8A-4147-A177-3AD203B41FA5}">
                      <a16:colId xmlns:a16="http://schemas.microsoft.com/office/drawing/2014/main" val="2173720451"/>
                    </a:ext>
                  </a:extLst>
                </a:gridCol>
                <a:gridCol w="1035115">
                  <a:extLst>
                    <a:ext uri="{9D8B030D-6E8A-4147-A177-3AD203B41FA5}">
                      <a16:colId xmlns:a16="http://schemas.microsoft.com/office/drawing/2014/main" val="1029007346"/>
                    </a:ext>
                  </a:extLst>
                </a:gridCol>
                <a:gridCol w="1035115">
                  <a:extLst>
                    <a:ext uri="{9D8B030D-6E8A-4147-A177-3AD203B41FA5}">
                      <a16:colId xmlns:a16="http://schemas.microsoft.com/office/drawing/2014/main" val="713328310"/>
                    </a:ext>
                  </a:extLst>
                </a:gridCol>
                <a:gridCol w="1035115">
                  <a:extLst>
                    <a:ext uri="{9D8B030D-6E8A-4147-A177-3AD203B41FA5}">
                      <a16:colId xmlns:a16="http://schemas.microsoft.com/office/drawing/2014/main" val="2205100299"/>
                    </a:ext>
                  </a:extLst>
                </a:gridCol>
              </a:tblGrid>
              <a:tr h="239964">
                <a:tc gridSpan="5">
                  <a:txBody>
                    <a:bodyPr/>
                    <a:lstStyle/>
                    <a:p>
                      <a:pPr>
                        <a:lnSpc>
                          <a:spcPct val="130000"/>
                        </a:lnSpc>
                      </a:pPr>
                      <a:r>
                        <a:rPr lang="en-US" sz="1100" b="1"/>
                        <a:t>Primary colors – RGB values</a:t>
                      </a:r>
                      <a:endParaRPr lang="en-CA" sz="1100" b="1"/>
                    </a:p>
                  </a:txBody>
                  <a:tcPr marL="0" marR="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tcPr>
                </a:tc>
                <a:tc hMerge="1">
                  <a:txBody>
                    <a:bodyPr/>
                    <a:lstStyle/>
                    <a:p>
                      <a:endParaRPr lang="en-CA"/>
                    </a:p>
                  </a:txBody>
                  <a:tcPr/>
                </a:tc>
                <a:tc hMerge="1">
                  <a:txBody>
                    <a:bodyPr/>
                    <a:lstStyle/>
                    <a:p>
                      <a:endParaRPr lang="en-CA"/>
                    </a:p>
                  </a:txBody>
                  <a:tcPr/>
                </a:tc>
                <a:tc hMerge="1">
                  <a:txBody>
                    <a:bodyPr/>
                    <a:lstStyle/>
                    <a:p>
                      <a:endParaRPr lang="en-CA"/>
                    </a:p>
                  </a:txBody>
                  <a:tcPr/>
                </a:tc>
                <a:tc hMerge="1">
                  <a:txBody>
                    <a:bodyPr/>
                    <a:lstStyle/>
                    <a:p>
                      <a:endParaRPr lang="en-CA"/>
                    </a:p>
                  </a:txBody>
                  <a:tcPr/>
                </a:tc>
                <a:extLst>
                  <a:ext uri="{0D108BD9-81ED-4DB2-BD59-A6C34878D82A}">
                    <a16:rowId xmlns:a16="http://schemas.microsoft.com/office/drawing/2014/main" val="1536449648"/>
                  </a:ext>
                </a:extLst>
              </a:tr>
              <a:tr h="431934">
                <a:tc>
                  <a:txBody>
                    <a:bodyPr/>
                    <a:lstStyle/>
                    <a:p>
                      <a:pPr>
                        <a:lnSpc>
                          <a:spcPct val="130000"/>
                        </a:lnSpc>
                      </a:pPr>
                      <a:r>
                        <a:rPr lang="en-US" sz="1000" b="1">
                          <a:solidFill>
                            <a:schemeClr val="bg1"/>
                          </a:solidFill>
                        </a:rPr>
                        <a:t>Green</a:t>
                      </a:r>
                    </a:p>
                    <a:p>
                      <a:pPr>
                        <a:lnSpc>
                          <a:spcPct val="130000"/>
                        </a:lnSpc>
                      </a:pPr>
                      <a:r>
                        <a:rPr lang="en-US" sz="1000">
                          <a:solidFill>
                            <a:schemeClr val="bg1"/>
                          </a:solidFill>
                        </a:rPr>
                        <a:t>0  167  88</a:t>
                      </a:r>
                      <a:endParaRPr lang="en-CA" sz="1000">
                        <a:solidFill>
                          <a:schemeClr val="bg1"/>
                        </a:solidFill>
                      </a:endParaRPr>
                    </a:p>
                  </a:txBody>
                  <a:tcPr marR="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1"/>
                    </a:solidFill>
                  </a:tcPr>
                </a:tc>
                <a:tc>
                  <a:txBody>
                    <a:bodyPr/>
                    <a:lstStyle/>
                    <a:p>
                      <a:pPr>
                        <a:lnSpc>
                          <a:spcPct val="130000"/>
                        </a:lnSpc>
                      </a:pPr>
                      <a:r>
                        <a:rPr lang="en-US" sz="1000" b="1">
                          <a:solidFill>
                            <a:schemeClr val="bg1"/>
                          </a:solidFill>
                        </a:rPr>
                        <a:t>Blue</a:t>
                      </a:r>
                    </a:p>
                    <a:p>
                      <a:pPr>
                        <a:lnSpc>
                          <a:spcPct val="130000"/>
                        </a:lnSpc>
                      </a:pPr>
                      <a:r>
                        <a:rPr lang="en-US" sz="1000">
                          <a:solidFill>
                            <a:schemeClr val="bg1"/>
                          </a:solidFill>
                        </a:rPr>
                        <a:t>0  0  193</a:t>
                      </a:r>
                      <a:endParaRPr lang="en-CA" sz="1000">
                        <a:solidFill>
                          <a:schemeClr val="bg1"/>
                        </a:solidFill>
                      </a:endParaRPr>
                    </a:p>
                  </a:txBody>
                  <a:tcPr marR="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2"/>
                    </a:solidFill>
                  </a:tcPr>
                </a:tc>
                <a:tc>
                  <a:txBody>
                    <a:bodyPr/>
                    <a:lstStyle/>
                    <a:p>
                      <a:pPr>
                        <a:lnSpc>
                          <a:spcPct val="130000"/>
                        </a:lnSpc>
                      </a:pPr>
                      <a:endParaRPr lang="en-CA" sz="1000"/>
                    </a:p>
                  </a:txBody>
                  <a:tcPr marR="0"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30000"/>
                        </a:lnSpc>
                      </a:pPr>
                      <a:endParaRPr lang="en-CA" sz="1000"/>
                    </a:p>
                  </a:txBody>
                  <a:tcPr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30000"/>
                        </a:lnSpc>
                      </a:pPr>
                      <a:endParaRPr lang="en-CA" sz="1000"/>
                    </a:p>
                  </a:txBody>
                  <a:tcPr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05217441"/>
                  </a:ext>
                </a:extLst>
              </a:tr>
              <a:tr h="431934">
                <a:tc>
                  <a:txBody>
                    <a:bodyPr/>
                    <a:lstStyle/>
                    <a:p>
                      <a:pPr>
                        <a:lnSpc>
                          <a:spcPct val="130000"/>
                        </a:lnSpc>
                      </a:pPr>
                      <a:r>
                        <a:rPr lang="en-US" sz="1000">
                          <a:solidFill>
                            <a:schemeClr val="bg1"/>
                          </a:solidFill>
                        </a:rPr>
                        <a:t>Dark 2</a:t>
                      </a:r>
                    </a:p>
                    <a:p>
                      <a:pPr>
                        <a:lnSpc>
                          <a:spcPct val="130000"/>
                        </a:lnSpc>
                      </a:pPr>
                      <a:r>
                        <a:rPr lang="en-US" sz="1000">
                          <a:solidFill>
                            <a:schemeClr val="bg1"/>
                          </a:solidFill>
                        </a:rPr>
                        <a:t>4  97  56</a:t>
                      </a:r>
                      <a:endParaRPr lang="en-CA" sz="1000">
                        <a:solidFill>
                          <a:schemeClr val="bg1"/>
                        </a:solidFill>
                      </a:endParaRPr>
                    </a:p>
                  </a:txBody>
                  <a:tcPr marR="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46138"/>
                    </a:solidFill>
                  </a:tcPr>
                </a:tc>
                <a:tc>
                  <a:txBody>
                    <a:bodyPr/>
                    <a:lstStyle/>
                    <a:p>
                      <a:pPr>
                        <a:lnSpc>
                          <a:spcPct val="130000"/>
                        </a:lnSpc>
                      </a:pPr>
                      <a:r>
                        <a:rPr lang="en-US" sz="1000">
                          <a:solidFill>
                            <a:schemeClr val="bg1"/>
                          </a:solidFill>
                        </a:rPr>
                        <a:t>Dark 2 </a:t>
                      </a:r>
                    </a:p>
                    <a:p>
                      <a:pPr>
                        <a:lnSpc>
                          <a:spcPct val="130000"/>
                        </a:lnSpc>
                      </a:pPr>
                      <a:r>
                        <a:rPr lang="en-US" sz="1000">
                          <a:solidFill>
                            <a:schemeClr val="bg1"/>
                          </a:solidFill>
                        </a:rPr>
                        <a:t>0  0  130</a:t>
                      </a:r>
                      <a:endParaRPr lang="en-CA" sz="1000">
                        <a:solidFill>
                          <a:schemeClr val="bg1"/>
                        </a:solidFill>
                      </a:endParaRPr>
                    </a:p>
                  </a:txBody>
                  <a:tcPr marR="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0082"/>
                    </a:solidFill>
                  </a:tcPr>
                </a:tc>
                <a:tc>
                  <a:txBody>
                    <a:bodyPr/>
                    <a:lstStyle/>
                    <a:p>
                      <a:pPr>
                        <a:lnSpc>
                          <a:spcPct val="130000"/>
                        </a:lnSpc>
                      </a:pPr>
                      <a:endParaRPr lang="en-CA" sz="1000"/>
                    </a:p>
                  </a:txBody>
                  <a:tcPr marR="0"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30000"/>
                        </a:lnSpc>
                      </a:pPr>
                      <a:endParaRPr lang="en-CA" sz="1000"/>
                    </a:p>
                  </a:txBody>
                  <a:tcPr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30000"/>
                        </a:lnSpc>
                      </a:pPr>
                      <a:endParaRPr lang="en-CA" sz="1000"/>
                    </a:p>
                  </a:txBody>
                  <a:tcPr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458347594"/>
                  </a:ext>
                </a:extLst>
              </a:tr>
              <a:tr h="431934">
                <a:tc>
                  <a:txBody>
                    <a:bodyPr/>
                    <a:lstStyle/>
                    <a:p>
                      <a:pPr>
                        <a:lnSpc>
                          <a:spcPct val="130000"/>
                        </a:lnSpc>
                      </a:pPr>
                      <a:r>
                        <a:rPr lang="en-US" sz="1000">
                          <a:solidFill>
                            <a:schemeClr val="tx1"/>
                          </a:solidFill>
                        </a:rPr>
                        <a:t>Light 3 </a:t>
                      </a:r>
                    </a:p>
                    <a:p>
                      <a:pPr>
                        <a:lnSpc>
                          <a:spcPct val="130000"/>
                        </a:lnSpc>
                      </a:pPr>
                      <a:r>
                        <a:rPr lang="en-US" sz="1000">
                          <a:solidFill>
                            <a:schemeClr val="tx1"/>
                          </a:solidFill>
                        </a:rPr>
                        <a:t>172  229  196</a:t>
                      </a:r>
                      <a:endParaRPr lang="en-CA" sz="1000">
                        <a:solidFill>
                          <a:schemeClr val="tx1"/>
                        </a:solidFill>
                      </a:endParaRPr>
                    </a:p>
                  </a:txBody>
                  <a:tcPr marR="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ACE5C4"/>
                    </a:solidFill>
                  </a:tcPr>
                </a:tc>
                <a:tc>
                  <a:txBody>
                    <a:bodyPr/>
                    <a:lstStyle/>
                    <a:p>
                      <a:pPr>
                        <a:lnSpc>
                          <a:spcPct val="130000"/>
                        </a:lnSpc>
                      </a:pPr>
                      <a:r>
                        <a:rPr lang="en-US" sz="1000">
                          <a:solidFill>
                            <a:schemeClr val="tx1"/>
                          </a:solidFill>
                        </a:rPr>
                        <a:t>Light 4</a:t>
                      </a:r>
                    </a:p>
                    <a:p>
                      <a:pPr>
                        <a:lnSpc>
                          <a:spcPct val="130000"/>
                        </a:lnSpc>
                      </a:pPr>
                      <a:r>
                        <a:rPr lang="en-US" sz="1000">
                          <a:solidFill>
                            <a:schemeClr val="tx1"/>
                          </a:solidFill>
                        </a:rPr>
                        <a:t>193  216  247</a:t>
                      </a:r>
                      <a:endParaRPr lang="en-CA" sz="1000">
                        <a:solidFill>
                          <a:schemeClr val="tx1"/>
                        </a:solidFill>
                      </a:endParaRPr>
                    </a:p>
                  </a:txBody>
                  <a:tcPr marR="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D8F7"/>
                    </a:solidFill>
                  </a:tcPr>
                </a:tc>
                <a:tc>
                  <a:txBody>
                    <a:bodyPr/>
                    <a:lstStyle/>
                    <a:p>
                      <a:pPr>
                        <a:lnSpc>
                          <a:spcPct val="130000"/>
                        </a:lnSpc>
                      </a:pPr>
                      <a:endParaRPr lang="en-CA" sz="1000"/>
                    </a:p>
                  </a:txBody>
                  <a:tcPr marR="0"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30000"/>
                        </a:lnSpc>
                      </a:pPr>
                      <a:endParaRPr lang="en-CA" sz="1000"/>
                    </a:p>
                  </a:txBody>
                  <a:tcPr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30000"/>
                        </a:lnSpc>
                      </a:pPr>
                      <a:endParaRPr lang="en-CA" sz="1000"/>
                    </a:p>
                  </a:txBody>
                  <a:tcPr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02122771"/>
                  </a:ext>
                </a:extLst>
              </a:tr>
              <a:tr h="602776">
                <a:tc gridSpan="5">
                  <a:txBody>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sz="1100" b="1" i="0" u="none" strike="noStrike" kern="1200" cap="none" spc="0" normalizeH="0" baseline="0" noProof="0">
                          <a:ln>
                            <a:noFill/>
                          </a:ln>
                          <a:solidFill>
                            <a:prstClr val="black"/>
                          </a:solidFill>
                          <a:effectLst/>
                          <a:uLnTx/>
                          <a:uFillTx/>
                          <a:latin typeface="+mn-lt"/>
                          <a:ea typeface="+mn-ea"/>
                          <a:cs typeface="+mn-cs"/>
                        </a:rPr>
                        <a:t>Secondary colors – RGB values</a:t>
                      </a:r>
                      <a:endParaRPr kumimoji="0" lang="en-CA" sz="1100" b="1" i="0" u="none" strike="noStrike" kern="1200" cap="none" spc="0" normalizeH="0" baseline="0" noProof="0">
                        <a:ln>
                          <a:noFill/>
                        </a:ln>
                        <a:solidFill>
                          <a:prstClr val="black"/>
                        </a:solidFill>
                        <a:effectLst/>
                        <a:uLnTx/>
                        <a:uFillTx/>
                        <a:latin typeface="+mn-lt"/>
                        <a:ea typeface="+mn-ea"/>
                        <a:cs typeface="+mn-cs"/>
                      </a:endParaRPr>
                    </a:p>
                  </a:txBody>
                  <a:tcPr marL="0" marR="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hMerge="1">
                  <a:txBody>
                    <a:bodyPr/>
                    <a:lstStyle/>
                    <a:p>
                      <a:endParaRPr lang="en-CA" sz="1000"/>
                    </a:p>
                  </a:txBody>
                  <a:tcPr anchor="ctr"/>
                </a:tc>
                <a:tc hMerge="1">
                  <a:txBody>
                    <a:bodyPr/>
                    <a:lstStyle/>
                    <a:p>
                      <a:endParaRPr lang="en-CA" sz="1000"/>
                    </a:p>
                  </a:txBody>
                  <a:tcPr anchor="ctr"/>
                </a:tc>
                <a:tc hMerge="1">
                  <a:txBody>
                    <a:bodyPr/>
                    <a:lstStyle/>
                    <a:p>
                      <a:endParaRPr lang="en-CA" sz="1000"/>
                    </a:p>
                  </a:txBody>
                  <a:tcPr anchor="ctr"/>
                </a:tc>
                <a:tc hMerge="1">
                  <a:txBody>
                    <a:bodyPr/>
                    <a:lstStyle/>
                    <a:p>
                      <a:endParaRPr lang="en-CA" sz="1000"/>
                    </a:p>
                  </a:txBody>
                  <a:tcPr anchor="ctr"/>
                </a:tc>
                <a:extLst>
                  <a:ext uri="{0D108BD9-81ED-4DB2-BD59-A6C34878D82A}">
                    <a16:rowId xmlns:a16="http://schemas.microsoft.com/office/drawing/2014/main" val="3797564763"/>
                  </a:ext>
                </a:extLst>
              </a:tr>
              <a:tr h="431934">
                <a:tc>
                  <a:txBody>
                    <a:bodyPr/>
                    <a:lstStyle/>
                    <a:p>
                      <a:pPr>
                        <a:lnSpc>
                          <a:spcPct val="130000"/>
                        </a:lnSpc>
                      </a:pPr>
                      <a:r>
                        <a:rPr lang="en-US" sz="1000" b="1">
                          <a:solidFill>
                            <a:schemeClr val="bg1"/>
                          </a:solidFill>
                        </a:rPr>
                        <a:t>Coral</a:t>
                      </a:r>
                    </a:p>
                    <a:p>
                      <a:pPr>
                        <a:lnSpc>
                          <a:spcPct val="130000"/>
                        </a:lnSpc>
                      </a:pPr>
                      <a:r>
                        <a:rPr lang="en-US" sz="1000">
                          <a:solidFill>
                            <a:schemeClr val="bg1"/>
                          </a:solidFill>
                        </a:rPr>
                        <a:t>255  119  105</a:t>
                      </a:r>
                      <a:endParaRPr lang="en-CA" sz="1000">
                        <a:solidFill>
                          <a:schemeClr val="bg1"/>
                        </a:solidFill>
                      </a:endParaRPr>
                    </a:p>
                  </a:txBody>
                  <a:tcPr marR="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3"/>
                    </a:solidFill>
                  </a:tcPr>
                </a:tc>
                <a:tc>
                  <a:txBody>
                    <a:bodyPr/>
                    <a:lstStyle/>
                    <a:p>
                      <a:pPr>
                        <a:lnSpc>
                          <a:spcPct val="130000"/>
                        </a:lnSpc>
                      </a:pPr>
                      <a:r>
                        <a:rPr lang="en-US" sz="1000" b="1">
                          <a:solidFill>
                            <a:schemeClr val="bg1"/>
                          </a:solidFill>
                        </a:rPr>
                        <a:t>Violet</a:t>
                      </a:r>
                    </a:p>
                    <a:p>
                      <a:pPr>
                        <a:lnSpc>
                          <a:spcPct val="130000"/>
                        </a:lnSpc>
                      </a:pPr>
                      <a:r>
                        <a:rPr lang="en-US" sz="1000">
                          <a:solidFill>
                            <a:schemeClr val="bg1"/>
                          </a:solidFill>
                        </a:rPr>
                        <a:t>54  21  88</a:t>
                      </a:r>
                      <a:endParaRPr lang="en-CA" sz="1000">
                        <a:solidFill>
                          <a:schemeClr val="bg1"/>
                        </a:solidFill>
                      </a:endParaRPr>
                    </a:p>
                  </a:txBody>
                  <a:tcPr marR="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4"/>
                    </a:solidFill>
                  </a:tcPr>
                </a:tc>
                <a:tc>
                  <a:txBody>
                    <a:bodyPr/>
                    <a:lstStyle/>
                    <a:p>
                      <a:pPr>
                        <a:lnSpc>
                          <a:spcPct val="130000"/>
                        </a:lnSpc>
                      </a:pPr>
                      <a:r>
                        <a:rPr lang="en-US" sz="1000" b="1">
                          <a:solidFill>
                            <a:schemeClr val="bg1"/>
                          </a:solidFill>
                        </a:rPr>
                        <a:t>Gold</a:t>
                      </a:r>
                    </a:p>
                    <a:p>
                      <a:pPr>
                        <a:lnSpc>
                          <a:spcPct val="130000"/>
                        </a:lnSpc>
                      </a:pPr>
                      <a:r>
                        <a:rPr lang="en-US" sz="1000">
                          <a:solidFill>
                            <a:schemeClr val="bg1"/>
                          </a:solidFill>
                        </a:rPr>
                        <a:t>244  150  0</a:t>
                      </a:r>
                      <a:endParaRPr lang="en-CA" sz="1000">
                        <a:solidFill>
                          <a:schemeClr val="bg1"/>
                        </a:solidFill>
                      </a:endParaRPr>
                    </a:p>
                  </a:txBody>
                  <a:tcPr marR="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5"/>
                    </a:solidFill>
                  </a:tcPr>
                </a:tc>
                <a:tc>
                  <a:txBody>
                    <a:bodyPr/>
                    <a:lstStyle/>
                    <a:p>
                      <a:pPr>
                        <a:lnSpc>
                          <a:spcPct val="130000"/>
                        </a:lnSpc>
                      </a:pPr>
                      <a:r>
                        <a:rPr lang="en-US" sz="1000" b="1">
                          <a:solidFill>
                            <a:schemeClr val="bg1"/>
                          </a:solidFill>
                        </a:rPr>
                        <a:t>Turquoise</a:t>
                      </a:r>
                    </a:p>
                    <a:p>
                      <a:pPr>
                        <a:lnSpc>
                          <a:spcPct val="130000"/>
                        </a:lnSpc>
                      </a:pPr>
                      <a:r>
                        <a:rPr lang="en-US" sz="1000">
                          <a:solidFill>
                            <a:schemeClr val="bg1"/>
                          </a:solidFill>
                        </a:rPr>
                        <a:t>6  199  186</a:t>
                      </a:r>
                      <a:endParaRPr lang="en-CA" sz="1000">
                        <a:solidFill>
                          <a:schemeClr val="bg1"/>
                        </a:solidFill>
                      </a:endParaRPr>
                    </a:p>
                  </a:txBody>
                  <a:tcPr marR="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06C7BA"/>
                    </a:solidFill>
                  </a:tcPr>
                </a:tc>
                <a:tc>
                  <a:txBody>
                    <a:bodyPr/>
                    <a:lstStyle/>
                    <a:p>
                      <a:pPr>
                        <a:lnSpc>
                          <a:spcPct val="130000"/>
                        </a:lnSpc>
                      </a:pPr>
                      <a:r>
                        <a:rPr lang="en-US" sz="1000" b="1">
                          <a:solidFill>
                            <a:schemeClr val="bg1"/>
                          </a:solidFill>
                        </a:rPr>
                        <a:t>Dark Navy</a:t>
                      </a:r>
                    </a:p>
                    <a:p>
                      <a:pPr>
                        <a:lnSpc>
                          <a:spcPct val="130000"/>
                        </a:lnSpc>
                      </a:pPr>
                      <a:r>
                        <a:rPr lang="en-US" sz="1000">
                          <a:solidFill>
                            <a:schemeClr val="bg1"/>
                          </a:solidFill>
                        </a:rPr>
                        <a:t>40  43  62</a:t>
                      </a:r>
                      <a:endParaRPr lang="en-CA" sz="1000">
                        <a:solidFill>
                          <a:schemeClr val="bg1"/>
                        </a:solidFill>
                      </a:endParaRPr>
                    </a:p>
                  </a:txBody>
                  <a:tcPr marR="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tx2"/>
                    </a:solidFill>
                  </a:tcPr>
                </a:tc>
                <a:extLst>
                  <a:ext uri="{0D108BD9-81ED-4DB2-BD59-A6C34878D82A}">
                    <a16:rowId xmlns:a16="http://schemas.microsoft.com/office/drawing/2014/main" val="2648342461"/>
                  </a:ext>
                </a:extLst>
              </a:tr>
              <a:tr h="431934">
                <a:tc>
                  <a:txBody>
                    <a:bodyPr/>
                    <a:lstStyle/>
                    <a:p>
                      <a:pPr>
                        <a:lnSpc>
                          <a:spcPct val="130000"/>
                        </a:lnSpc>
                      </a:pPr>
                      <a:r>
                        <a:rPr lang="en-US" sz="1000">
                          <a:solidFill>
                            <a:schemeClr val="bg1"/>
                          </a:solidFill>
                        </a:rPr>
                        <a:t>Dark 3 </a:t>
                      </a:r>
                    </a:p>
                    <a:p>
                      <a:pPr>
                        <a:lnSpc>
                          <a:spcPct val="130000"/>
                        </a:lnSpc>
                      </a:pPr>
                      <a:r>
                        <a:rPr lang="en-US" sz="1000">
                          <a:solidFill>
                            <a:schemeClr val="bg1"/>
                          </a:solidFill>
                        </a:rPr>
                        <a:t>193  74  54</a:t>
                      </a:r>
                      <a:endParaRPr lang="en-CA" sz="1000">
                        <a:solidFill>
                          <a:schemeClr val="bg1"/>
                        </a:solidFill>
                      </a:endParaRPr>
                    </a:p>
                  </a:txBody>
                  <a:tcPr marR="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4A36"/>
                    </a:solidFill>
                  </a:tcPr>
                </a:tc>
                <a:tc>
                  <a:txBody>
                    <a:bodyPr/>
                    <a:lstStyle/>
                    <a:p>
                      <a:pPr>
                        <a:lnSpc>
                          <a:spcPct val="130000"/>
                        </a:lnSpc>
                      </a:pPr>
                      <a:r>
                        <a:rPr lang="en-US" sz="1000">
                          <a:solidFill>
                            <a:schemeClr val="bg1"/>
                          </a:solidFill>
                        </a:rPr>
                        <a:t>Light 1</a:t>
                      </a:r>
                    </a:p>
                    <a:p>
                      <a:pPr>
                        <a:lnSpc>
                          <a:spcPct val="130000"/>
                        </a:lnSpc>
                      </a:pPr>
                      <a:r>
                        <a:rPr lang="en-US" sz="1000">
                          <a:solidFill>
                            <a:schemeClr val="bg1"/>
                          </a:solidFill>
                        </a:rPr>
                        <a:t>83  53  115</a:t>
                      </a:r>
                      <a:endParaRPr lang="en-CA" sz="1000">
                        <a:solidFill>
                          <a:schemeClr val="bg1"/>
                        </a:solidFill>
                      </a:endParaRPr>
                    </a:p>
                  </a:txBody>
                  <a:tcPr marR="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533573"/>
                    </a:solidFill>
                  </a:tcPr>
                </a:tc>
                <a:tc>
                  <a:txBody>
                    <a:bodyPr/>
                    <a:lstStyle/>
                    <a:p>
                      <a:pPr>
                        <a:lnSpc>
                          <a:spcPct val="130000"/>
                        </a:lnSpc>
                      </a:pPr>
                      <a:r>
                        <a:rPr lang="en-US" sz="1000">
                          <a:solidFill>
                            <a:schemeClr val="bg1"/>
                          </a:solidFill>
                        </a:rPr>
                        <a:t>Dark 2</a:t>
                      </a:r>
                    </a:p>
                    <a:p>
                      <a:pPr>
                        <a:lnSpc>
                          <a:spcPct val="130000"/>
                        </a:lnSpc>
                      </a:pPr>
                      <a:r>
                        <a:rPr lang="en-US" sz="1000">
                          <a:solidFill>
                            <a:schemeClr val="bg1"/>
                          </a:solidFill>
                        </a:rPr>
                        <a:t>206  118  18</a:t>
                      </a:r>
                      <a:endParaRPr lang="en-CA" sz="1000">
                        <a:solidFill>
                          <a:schemeClr val="bg1"/>
                        </a:solidFill>
                      </a:endParaRPr>
                    </a:p>
                  </a:txBody>
                  <a:tcPr marR="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E7612"/>
                    </a:solidFill>
                  </a:tcPr>
                </a:tc>
                <a:tc>
                  <a:txBody>
                    <a:bodyPr/>
                    <a:lstStyle/>
                    <a:p>
                      <a:pPr>
                        <a:lnSpc>
                          <a:spcPct val="130000"/>
                        </a:lnSpc>
                      </a:pPr>
                      <a:r>
                        <a:rPr lang="en-US" sz="1000">
                          <a:solidFill>
                            <a:schemeClr val="bg1"/>
                          </a:solidFill>
                        </a:rPr>
                        <a:t>Dark 1</a:t>
                      </a:r>
                    </a:p>
                    <a:p>
                      <a:pPr>
                        <a:lnSpc>
                          <a:spcPct val="130000"/>
                        </a:lnSpc>
                      </a:pPr>
                      <a:r>
                        <a:rPr lang="en-US" sz="1000">
                          <a:solidFill>
                            <a:schemeClr val="bg1"/>
                          </a:solidFill>
                        </a:rPr>
                        <a:t>5  178  167</a:t>
                      </a:r>
                      <a:endParaRPr lang="en-CA" sz="1000">
                        <a:solidFill>
                          <a:schemeClr val="bg1"/>
                        </a:solidFill>
                      </a:endParaRPr>
                    </a:p>
                  </a:txBody>
                  <a:tcPr marR="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solidFill>
                  </a:tcPr>
                </a:tc>
                <a:tc>
                  <a:txBody>
                    <a:bodyPr/>
                    <a:lstStyle/>
                    <a:p>
                      <a:pPr>
                        <a:lnSpc>
                          <a:spcPct val="130000"/>
                        </a:lnSpc>
                      </a:pPr>
                      <a:r>
                        <a:rPr lang="en-US" sz="1000">
                          <a:solidFill>
                            <a:schemeClr val="bg1"/>
                          </a:solidFill>
                        </a:rPr>
                        <a:t>Light 4</a:t>
                      </a:r>
                    </a:p>
                    <a:p>
                      <a:pPr>
                        <a:lnSpc>
                          <a:spcPct val="130000"/>
                        </a:lnSpc>
                      </a:pPr>
                      <a:r>
                        <a:rPr lang="en-US" sz="1000">
                          <a:solidFill>
                            <a:schemeClr val="bg1"/>
                          </a:solidFill>
                        </a:rPr>
                        <a:t>142  144  162</a:t>
                      </a:r>
                      <a:endParaRPr lang="en-CA" sz="1000">
                        <a:solidFill>
                          <a:schemeClr val="bg1"/>
                        </a:solidFill>
                      </a:endParaRPr>
                    </a:p>
                  </a:txBody>
                  <a:tcPr marR="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8E90A2"/>
                    </a:solidFill>
                  </a:tcPr>
                </a:tc>
                <a:extLst>
                  <a:ext uri="{0D108BD9-81ED-4DB2-BD59-A6C34878D82A}">
                    <a16:rowId xmlns:a16="http://schemas.microsoft.com/office/drawing/2014/main" val="3301112420"/>
                  </a:ext>
                </a:extLst>
              </a:tr>
              <a:tr h="431934">
                <a:tc>
                  <a:txBody>
                    <a:bodyPr/>
                    <a:lstStyle/>
                    <a:p>
                      <a:pPr>
                        <a:lnSpc>
                          <a:spcPct val="130000"/>
                        </a:lnSpc>
                      </a:pPr>
                      <a:r>
                        <a:rPr lang="en-US" sz="1000">
                          <a:solidFill>
                            <a:schemeClr val="tx1"/>
                          </a:solidFill>
                        </a:rPr>
                        <a:t>Light 3</a:t>
                      </a:r>
                    </a:p>
                    <a:p>
                      <a:pPr>
                        <a:lnSpc>
                          <a:spcPct val="130000"/>
                        </a:lnSpc>
                      </a:pPr>
                      <a:r>
                        <a:rPr lang="en-US" sz="1000">
                          <a:solidFill>
                            <a:schemeClr val="tx1"/>
                          </a:solidFill>
                        </a:rPr>
                        <a:t>246  204  199</a:t>
                      </a:r>
                      <a:endParaRPr lang="en-CA" sz="1000">
                        <a:solidFill>
                          <a:schemeClr val="tx1"/>
                        </a:solidFill>
                      </a:endParaRPr>
                    </a:p>
                  </a:txBody>
                  <a:tcPr marR="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6CCC7"/>
                    </a:solidFill>
                  </a:tcPr>
                </a:tc>
                <a:tc>
                  <a:txBody>
                    <a:bodyPr/>
                    <a:lstStyle/>
                    <a:p>
                      <a:pPr>
                        <a:lnSpc>
                          <a:spcPct val="130000"/>
                        </a:lnSpc>
                      </a:pPr>
                      <a:r>
                        <a:rPr lang="en-US" sz="1000">
                          <a:solidFill>
                            <a:schemeClr val="tx1"/>
                          </a:solidFill>
                        </a:rPr>
                        <a:t>Light 3</a:t>
                      </a:r>
                    </a:p>
                    <a:p>
                      <a:pPr>
                        <a:lnSpc>
                          <a:spcPct val="130000"/>
                        </a:lnSpc>
                      </a:pPr>
                      <a:r>
                        <a:rPr lang="en-US" sz="1000">
                          <a:solidFill>
                            <a:schemeClr val="tx1"/>
                          </a:solidFill>
                        </a:rPr>
                        <a:t>190  180  211</a:t>
                      </a:r>
                      <a:endParaRPr lang="en-CA" sz="1000">
                        <a:solidFill>
                          <a:schemeClr val="tx1"/>
                        </a:solidFill>
                      </a:endParaRPr>
                    </a:p>
                  </a:txBody>
                  <a:tcPr marR="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BEB4D3"/>
                    </a:solidFill>
                  </a:tcPr>
                </a:tc>
                <a:tc>
                  <a:txBody>
                    <a:bodyPr/>
                    <a:lstStyle/>
                    <a:p>
                      <a:pPr>
                        <a:lnSpc>
                          <a:spcPct val="130000"/>
                        </a:lnSpc>
                      </a:pPr>
                      <a:r>
                        <a:rPr lang="en-US" sz="1000">
                          <a:solidFill>
                            <a:sysClr val="windowText" lastClr="000000"/>
                          </a:solidFill>
                        </a:rPr>
                        <a:t>Light 3</a:t>
                      </a:r>
                    </a:p>
                    <a:p>
                      <a:pPr>
                        <a:lnSpc>
                          <a:spcPct val="130000"/>
                        </a:lnSpc>
                      </a:pPr>
                      <a:r>
                        <a:rPr lang="en-US" sz="1000">
                          <a:solidFill>
                            <a:sysClr val="windowText" lastClr="000000"/>
                          </a:solidFill>
                        </a:rPr>
                        <a:t>248  211  138</a:t>
                      </a:r>
                      <a:endParaRPr lang="en-CA" sz="1000">
                        <a:solidFill>
                          <a:sysClr val="windowText" lastClr="000000"/>
                        </a:solidFill>
                      </a:endParaRPr>
                    </a:p>
                  </a:txBody>
                  <a:tcPr marR="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8D38A"/>
                    </a:solidFill>
                  </a:tcPr>
                </a:tc>
                <a:tc>
                  <a:txBody>
                    <a:bodyPr/>
                    <a:lstStyle/>
                    <a:p>
                      <a:pPr>
                        <a:lnSpc>
                          <a:spcPct val="130000"/>
                        </a:lnSpc>
                      </a:pPr>
                      <a:r>
                        <a:rPr lang="en-US" sz="1000">
                          <a:solidFill>
                            <a:schemeClr val="tx1"/>
                          </a:solidFill>
                        </a:rPr>
                        <a:t>Light 3</a:t>
                      </a:r>
                    </a:p>
                    <a:p>
                      <a:pPr>
                        <a:lnSpc>
                          <a:spcPct val="130000"/>
                        </a:lnSpc>
                      </a:pPr>
                      <a:r>
                        <a:rPr lang="en-US" sz="1000">
                          <a:solidFill>
                            <a:schemeClr val="tx1"/>
                          </a:solidFill>
                        </a:rPr>
                        <a:t>157  243  237</a:t>
                      </a:r>
                      <a:endParaRPr lang="en-CA" sz="1000">
                        <a:solidFill>
                          <a:schemeClr val="tx1"/>
                        </a:solidFill>
                      </a:endParaRPr>
                    </a:p>
                  </a:txBody>
                  <a:tcPr marR="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9DF3ED"/>
                    </a:solidFill>
                  </a:tcPr>
                </a:tc>
                <a:tc>
                  <a:txBody>
                    <a:bodyPr/>
                    <a:lstStyle/>
                    <a:p>
                      <a:pPr>
                        <a:lnSpc>
                          <a:spcPct val="130000"/>
                        </a:lnSpc>
                      </a:pPr>
                      <a:r>
                        <a:rPr lang="en-US" sz="1000">
                          <a:solidFill>
                            <a:sysClr val="windowText" lastClr="000000"/>
                          </a:solidFill>
                        </a:rPr>
                        <a:t>Light Grey</a:t>
                      </a:r>
                    </a:p>
                    <a:p>
                      <a:pPr>
                        <a:lnSpc>
                          <a:spcPct val="130000"/>
                        </a:lnSpc>
                      </a:pPr>
                      <a:r>
                        <a:rPr lang="en-US" sz="1000">
                          <a:solidFill>
                            <a:sysClr val="windowText" lastClr="000000"/>
                          </a:solidFill>
                        </a:rPr>
                        <a:t>237  237  237</a:t>
                      </a:r>
                      <a:endParaRPr lang="en-CA" sz="1000">
                        <a:solidFill>
                          <a:sysClr val="windowText" lastClr="000000"/>
                        </a:solidFill>
                      </a:endParaRPr>
                    </a:p>
                  </a:txBody>
                  <a:tcPr marR="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DEDED"/>
                    </a:solidFill>
                  </a:tcPr>
                </a:tc>
                <a:extLst>
                  <a:ext uri="{0D108BD9-81ED-4DB2-BD59-A6C34878D82A}">
                    <a16:rowId xmlns:a16="http://schemas.microsoft.com/office/drawing/2014/main" val="3739986321"/>
                  </a:ext>
                </a:extLst>
              </a:tr>
            </a:tbl>
          </a:graphicData>
        </a:graphic>
      </p:graphicFrame>
      <p:sp>
        <p:nvSpPr>
          <p:cNvPr id="26" name="Content Placeholder 3">
            <a:extLst>
              <a:ext uri="{FF2B5EF4-FFF2-40B4-BE49-F238E27FC236}">
                <a16:creationId xmlns:a16="http://schemas.microsoft.com/office/drawing/2014/main" id="{C414DEA0-13FF-4DE4-9D76-9E6417F4FE5D}"/>
              </a:ext>
            </a:extLst>
          </p:cNvPr>
          <p:cNvSpPr txBox="1">
            <a:spLocks/>
          </p:cNvSpPr>
          <p:nvPr/>
        </p:nvSpPr>
        <p:spPr>
          <a:xfrm>
            <a:off x="2841643" y="1669665"/>
            <a:ext cx="2800670" cy="2175701"/>
          </a:xfrm>
          <a:prstGeom prst="rect">
            <a:avLst/>
          </a:prstGeom>
        </p:spPr>
        <p:txBody>
          <a:bodyPr vert="horz" lIns="0" tIns="0" rIns="0" bIns="0" rtlCol="0">
            <a:noAutofit/>
          </a:bodyPr>
          <a:lstStyle>
            <a:lvl1pPr marL="227013" indent="-227013" algn="l" defTabSz="914400" rtl="0" eaLnBrk="1" latinLnBrk="0" hangingPunct="1">
              <a:lnSpc>
                <a:spcPct val="100000"/>
              </a:lnSpc>
              <a:spcBef>
                <a:spcPts val="2400"/>
              </a:spcBef>
              <a:buClr>
                <a:schemeClr val="tx1"/>
              </a:buClr>
              <a:buSzPct val="130000"/>
              <a:buFont typeface="Arial" panose="020B0604020202020204" pitchFamily="34" charset="0"/>
              <a:buChar char="•"/>
              <a:defRPr sz="2000" kern="1200">
                <a:solidFill>
                  <a:schemeClr val="tx1"/>
                </a:solidFill>
                <a:latin typeface="+mn-lt"/>
                <a:ea typeface="+mn-ea"/>
                <a:cs typeface="+mn-cs"/>
              </a:defRPr>
            </a:lvl1pPr>
            <a:lvl2pPr marL="576072" indent="-237744" algn="l" defTabSz="914400" rtl="0" eaLnBrk="1" latinLnBrk="0" hangingPunct="1">
              <a:lnSpc>
                <a:spcPct val="100000"/>
              </a:lnSpc>
              <a:spcBef>
                <a:spcPts val="1800"/>
              </a:spcBef>
              <a:buClr>
                <a:schemeClr val="tx1"/>
              </a:buClr>
              <a:buSzPct val="130000"/>
              <a:buFont typeface="Arial" panose="020B0604020202020204" pitchFamily="34" charset="0"/>
              <a:buChar char="•"/>
              <a:defRPr sz="1800" kern="1200">
                <a:solidFill>
                  <a:schemeClr val="tx1"/>
                </a:solidFill>
                <a:latin typeface="+mn-lt"/>
                <a:ea typeface="+mn-ea"/>
                <a:cs typeface="+mn-cs"/>
              </a:defRPr>
            </a:lvl2pPr>
            <a:lvl3pPr marL="914400" indent="-228600" algn="l" defTabSz="914400" rtl="0" eaLnBrk="1" latinLnBrk="0" hangingPunct="1">
              <a:lnSpc>
                <a:spcPct val="100000"/>
              </a:lnSpc>
              <a:spcBef>
                <a:spcPts val="1800"/>
              </a:spcBef>
              <a:buClr>
                <a:schemeClr val="tx1"/>
              </a:buClr>
              <a:buSzPct val="130000"/>
              <a:buFont typeface="Arial" panose="020B0604020202020204" pitchFamily="34" charset="0"/>
              <a:buChar char="•"/>
              <a:defRPr sz="1600" kern="1200">
                <a:solidFill>
                  <a:schemeClr val="tx1"/>
                </a:solidFill>
                <a:latin typeface="+mn-lt"/>
                <a:ea typeface="+mn-ea"/>
                <a:cs typeface="+mn-cs"/>
              </a:defRPr>
            </a:lvl3pPr>
            <a:lvl4pPr marL="1252728" indent="-237744" algn="l" defTabSz="914400" rtl="0" eaLnBrk="1" latinLnBrk="0" hangingPunct="1">
              <a:lnSpc>
                <a:spcPct val="100000"/>
              </a:lnSpc>
              <a:spcBef>
                <a:spcPts val="1800"/>
              </a:spcBef>
              <a:buClr>
                <a:schemeClr val="tx1"/>
              </a:buClr>
              <a:buSzPct val="130000"/>
              <a:buFont typeface="Arial" panose="020B0604020202020204" pitchFamily="34" charset="0"/>
              <a:buChar char="•"/>
              <a:defRPr sz="1400" kern="1200">
                <a:solidFill>
                  <a:schemeClr val="tx1"/>
                </a:solidFill>
                <a:latin typeface="+mn-lt"/>
                <a:ea typeface="+mn-ea"/>
                <a:cs typeface="+mn-cs"/>
              </a:defRPr>
            </a:lvl4pPr>
            <a:lvl5pPr marL="1609344" indent="-228600" algn="l" defTabSz="914400" rtl="0" eaLnBrk="1" latinLnBrk="0" hangingPunct="1">
              <a:lnSpc>
                <a:spcPct val="100000"/>
              </a:lnSpc>
              <a:spcBef>
                <a:spcPts val="1800"/>
              </a:spcBef>
              <a:buClr>
                <a:schemeClr val="tx1"/>
              </a:buClr>
              <a:buSzPct val="130000"/>
              <a:buFont typeface="Arial" panose="020B0604020202020204" pitchFamily="34" charset="0"/>
              <a:buChar char="•"/>
              <a:defRPr sz="1400" kern="1200">
                <a:solidFill>
                  <a:schemeClr val="tx1"/>
                </a:solidFill>
                <a:latin typeface="+mn-lt"/>
                <a:ea typeface="+mn-ea"/>
                <a:cs typeface="+mn-cs"/>
              </a:defRPr>
            </a:lvl5pPr>
            <a:lvl6pPr marL="1965960" indent="-228600" algn="l" defTabSz="914400" rtl="0" eaLnBrk="1" latinLnBrk="0" hangingPunct="1">
              <a:lnSpc>
                <a:spcPct val="90000"/>
              </a:lnSpc>
              <a:spcBef>
                <a:spcPts val="600"/>
              </a:spcBef>
              <a:buClr>
                <a:schemeClr val="accent1"/>
              </a:buClr>
              <a:buSzPct val="115000"/>
              <a:buFont typeface="Wingdings" panose="05000000000000000000" pitchFamily="2" charset="2"/>
              <a:buChar char="§"/>
              <a:defRPr sz="1400" kern="1200">
                <a:solidFill>
                  <a:schemeClr val="tx1"/>
                </a:solidFill>
                <a:latin typeface="+mn-lt"/>
                <a:ea typeface="+mn-ea"/>
                <a:cs typeface="+mn-cs"/>
              </a:defRPr>
            </a:lvl6pPr>
            <a:lvl7pPr marL="2322576" indent="-228600" algn="l" defTabSz="914400" rtl="0" eaLnBrk="1" latinLnBrk="0" hangingPunct="1">
              <a:lnSpc>
                <a:spcPct val="90000"/>
              </a:lnSpc>
              <a:spcBef>
                <a:spcPts val="600"/>
              </a:spcBef>
              <a:buClr>
                <a:schemeClr val="accent1"/>
              </a:buClr>
              <a:buSzPct val="115000"/>
              <a:buFont typeface="Wingdings" panose="05000000000000000000" pitchFamily="2" charset="2"/>
              <a:buChar char="§"/>
              <a:defRPr sz="1400" kern="1200">
                <a:solidFill>
                  <a:schemeClr val="tx1"/>
                </a:solidFill>
                <a:latin typeface="+mn-lt"/>
                <a:ea typeface="+mn-ea"/>
                <a:cs typeface="+mn-cs"/>
              </a:defRPr>
            </a:lvl7pPr>
            <a:lvl8pPr marL="2679192" indent="-228600" algn="l" defTabSz="914400" rtl="0" eaLnBrk="1" latinLnBrk="0" hangingPunct="1">
              <a:lnSpc>
                <a:spcPct val="90000"/>
              </a:lnSpc>
              <a:spcBef>
                <a:spcPts val="600"/>
              </a:spcBef>
              <a:buClr>
                <a:schemeClr val="accent1"/>
              </a:buClr>
              <a:buSzPct val="115000"/>
              <a:buFont typeface="Wingdings" panose="05000000000000000000" pitchFamily="2" charset="2"/>
              <a:buChar char="§"/>
              <a:defRPr sz="1400" kern="1200">
                <a:solidFill>
                  <a:schemeClr val="tx1"/>
                </a:solidFill>
                <a:latin typeface="+mn-lt"/>
                <a:ea typeface="+mn-ea"/>
                <a:cs typeface="+mn-cs"/>
              </a:defRPr>
            </a:lvl8pPr>
            <a:lvl9pPr marL="3035808" indent="-228600" algn="l" defTabSz="914400" rtl="0" eaLnBrk="1" latinLnBrk="0" hangingPunct="1">
              <a:lnSpc>
                <a:spcPct val="90000"/>
              </a:lnSpc>
              <a:spcBef>
                <a:spcPts val="600"/>
              </a:spcBef>
              <a:buClr>
                <a:schemeClr val="accent1"/>
              </a:buClr>
              <a:buSzPct val="115000"/>
              <a:buFont typeface="Wingdings" panose="05000000000000000000" pitchFamily="2" charset="2"/>
              <a:buChar char="§"/>
              <a:defRPr sz="1400" kern="1200">
                <a:solidFill>
                  <a:schemeClr val="tx1"/>
                </a:solidFill>
                <a:latin typeface="+mn-lt"/>
                <a:ea typeface="+mn-ea"/>
                <a:cs typeface="+mn-cs"/>
              </a:defRPr>
            </a:lvl9pPr>
          </a:lstStyle>
          <a:p>
            <a:pPr>
              <a:lnSpc>
                <a:spcPct val="95000"/>
              </a:lnSpc>
              <a:spcBef>
                <a:spcPts val="1200"/>
              </a:spcBef>
              <a:buSzPct val="115000"/>
            </a:pPr>
            <a:r>
              <a:rPr lang="en-US" sz="1400"/>
              <a:t>Primary colors Green and Blue may be used interchangeably across the organization.</a:t>
            </a:r>
          </a:p>
          <a:p>
            <a:pPr>
              <a:lnSpc>
                <a:spcPct val="95000"/>
              </a:lnSpc>
              <a:spcBef>
                <a:spcPts val="1200"/>
              </a:spcBef>
              <a:buSzPct val="115000"/>
            </a:pPr>
            <a:r>
              <a:rPr lang="en-US" sz="1400"/>
              <a:t>Text color: use black or white reverse text.</a:t>
            </a:r>
          </a:p>
          <a:p>
            <a:pPr>
              <a:lnSpc>
                <a:spcPct val="95000"/>
              </a:lnSpc>
              <a:spcBef>
                <a:spcPts val="1200"/>
              </a:spcBef>
              <a:buSzPct val="115000"/>
            </a:pPr>
            <a:r>
              <a:rPr lang="en-US" sz="1400"/>
              <a:t>Charts and graphics only: use any of the primary or secondary colors provided.</a:t>
            </a:r>
          </a:p>
        </p:txBody>
      </p:sp>
      <p:cxnSp>
        <p:nvCxnSpPr>
          <p:cNvPr id="25" name="Straight Connector 24">
            <a:extLst>
              <a:ext uri="{FF2B5EF4-FFF2-40B4-BE49-F238E27FC236}">
                <a16:creationId xmlns:a16="http://schemas.microsoft.com/office/drawing/2014/main" id="{0EE1E742-A967-4A3E-9F77-DA40A8E46B45}"/>
              </a:ext>
            </a:extLst>
          </p:cNvPr>
          <p:cNvCxnSpPr>
            <a:cxnSpLocks/>
          </p:cNvCxnSpPr>
          <p:nvPr/>
        </p:nvCxnSpPr>
        <p:spPr>
          <a:xfrm>
            <a:off x="6094412" y="1655840"/>
            <a:ext cx="0" cy="3892832"/>
          </a:xfrm>
          <a:prstGeom prst="line">
            <a:avLst/>
          </a:prstGeom>
          <a:noFill/>
          <a:ln w="12700" cap="flat">
            <a:solidFill>
              <a:schemeClr val="tx1"/>
            </a:solidFill>
            <a:prstDash val="solid"/>
            <a:miter lim="400000"/>
          </a:ln>
          <a:effectLst/>
          <a:sp3d/>
        </p:spPr>
        <p:style>
          <a:lnRef idx="0">
            <a:scrgbClr r="0" g="0" b="0"/>
          </a:lnRef>
          <a:fillRef idx="0">
            <a:scrgbClr r="0" g="0" b="0"/>
          </a:fillRef>
          <a:effectRef idx="0">
            <a:scrgbClr r="0" g="0" b="0"/>
          </a:effectRef>
          <a:fontRef idx="none"/>
        </p:style>
      </p:cxnSp>
      <p:sp>
        <p:nvSpPr>
          <p:cNvPr id="2" name="Date Placeholder 1"/>
          <p:cNvSpPr>
            <a:spLocks noGrp="1"/>
          </p:cNvSpPr>
          <p:nvPr>
            <p:ph type="dt" sz="half" idx="10"/>
          </p:nvPr>
        </p:nvSpPr>
        <p:spPr/>
        <p:txBody>
          <a:bodyPr/>
          <a:lstStyle/>
          <a:p>
            <a:fld id="{44EF024D-1F14-4059-8034-4B74257985D4}" type="datetime1">
              <a:rPr lang="en-US" smtClean="0"/>
              <a:t>9/14/2024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FF96AE3-7B4D-49C1-B9E1-83C396CB160C}" type="slidenum">
              <a:rPr lang="en-US" smtClean="0"/>
              <a:t>‹#›</a:t>
            </a:fld>
            <a:endParaRPr lang="en-US"/>
          </a:p>
        </p:txBody>
      </p:sp>
      <p:sp>
        <p:nvSpPr>
          <p:cNvPr id="27" name="Title 5">
            <a:extLst>
              <a:ext uri="{FF2B5EF4-FFF2-40B4-BE49-F238E27FC236}">
                <a16:creationId xmlns:a16="http://schemas.microsoft.com/office/drawing/2014/main" id="{AEA8B13C-3D00-4B76-989C-A1F6F0840923}"/>
              </a:ext>
            </a:extLst>
          </p:cNvPr>
          <p:cNvSpPr txBox="1">
            <a:spLocks/>
          </p:cNvSpPr>
          <p:nvPr/>
        </p:nvSpPr>
        <p:spPr>
          <a:xfrm>
            <a:off x="455614" y="1032065"/>
            <a:ext cx="5186700" cy="493140"/>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2400" b="0" kern="1200" baseline="0">
                <a:solidFill>
                  <a:schemeClr val="tx1"/>
                </a:solidFill>
                <a:latin typeface="+mj-lt"/>
                <a:ea typeface="+mj-ea"/>
                <a:cs typeface="+mj-cs"/>
              </a:defRPr>
            </a:lvl1pPr>
          </a:lstStyle>
          <a:p>
            <a:r>
              <a:rPr lang="en-US" sz="2399" b="1" noProof="0"/>
              <a:t>Colors &amp; Images</a:t>
            </a:r>
          </a:p>
        </p:txBody>
      </p:sp>
      <p:sp>
        <p:nvSpPr>
          <p:cNvPr id="20" name="Content Placeholder 3">
            <a:extLst>
              <a:ext uri="{FF2B5EF4-FFF2-40B4-BE49-F238E27FC236}">
                <a16:creationId xmlns:a16="http://schemas.microsoft.com/office/drawing/2014/main" id="{3F1EF2E9-1005-4071-B482-10D7F95E3EF3}"/>
              </a:ext>
            </a:extLst>
          </p:cNvPr>
          <p:cNvSpPr txBox="1">
            <a:spLocks/>
          </p:cNvSpPr>
          <p:nvPr/>
        </p:nvSpPr>
        <p:spPr>
          <a:xfrm>
            <a:off x="6565693" y="1661581"/>
            <a:ext cx="5167511" cy="4130085"/>
          </a:xfrm>
          <a:prstGeom prst="rect">
            <a:avLst/>
          </a:prstGeom>
        </p:spPr>
        <p:txBody>
          <a:bodyPr vert="horz" lIns="0" tIns="0" rIns="0" bIns="0" rtlCol="0">
            <a:noAutofit/>
          </a:bodyPr>
          <a:lstStyle>
            <a:lvl1pPr marL="227013" indent="-227013" algn="l" defTabSz="914400" rtl="0" eaLnBrk="1" latinLnBrk="0" hangingPunct="1">
              <a:lnSpc>
                <a:spcPct val="100000"/>
              </a:lnSpc>
              <a:spcBef>
                <a:spcPts val="2400"/>
              </a:spcBef>
              <a:buClr>
                <a:schemeClr val="tx1"/>
              </a:buClr>
              <a:buSzPct val="130000"/>
              <a:buFont typeface="Arial" panose="020B0604020202020204" pitchFamily="34" charset="0"/>
              <a:buChar char="•"/>
              <a:defRPr sz="2000" kern="1200">
                <a:solidFill>
                  <a:schemeClr val="tx1"/>
                </a:solidFill>
                <a:latin typeface="+mn-lt"/>
                <a:ea typeface="+mn-ea"/>
                <a:cs typeface="+mn-cs"/>
              </a:defRPr>
            </a:lvl1pPr>
            <a:lvl2pPr marL="576072" indent="-237744" algn="l" defTabSz="914400" rtl="0" eaLnBrk="1" latinLnBrk="0" hangingPunct="1">
              <a:lnSpc>
                <a:spcPct val="100000"/>
              </a:lnSpc>
              <a:spcBef>
                <a:spcPts val="1800"/>
              </a:spcBef>
              <a:buClr>
                <a:schemeClr val="tx1"/>
              </a:buClr>
              <a:buSzPct val="130000"/>
              <a:buFont typeface="Arial" panose="020B0604020202020204" pitchFamily="34" charset="0"/>
              <a:buChar char="•"/>
              <a:defRPr sz="1800" kern="1200">
                <a:solidFill>
                  <a:schemeClr val="tx1"/>
                </a:solidFill>
                <a:latin typeface="+mn-lt"/>
                <a:ea typeface="+mn-ea"/>
                <a:cs typeface="+mn-cs"/>
              </a:defRPr>
            </a:lvl2pPr>
            <a:lvl3pPr marL="914400" indent="-228600" algn="l" defTabSz="914400" rtl="0" eaLnBrk="1" latinLnBrk="0" hangingPunct="1">
              <a:lnSpc>
                <a:spcPct val="100000"/>
              </a:lnSpc>
              <a:spcBef>
                <a:spcPts val="1800"/>
              </a:spcBef>
              <a:buClr>
                <a:schemeClr val="tx1"/>
              </a:buClr>
              <a:buSzPct val="130000"/>
              <a:buFont typeface="Arial" panose="020B0604020202020204" pitchFamily="34" charset="0"/>
              <a:buChar char="•"/>
              <a:defRPr sz="1600" kern="1200">
                <a:solidFill>
                  <a:schemeClr val="tx1"/>
                </a:solidFill>
                <a:latin typeface="+mn-lt"/>
                <a:ea typeface="+mn-ea"/>
                <a:cs typeface="+mn-cs"/>
              </a:defRPr>
            </a:lvl3pPr>
            <a:lvl4pPr marL="1252728" indent="-237744" algn="l" defTabSz="914400" rtl="0" eaLnBrk="1" latinLnBrk="0" hangingPunct="1">
              <a:lnSpc>
                <a:spcPct val="100000"/>
              </a:lnSpc>
              <a:spcBef>
                <a:spcPts val="1800"/>
              </a:spcBef>
              <a:buClr>
                <a:schemeClr val="tx1"/>
              </a:buClr>
              <a:buSzPct val="130000"/>
              <a:buFont typeface="Arial" panose="020B0604020202020204" pitchFamily="34" charset="0"/>
              <a:buChar char="•"/>
              <a:defRPr sz="1400" kern="1200">
                <a:solidFill>
                  <a:schemeClr val="tx1"/>
                </a:solidFill>
                <a:latin typeface="+mn-lt"/>
                <a:ea typeface="+mn-ea"/>
                <a:cs typeface="+mn-cs"/>
              </a:defRPr>
            </a:lvl4pPr>
            <a:lvl5pPr marL="1609344" indent="-228600" algn="l" defTabSz="914400" rtl="0" eaLnBrk="1" latinLnBrk="0" hangingPunct="1">
              <a:lnSpc>
                <a:spcPct val="100000"/>
              </a:lnSpc>
              <a:spcBef>
                <a:spcPts val="1800"/>
              </a:spcBef>
              <a:buClr>
                <a:schemeClr val="tx1"/>
              </a:buClr>
              <a:buSzPct val="130000"/>
              <a:buFont typeface="Arial" panose="020B0604020202020204" pitchFamily="34" charset="0"/>
              <a:buChar char="•"/>
              <a:defRPr sz="1400" kern="1200">
                <a:solidFill>
                  <a:schemeClr val="tx1"/>
                </a:solidFill>
                <a:latin typeface="+mn-lt"/>
                <a:ea typeface="+mn-ea"/>
                <a:cs typeface="+mn-cs"/>
              </a:defRPr>
            </a:lvl5pPr>
            <a:lvl6pPr marL="1965960" indent="-228600" algn="l" defTabSz="914400" rtl="0" eaLnBrk="1" latinLnBrk="0" hangingPunct="1">
              <a:lnSpc>
                <a:spcPct val="90000"/>
              </a:lnSpc>
              <a:spcBef>
                <a:spcPts val="600"/>
              </a:spcBef>
              <a:buClr>
                <a:schemeClr val="accent1"/>
              </a:buClr>
              <a:buSzPct val="115000"/>
              <a:buFont typeface="Wingdings" panose="05000000000000000000" pitchFamily="2" charset="2"/>
              <a:buChar char="§"/>
              <a:defRPr sz="1400" kern="1200">
                <a:solidFill>
                  <a:schemeClr val="tx1"/>
                </a:solidFill>
                <a:latin typeface="+mn-lt"/>
                <a:ea typeface="+mn-ea"/>
                <a:cs typeface="+mn-cs"/>
              </a:defRPr>
            </a:lvl6pPr>
            <a:lvl7pPr marL="2322576" indent="-228600" algn="l" defTabSz="914400" rtl="0" eaLnBrk="1" latinLnBrk="0" hangingPunct="1">
              <a:lnSpc>
                <a:spcPct val="90000"/>
              </a:lnSpc>
              <a:spcBef>
                <a:spcPts val="600"/>
              </a:spcBef>
              <a:buClr>
                <a:schemeClr val="accent1"/>
              </a:buClr>
              <a:buSzPct val="115000"/>
              <a:buFont typeface="Wingdings" panose="05000000000000000000" pitchFamily="2" charset="2"/>
              <a:buChar char="§"/>
              <a:defRPr sz="1400" kern="1200">
                <a:solidFill>
                  <a:schemeClr val="tx1"/>
                </a:solidFill>
                <a:latin typeface="+mn-lt"/>
                <a:ea typeface="+mn-ea"/>
                <a:cs typeface="+mn-cs"/>
              </a:defRPr>
            </a:lvl7pPr>
            <a:lvl8pPr marL="2679192" indent="-228600" algn="l" defTabSz="914400" rtl="0" eaLnBrk="1" latinLnBrk="0" hangingPunct="1">
              <a:lnSpc>
                <a:spcPct val="90000"/>
              </a:lnSpc>
              <a:spcBef>
                <a:spcPts val="600"/>
              </a:spcBef>
              <a:buClr>
                <a:schemeClr val="accent1"/>
              </a:buClr>
              <a:buSzPct val="115000"/>
              <a:buFont typeface="Wingdings" panose="05000000000000000000" pitchFamily="2" charset="2"/>
              <a:buChar char="§"/>
              <a:defRPr sz="1400" kern="1200">
                <a:solidFill>
                  <a:schemeClr val="tx1"/>
                </a:solidFill>
                <a:latin typeface="+mn-lt"/>
                <a:ea typeface="+mn-ea"/>
                <a:cs typeface="+mn-cs"/>
              </a:defRPr>
            </a:lvl8pPr>
            <a:lvl9pPr marL="3035808" indent="-228600" algn="l" defTabSz="914400" rtl="0" eaLnBrk="1" latinLnBrk="0" hangingPunct="1">
              <a:lnSpc>
                <a:spcPct val="90000"/>
              </a:lnSpc>
              <a:spcBef>
                <a:spcPts val="600"/>
              </a:spcBef>
              <a:buClr>
                <a:schemeClr val="accent1"/>
              </a:buClr>
              <a:buSzPct val="115000"/>
              <a:buFont typeface="Wingdings" panose="05000000000000000000" pitchFamily="2" charset="2"/>
              <a:buChar char="§"/>
              <a:defRPr sz="1400" kern="1200">
                <a:solidFill>
                  <a:schemeClr val="tx1"/>
                </a:solidFill>
                <a:latin typeface="+mn-lt"/>
                <a:ea typeface="+mn-ea"/>
                <a:cs typeface="+mn-cs"/>
              </a:defRPr>
            </a:lvl9pPr>
          </a:lstStyle>
          <a:p>
            <a:pPr marL="0" marR="0" lvl="0" indent="0" algn="l" defTabSz="914126" rtl="0" eaLnBrk="1" fontAlgn="auto" latinLnBrk="0" hangingPunct="1">
              <a:lnSpc>
                <a:spcPct val="95000"/>
              </a:lnSpc>
              <a:spcBef>
                <a:spcPts val="1200"/>
              </a:spcBef>
              <a:spcAft>
                <a:spcPts val="0"/>
              </a:spcAft>
              <a:buClrTx/>
              <a:buSzPct val="100000"/>
              <a:buFont typeface="Arial" panose="020B0604020202020204" pitchFamily="34" charset="0"/>
              <a:buNone/>
              <a:tabLst/>
              <a:defRPr/>
            </a:pPr>
            <a:r>
              <a:rPr lang="en-US" sz="1400" b="1" noProof="0"/>
              <a:t>Embedded Color Palette</a:t>
            </a:r>
          </a:p>
          <a:p>
            <a:pPr marL="228531" marR="0" lvl="0" indent="-228531" algn="l" defTabSz="914126" rtl="0" eaLnBrk="1" fontAlgn="auto" latinLnBrk="0" hangingPunct="1">
              <a:lnSpc>
                <a:spcPct val="95000"/>
              </a:lnSpc>
              <a:spcBef>
                <a:spcPts val="1200"/>
              </a:spcBef>
              <a:spcAft>
                <a:spcPts val="0"/>
              </a:spcAft>
              <a:buClrTx/>
              <a:buSzPct val="115000"/>
              <a:buFont typeface="Arial" panose="020B0604020202020204" pitchFamily="34" charset="0"/>
              <a:buChar char="•"/>
              <a:tabLst/>
              <a:defRPr/>
            </a:pPr>
            <a:r>
              <a:rPr kumimoji="0" lang="en-US" sz="1400" b="0" i="0" u="none" strike="noStrike" kern="1200" cap="none" spc="0" normalizeH="0" baseline="0" noProof="0">
                <a:ln>
                  <a:noFill/>
                </a:ln>
                <a:solidFill>
                  <a:prstClr val="black"/>
                </a:solidFill>
                <a:effectLst/>
                <a:uLnTx/>
                <a:uFillTx/>
                <a:latin typeface="+mn-lt"/>
                <a:ea typeface="+mn-ea"/>
                <a:cs typeface="+mn-cs"/>
              </a:rPr>
              <a:t>Branded colors are embedded</a:t>
            </a:r>
            <a:br>
              <a:rPr kumimoji="0" lang="en-US" sz="1400" b="0" i="0" u="none" strike="noStrike" kern="1200" cap="none" spc="0" normalizeH="0" baseline="0" noProof="0">
                <a:ln>
                  <a:noFill/>
                </a:ln>
                <a:solidFill>
                  <a:prstClr val="black"/>
                </a:solidFill>
                <a:effectLst/>
                <a:uLnTx/>
                <a:uFillTx/>
                <a:latin typeface="+mn-lt"/>
                <a:ea typeface="+mn-ea"/>
                <a:cs typeface="+mn-cs"/>
              </a:rPr>
            </a:br>
            <a:r>
              <a:rPr kumimoji="0" lang="en-US" sz="1400" b="0" i="0" u="none" strike="noStrike" kern="1200" cap="none" spc="0" normalizeH="0" baseline="0" noProof="0">
                <a:ln>
                  <a:noFill/>
                </a:ln>
                <a:solidFill>
                  <a:prstClr val="black"/>
                </a:solidFill>
                <a:effectLst/>
                <a:uLnTx/>
                <a:uFillTx/>
                <a:latin typeface="+mn-lt"/>
                <a:ea typeface="+mn-ea"/>
                <a:cs typeface="+mn-cs"/>
              </a:rPr>
              <a:t>in the template for your immediate use.</a:t>
            </a:r>
          </a:p>
          <a:p>
            <a:pPr marL="228531" marR="0" lvl="0" indent="-228531" algn="l" defTabSz="914126" rtl="0" eaLnBrk="1" fontAlgn="auto" latinLnBrk="0" hangingPunct="1">
              <a:lnSpc>
                <a:spcPct val="95000"/>
              </a:lnSpc>
              <a:spcBef>
                <a:spcPts val="1200"/>
              </a:spcBef>
              <a:spcAft>
                <a:spcPts val="0"/>
              </a:spcAft>
              <a:buClrTx/>
              <a:buSzPct val="100000"/>
              <a:buFont typeface="Arial" panose="020B0604020202020204" pitchFamily="34" charset="0"/>
              <a:buChar char="•"/>
              <a:tabLst/>
              <a:defRPr/>
            </a:pPr>
            <a:endParaRPr kumimoji="0" lang="en-US" sz="1400" b="0" i="0" u="none" strike="noStrike" kern="1200" cap="none" spc="0" normalizeH="0" baseline="0" noProof="0">
              <a:ln>
                <a:noFill/>
              </a:ln>
              <a:solidFill>
                <a:prstClr val="black"/>
              </a:solidFill>
              <a:effectLst/>
              <a:uLnTx/>
              <a:uFillTx/>
              <a:latin typeface="+mn-lt"/>
              <a:ea typeface="+mn-ea"/>
              <a:cs typeface="+mn-cs"/>
            </a:endParaRPr>
          </a:p>
          <a:p>
            <a:pPr marL="228531" marR="0" lvl="0" indent="-228531" algn="l" defTabSz="914126" rtl="0" eaLnBrk="1" fontAlgn="auto" latinLnBrk="0" hangingPunct="1">
              <a:lnSpc>
                <a:spcPct val="95000"/>
              </a:lnSpc>
              <a:spcBef>
                <a:spcPts val="1200"/>
              </a:spcBef>
              <a:spcAft>
                <a:spcPts val="0"/>
              </a:spcAft>
              <a:buClrTx/>
              <a:buSzPct val="100000"/>
              <a:buFont typeface="Arial" panose="020B0604020202020204" pitchFamily="34" charset="0"/>
              <a:buChar char="•"/>
              <a:tabLst/>
              <a:defRPr/>
            </a:pPr>
            <a:endParaRPr kumimoji="0" lang="en-US" sz="1400" b="0" i="0" u="none" strike="noStrike" kern="1200" cap="none" spc="0" normalizeH="0" baseline="0" noProof="0">
              <a:ln>
                <a:noFill/>
              </a:ln>
              <a:solidFill>
                <a:prstClr val="black"/>
              </a:solidFill>
              <a:effectLst/>
              <a:uLnTx/>
              <a:uFillTx/>
              <a:latin typeface="+mn-lt"/>
              <a:ea typeface="+mn-ea"/>
              <a:cs typeface="+mn-cs"/>
            </a:endParaRPr>
          </a:p>
          <a:p>
            <a:pPr marL="228531" marR="0" lvl="0" indent="-228531" algn="l" defTabSz="914126" rtl="0" eaLnBrk="1" fontAlgn="auto" latinLnBrk="0" hangingPunct="1">
              <a:lnSpc>
                <a:spcPct val="95000"/>
              </a:lnSpc>
              <a:spcBef>
                <a:spcPts val="1200"/>
              </a:spcBef>
              <a:spcAft>
                <a:spcPts val="0"/>
              </a:spcAft>
              <a:buClrTx/>
              <a:buSzPct val="100000"/>
              <a:buFont typeface="Arial" panose="020B0604020202020204" pitchFamily="34" charset="0"/>
              <a:buChar char="•"/>
              <a:tabLst/>
              <a:defRPr/>
            </a:pPr>
            <a:endParaRPr kumimoji="0" lang="en-US" sz="1400" b="0" i="0" u="none" strike="noStrike" kern="1200" cap="none" spc="0" normalizeH="0" baseline="0" noProof="0">
              <a:ln>
                <a:noFill/>
              </a:ln>
              <a:solidFill>
                <a:prstClr val="black"/>
              </a:solidFill>
              <a:effectLst/>
              <a:uLnTx/>
              <a:uFillTx/>
              <a:latin typeface="+mn-lt"/>
              <a:ea typeface="+mn-ea"/>
              <a:cs typeface="+mn-cs"/>
            </a:endParaRPr>
          </a:p>
          <a:p>
            <a:pPr marL="228531" marR="0" lvl="0" indent="-228531" algn="l" defTabSz="914126" rtl="0" eaLnBrk="1" fontAlgn="auto" latinLnBrk="0" hangingPunct="1">
              <a:lnSpc>
                <a:spcPct val="95000"/>
              </a:lnSpc>
              <a:spcBef>
                <a:spcPts val="1200"/>
              </a:spcBef>
              <a:spcAft>
                <a:spcPts val="0"/>
              </a:spcAft>
              <a:buClrTx/>
              <a:buSzPct val="100000"/>
              <a:buFont typeface="Arial" panose="020B0604020202020204" pitchFamily="34" charset="0"/>
              <a:buChar char="•"/>
              <a:tabLst/>
              <a:defRPr/>
            </a:pPr>
            <a:endParaRPr kumimoji="0" lang="en-US" sz="1400" b="0" i="0" u="none" strike="noStrike" kern="1200" cap="none" spc="0" normalizeH="0" baseline="0" noProof="0">
              <a:ln>
                <a:noFill/>
              </a:ln>
              <a:solidFill>
                <a:prstClr val="black"/>
              </a:solidFill>
              <a:effectLst/>
              <a:uLnTx/>
              <a:uFillTx/>
              <a:latin typeface="+mn-lt"/>
              <a:ea typeface="+mn-ea"/>
              <a:cs typeface="+mn-cs"/>
            </a:endParaRPr>
          </a:p>
          <a:p>
            <a:pPr marL="228531" marR="0" lvl="0" indent="-228531" algn="l" defTabSz="914126" rtl="0" eaLnBrk="1" fontAlgn="auto" latinLnBrk="0" hangingPunct="1">
              <a:lnSpc>
                <a:spcPct val="95000"/>
              </a:lnSpc>
              <a:spcBef>
                <a:spcPts val="1200"/>
              </a:spcBef>
              <a:spcAft>
                <a:spcPts val="0"/>
              </a:spcAft>
              <a:buClrTx/>
              <a:buSzPct val="100000"/>
              <a:buFont typeface="Arial" panose="020B0604020202020204" pitchFamily="34" charset="0"/>
              <a:buChar char="•"/>
              <a:tabLst/>
              <a:defRPr/>
            </a:pPr>
            <a:endParaRPr kumimoji="0" lang="en-US" sz="1400" b="0" i="0" u="none" strike="noStrike" kern="1200" cap="none" spc="0" normalizeH="0" baseline="0" noProof="0">
              <a:ln>
                <a:noFill/>
              </a:ln>
              <a:solidFill>
                <a:prstClr val="black"/>
              </a:solidFill>
              <a:effectLst/>
              <a:uLnTx/>
              <a:uFillTx/>
              <a:latin typeface="+mn-lt"/>
              <a:ea typeface="+mn-ea"/>
              <a:cs typeface="+mn-cs"/>
            </a:endParaRPr>
          </a:p>
          <a:p>
            <a:pPr marL="228531" marR="0" lvl="0" indent="-228531" algn="l" defTabSz="914126" rtl="0" eaLnBrk="1" fontAlgn="auto" latinLnBrk="0" hangingPunct="1">
              <a:lnSpc>
                <a:spcPct val="95000"/>
              </a:lnSpc>
              <a:spcBef>
                <a:spcPts val="1200"/>
              </a:spcBef>
              <a:spcAft>
                <a:spcPts val="0"/>
              </a:spcAft>
              <a:buClrTx/>
              <a:buSzPct val="100000"/>
              <a:buFont typeface="Arial" panose="020B0604020202020204" pitchFamily="34" charset="0"/>
              <a:buChar char="•"/>
              <a:tabLst/>
              <a:defRPr/>
            </a:pPr>
            <a:endParaRPr kumimoji="0" lang="en-US" sz="100" b="0" i="0" u="none" strike="noStrike" kern="1200" cap="none" spc="0" normalizeH="0" baseline="0" noProof="0">
              <a:ln>
                <a:noFill/>
              </a:ln>
              <a:solidFill>
                <a:prstClr val="black"/>
              </a:solidFill>
              <a:effectLst/>
              <a:uLnTx/>
              <a:uFillTx/>
              <a:latin typeface="+mn-lt"/>
              <a:ea typeface="+mn-ea"/>
              <a:cs typeface="+mn-cs"/>
            </a:endParaRPr>
          </a:p>
          <a:p>
            <a:pPr marL="228531" marR="0" lvl="0" indent="-228531" algn="l" defTabSz="914126" rtl="0" eaLnBrk="1" fontAlgn="auto" latinLnBrk="0" hangingPunct="1">
              <a:lnSpc>
                <a:spcPct val="95000"/>
              </a:lnSpc>
              <a:spcBef>
                <a:spcPts val="1200"/>
              </a:spcBef>
              <a:spcAft>
                <a:spcPts val="0"/>
              </a:spcAft>
              <a:buClrTx/>
              <a:buSzPct val="100000"/>
              <a:buFont typeface="Arial" panose="020B0604020202020204" pitchFamily="34" charset="0"/>
              <a:buChar char="•"/>
              <a:tabLst/>
              <a:defRPr/>
            </a:pPr>
            <a:endParaRPr kumimoji="0" lang="en-US" sz="500" b="0" i="0" u="none" strike="noStrike" kern="1200" cap="none" spc="0" normalizeH="0" baseline="0" noProof="0">
              <a:ln>
                <a:noFill/>
              </a:ln>
              <a:solidFill>
                <a:prstClr val="black"/>
              </a:solidFill>
              <a:effectLst/>
              <a:uLnTx/>
              <a:uFillTx/>
              <a:latin typeface="+mn-lt"/>
              <a:ea typeface="+mn-ea"/>
              <a:cs typeface="+mn-cs"/>
            </a:endParaRPr>
          </a:p>
          <a:p>
            <a:pPr marL="0" indent="0">
              <a:lnSpc>
                <a:spcPct val="95000"/>
              </a:lnSpc>
              <a:spcBef>
                <a:spcPts val="1200"/>
              </a:spcBef>
              <a:buNone/>
            </a:pPr>
            <a:r>
              <a:rPr lang="en-US" sz="1400" b="1" noProof="0"/>
              <a:t>Images</a:t>
            </a:r>
          </a:p>
          <a:p>
            <a:pPr marL="228531" marR="0" lvl="0" indent="-228531" algn="l" defTabSz="914126" rtl="0" eaLnBrk="1" fontAlgn="auto" latinLnBrk="0" hangingPunct="1">
              <a:lnSpc>
                <a:spcPct val="95000"/>
              </a:lnSpc>
              <a:spcBef>
                <a:spcPts val="1200"/>
              </a:spcBef>
              <a:spcAft>
                <a:spcPts val="0"/>
              </a:spcAft>
              <a:buClrTx/>
              <a:buSzPct val="115000"/>
              <a:buFont typeface="Arial" panose="020B0604020202020204" pitchFamily="34" charset="0"/>
              <a:buChar char="•"/>
              <a:tabLst/>
              <a:defRPr/>
            </a:pPr>
            <a:r>
              <a:rPr kumimoji="0" lang="en-US" sz="1400" b="0" i="0" u="none" strike="noStrike" kern="1200" cap="none" spc="0" normalizeH="0" baseline="0" noProof="0">
                <a:ln>
                  <a:noFill/>
                </a:ln>
                <a:solidFill>
                  <a:prstClr val="black"/>
                </a:solidFill>
                <a:effectLst/>
                <a:uLnTx/>
                <a:uFillTx/>
                <a:latin typeface="+mn-lt"/>
                <a:ea typeface="+mn-ea"/>
                <a:cs typeface="+mn-cs"/>
              </a:rPr>
              <a:t>You can add your own copyright free photos</a:t>
            </a:r>
            <a:br>
              <a:rPr kumimoji="0" lang="en-US" sz="1400" b="0" i="0" u="none" strike="noStrike" kern="1200" cap="none" spc="0" normalizeH="0" baseline="0" noProof="0">
                <a:ln>
                  <a:noFill/>
                </a:ln>
                <a:solidFill>
                  <a:prstClr val="black"/>
                </a:solidFill>
                <a:effectLst/>
                <a:uLnTx/>
                <a:uFillTx/>
                <a:latin typeface="+mn-lt"/>
                <a:ea typeface="+mn-ea"/>
                <a:cs typeface="+mn-cs"/>
              </a:rPr>
            </a:br>
            <a:r>
              <a:rPr kumimoji="0" lang="en-US" sz="1400" b="0" i="0" u="none" strike="noStrike" kern="1200" cap="none" spc="0" normalizeH="0" baseline="0" noProof="0">
                <a:ln>
                  <a:noFill/>
                </a:ln>
                <a:solidFill>
                  <a:prstClr val="black"/>
                </a:solidFill>
                <a:effectLst/>
                <a:uLnTx/>
                <a:uFillTx/>
                <a:latin typeface="+mn-lt"/>
                <a:ea typeface="+mn-ea"/>
                <a:cs typeface="+mn-cs"/>
              </a:rPr>
              <a:t>to customize your content slides.</a:t>
            </a:r>
          </a:p>
        </p:txBody>
      </p:sp>
      <p:grpSp>
        <p:nvGrpSpPr>
          <p:cNvPr id="10" name="Group 9">
            <a:extLst>
              <a:ext uri="{FF2B5EF4-FFF2-40B4-BE49-F238E27FC236}">
                <a16:creationId xmlns:a16="http://schemas.microsoft.com/office/drawing/2014/main" id="{28CE9538-62AC-466B-9B79-0BD8ED5ABE3C}"/>
              </a:ext>
            </a:extLst>
          </p:cNvPr>
          <p:cNvGrpSpPr/>
          <p:nvPr/>
        </p:nvGrpSpPr>
        <p:grpSpPr>
          <a:xfrm>
            <a:off x="6808034" y="2650690"/>
            <a:ext cx="1626433" cy="1817208"/>
            <a:chOff x="6808033" y="2485869"/>
            <a:chExt cx="1626433" cy="1817208"/>
          </a:xfrm>
        </p:grpSpPr>
        <p:pic>
          <p:nvPicPr>
            <p:cNvPr id="7" name="Picture 6">
              <a:extLst>
                <a:ext uri="{FF2B5EF4-FFF2-40B4-BE49-F238E27FC236}">
                  <a16:creationId xmlns:a16="http://schemas.microsoft.com/office/drawing/2014/main" id="{8DB967C5-76A1-4C6C-AC66-CAE652DC4F4B}"/>
                </a:ext>
              </a:extLst>
            </p:cNvPr>
            <p:cNvPicPr>
              <a:picLocks noChangeAspect="1"/>
            </p:cNvPicPr>
            <p:nvPr userDrawn="1"/>
          </p:nvPicPr>
          <p:blipFill rotWithShape="1">
            <a:blip r:embed="rId2"/>
            <a:srcRect l="796" t="1136" r="1057"/>
            <a:stretch/>
          </p:blipFill>
          <p:spPr>
            <a:xfrm>
              <a:off x="6808033" y="2485869"/>
              <a:ext cx="1626433" cy="1817208"/>
            </a:xfrm>
            <a:prstGeom prst="rect">
              <a:avLst/>
            </a:prstGeom>
            <a:ln w="3175">
              <a:solidFill>
                <a:schemeClr val="bg2">
                  <a:lumMod val="60000"/>
                  <a:lumOff val="40000"/>
                </a:schemeClr>
              </a:solidFill>
            </a:ln>
          </p:spPr>
        </p:pic>
        <p:sp>
          <p:nvSpPr>
            <p:cNvPr id="8" name="Rectangle 7">
              <a:extLst>
                <a:ext uri="{FF2B5EF4-FFF2-40B4-BE49-F238E27FC236}">
                  <a16:creationId xmlns:a16="http://schemas.microsoft.com/office/drawing/2014/main" id="{F3AA5D3A-0890-4BAF-8CEB-D2DF3EFC8E52}"/>
                </a:ext>
              </a:extLst>
            </p:cNvPr>
            <p:cNvSpPr/>
            <p:nvPr userDrawn="1"/>
          </p:nvSpPr>
          <p:spPr>
            <a:xfrm>
              <a:off x="6808033" y="2485869"/>
              <a:ext cx="1626433" cy="394064"/>
            </a:xfrm>
            <a:prstGeom prst="rect">
              <a:avLst/>
            </a:prstGeom>
            <a:noFill/>
            <a:ln w="28575">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algn="l"/>
              <a:endParaRPr lang="en-CA" sz="1799" err="1"/>
            </a:p>
          </p:txBody>
        </p:sp>
      </p:grpSp>
      <p:sp>
        <p:nvSpPr>
          <p:cNvPr id="14" name="Rectangle 13">
            <a:extLst>
              <a:ext uri="{FF2B5EF4-FFF2-40B4-BE49-F238E27FC236}">
                <a16:creationId xmlns:a16="http://schemas.microsoft.com/office/drawing/2014/main" id="{A38F2055-4983-4560-A35F-C2AD8B91C608}"/>
              </a:ext>
            </a:extLst>
          </p:cNvPr>
          <p:cNvSpPr/>
          <p:nvPr/>
        </p:nvSpPr>
        <p:spPr>
          <a:xfrm>
            <a:off x="455614" y="362063"/>
            <a:ext cx="2636940" cy="246221"/>
          </a:xfrm>
          <a:prstGeom prst="rect">
            <a:avLst/>
          </a:prstGeom>
        </p:spPr>
        <p:txBody>
          <a:bodyPr wrap="none" lIns="0" rIns="0">
            <a:spAutoFit/>
          </a:bodyPr>
          <a:lstStyle/>
          <a:p>
            <a:r>
              <a:rPr lang="en-US" sz="1000" noProof="0">
                <a:latin typeface="+mn-lt"/>
              </a:rPr>
              <a:t>For use with Microsoft Office PowerPoint 365</a:t>
            </a:r>
            <a:endParaRPr lang="en-US" sz="1000" noProof="0">
              <a:solidFill>
                <a:schemeClr val="bg1"/>
              </a:solidFill>
              <a:latin typeface="+mn-lt"/>
            </a:endParaRPr>
          </a:p>
        </p:txBody>
      </p:sp>
    </p:spTree>
    <p:extLst>
      <p:ext uri="{BB962C8B-B14F-4D97-AF65-F5344CB8AC3E}">
        <p14:creationId xmlns:p14="http://schemas.microsoft.com/office/powerpoint/2010/main" val="1066903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1_Getting started 3">
    <p:spTree>
      <p:nvGrpSpPr>
        <p:cNvPr id="1" name=""/>
        <p:cNvGrpSpPr/>
        <p:nvPr/>
      </p:nvGrpSpPr>
      <p:grpSpPr>
        <a:xfrm>
          <a:off x="0" y="0"/>
          <a:ext cx="0" cy="0"/>
          <a:chOff x="0" y="0"/>
          <a:chExt cx="0" cy="0"/>
        </a:xfrm>
      </p:grpSpPr>
      <p:graphicFrame>
        <p:nvGraphicFramePr>
          <p:cNvPr id="24" name="Table 23">
            <a:extLst>
              <a:ext uri="{FF2B5EF4-FFF2-40B4-BE49-F238E27FC236}">
                <a16:creationId xmlns:a16="http://schemas.microsoft.com/office/drawing/2014/main" id="{00C1F430-FF2A-4D43-A079-6138771B606C}"/>
              </a:ext>
            </a:extLst>
          </p:cNvPr>
          <p:cNvGraphicFramePr>
            <a:graphicFrameLocks noGrp="1"/>
          </p:cNvGraphicFramePr>
          <p:nvPr>
            <p:extLst>
              <p:ext uri="{D42A27DB-BD31-4B8C-83A1-F6EECF244321}">
                <p14:modId xmlns:p14="http://schemas.microsoft.com/office/powerpoint/2010/main" val="2408017866"/>
              </p:ext>
            </p:extLst>
          </p:nvPr>
        </p:nvGraphicFramePr>
        <p:xfrm>
          <a:off x="455614" y="1597097"/>
          <a:ext cx="5175575" cy="3691737"/>
        </p:xfrm>
        <a:graphic>
          <a:graphicData uri="http://schemas.openxmlformats.org/drawingml/2006/table">
            <a:tbl>
              <a:tblPr firstRow="1" bandRow="1">
                <a:tableStyleId>{5940675A-B579-460E-94D1-54222C63F5DA}</a:tableStyleId>
              </a:tblPr>
              <a:tblGrid>
                <a:gridCol w="1035115">
                  <a:extLst>
                    <a:ext uri="{9D8B030D-6E8A-4147-A177-3AD203B41FA5}">
                      <a16:colId xmlns:a16="http://schemas.microsoft.com/office/drawing/2014/main" val="1797523732"/>
                    </a:ext>
                  </a:extLst>
                </a:gridCol>
                <a:gridCol w="1035115">
                  <a:extLst>
                    <a:ext uri="{9D8B030D-6E8A-4147-A177-3AD203B41FA5}">
                      <a16:colId xmlns:a16="http://schemas.microsoft.com/office/drawing/2014/main" val="2173720451"/>
                    </a:ext>
                  </a:extLst>
                </a:gridCol>
                <a:gridCol w="1035115">
                  <a:extLst>
                    <a:ext uri="{9D8B030D-6E8A-4147-A177-3AD203B41FA5}">
                      <a16:colId xmlns:a16="http://schemas.microsoft.com/office/drawing/2014/main" val="1029007346"/>
                    </a:ext>
                  </a:extLst>
                </a:gridCol>
                <a:gridCol w="1035115">
                  <a:extLst>
                    <a:ext uri="{9D8B030D-6E8A-4147-A177-3AD203B41FA5}">
                      <a16:colId xmlns:a16="http://schemas.microsoft.com/office/drawing/2014/main" val="713328310"/>
                    </a:ext>
                  </a:extLst>
                </a:gridCol>
                <a:gridCol w="1035115">
                  <a:extLst>
                    <a:ext uri="{9D8B030D-6E8A-4147-A177-3AD203B41FA5}">
                      <a16:colId xmlns:a16="http://schemas.microsoft.com/office/drawing/2014/main" val="2205100299"/>
                    </a:ext>
                  </a:extLst>
                </a:gridCol>
              </a:tblGrid>
              <a:tr h="239964">
                <a:tc gridSpan="5">
                  <a:txBody>
                    <a:bodyPr/>
                    <a:lstStyle/>
                    <a:p>
                      <a:pPr>
                        <a:lnSpc>
                          <a:spcPct val="130000"/>
                        </a:lnSpc>
                      </a:pPr>
                      <a:r>
                        <a:rPr lang="en-US" sz="1100" b="1"/>
                        <a:t>Primary colors – RGB values</a:t>
                      </a:r>
                      <a:endParaRPr lang="en-CA" sz="1100" b="1"/>
                    </a:p>
                  </a:txBody>
                  <a:tcPr marL="0" marR="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tcPr>
                </a:tc>
                <a:tc hMerge="1">
                  <a:txBody>
                    <a:bodyPr/>
                    <a:lstStyle/>
                    <a:p>
                      <a:endParaRPr lang="en-CA"/>
                    </a:p>
                  </a:txBody>
                  <a:tcPr/>
                </a:tc>
                <a:tc hMerge="1">
                  <a:txBody>
                    <a:bodyPr/>
                    <a:lstStyle/>
                    <a:p>
                      <a:endParaRPr lang="en-CA"/>
                    </a:p>
                  </a:txBody>
                  <a:tcPr/>
                </a:tc>
                <a:tc hMerge="1">
                  <a:txBody>
                    <a:bodyPr/>
                    <a:lstStyle/>
                    <a:p>
                      <a:endParaRPr lang="en-CA"/>
                    </a:p>
                  </a:txBody>
                  <a:tcPr/>
                </a:tc>
                <a:tc hMerge="1">
                  <a:txBody>
                    <a:bodyPr/>
                    <a:lstStyle/>
                    <a:p>
                      <a:endParaRPr lang="en-CA"/>
                    </a:p>
                  </a:txBody>
                  <a:tcPr/>
                </a:tc>
                <a:extLst>
                  <a:ext uri="{0D108BD9-81ED-4DB2-BD59-A6C34878D82A}">
                    <a16:rowId xmlns:a16="http://schemas.microsoft.com/office/drawing/2014/main" val="1536449648"/>
                  </a:ext>
                </a:extLst>
              </a:tr>
              <a:tr h="431934">
                <a:tc>
                  <a:txBody>
                    <a:bodyPr/>
                    <a:lstStyle/>
                    <a:p>
                      <a:pPr>
                        <a:lnSpc>
                          <a:spcPct val="130000"/>
                        </a:lnSpc>
                      </a:pPr>
                      <a:r>
                        <a:rPr lang="en-US" sz="1000" b="1">
                          <a:solidFill>
                            <a:schemeClr val="bg1"/>
                          </a:solidFill>
                        </a:rPr>
                        <a:t>Green</a:t>
                      </a:r>
                    </a:p>
                    <a:p>
                      <a:pPr>
                        <a:lnSpc>
                          <a:spcPct val="130000"/>
                        </a:lnSpc>
                      </a:pPr>
                      <a:r>
                        <a:rPr lang="en-US" sz="1000">
                          <a:solidFill>
                            <a:schemeClr val="bg1"/>
                          </a:solidFill>
                        </a:rPr>
                        <a:t>0  167  88</a:t>
                      </a:r>
                      <a:endParaRPr lang="en-CA" sz="1000">
                        <a:solidFill>
                          <a:schemeClr val="bg1"/>
                        </a:solidFill>
                      </a:endParaRPr>
                    </a:p>
                  </a:txBody>
                  <a:tcPr marR="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1"/>
                    </a:solidFill>
                  </a:tcPr>
                </a:tc>
                <a:tc>
                  <a:txBody>
                    <a:bodyPr/>
                    <a:lstStyle/>
                    <a:p>
                      <a:pPr>
                        <a:lnSpc>
                          <a:spcPct val="130000"/>
                        </a:lnSpc>
                      </a:pPr>
                      <a:r>
                        <a:rPr lang="en-US" sz="1000" b="1">
                          <a:solidFill>
                            <a:schemeClr val="bg1"/>
                          </a:solidFill>
                        </a:rPr>
                        <a:t>Blue</a:t>
                      </a:r>
                    </a:p>
                    <a:p>
                      <a:pPr>
                        <a:lnSpc>
                          <a:spcPct val="130000"/>
                        </a:lnSpc>
                      </a:pPr>
                      <a:r>
                        <a:rPr lang="en-US" sz="1000">
                          <a:solidFill>
                            <a:schemeClr val="bg1"/>
                          </a:solidFill>
                        </a:rPr>
                        <a:t>0  0  193</a:t>
                      </a:r>
                      <a:endParaRPr lang="en-CA" sz="1000">
                        <a:solidFill>
                          <a:schemeClr val="bg1"/>
                        </a:solidFill>
                      </a:endParaRPr>
                    </a:p>
                  </a:txBody>
                  <a:tcPr marR="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2"/>
                    </a:solidFill>
                  </a:tcPr>
                </a:tc>
                <a:tc>
                  <a:txBody>
                    <a:bodyPr/>
                    <a:lstStyle/>
                    <a:p>
                      <a:pPr>
                        <a:lnSpc>
                          <a:spcPct val="130000"/>
                        </a:lnSpc>
                      </a:pPr>
                      <a:endParaRPr lang="en-CA" sz="1000"/>
                    </a:p>
                  </a:txBody>
                  <a:tcPr marR="0"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30000"/>
                        </a:lnSpc>
                      </a:pPr>
                      <a:endParaRPr lang="en-CA" sz="1000"/>
                    </a:p>
                  </a:txBody>
                  <a:tcPr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30000"/>
                        </a:lnSpc>
                      </a:pPr>
                      <a:endParaRPr lang="en-CA" sz="1000"/>
                    </a:p>
                  </a:txBody>
                  <a:tcPr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05217441"/>
                  </a:ext>
                </a:extLst>
              </a:tr>
              <a:tr h="431934">
                <a:tc>
                  <a:txBody>
                    <a:bodyPr/>
                    <a:lstStyle/>
                    <a:p>
                      <a:pPr>
                        <a:lnSpc>
                          <a:spcPct val="130000"/>
                        </a:lnSpc>
                      </a:pPr>
                      <a:r>
                        <a:rPr lang="en-US" sz="1000">
                          <a:solidFill>
                            <a:schemeClr val="bg1"/>
                          </a:solidFill>
                        </a:rPr>
                        <a:t>Dark 2</a:t>
                      </a:r>
                    </a:p>
                    <a:p>
                      <a:pPr>
                        <a:lnSpc>
                          <a:spcPct val="130000"/>
                        </a:lnSpc>
                      </a:pPr>
                      <a:r>
                        <a:rPr lang="en-US" sz="1000">
                          <a:solidFill>
                            <a:schemeClr val="bg1"/>
                          </a:solidFill>
                        </a:rPr>
                        <a:t>4  97  56</a:t>
                      </a:r>
                      <a:endParaRPr lang="en-CA" sz="1000">
                        <a:solidFill>
                          <a:schemeClr val="bg1"/>
                        </a:solidFill>
                      </a:endParaRPr>
                    </a:p>
                  </a:txBody>
                  <a:tcPr marR="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46138"/>
                    </a:solidFill>
                  </a:tcPr>
                </a:tc>
                <a:tc>
                  <a:txBody>
                    <a:bodyPr/>
                    <a:lstStyle/>
                    <a:p>
                      <a:pPr>
                        <a:lnSpc>
                          <a:spcPct val="130000"/>
                        </a:lnSpc>
                      </a:pPr>
                      <a:r>
                        <a:rPr lang="en-US" sz="1000">
                          <a:solidFill>
                            <a:schemeClr val="bg1"/>
                          </a:solidFill>
                        </a:rPr>
                        <a:t>Dark 2 </a:t>
                      </a:r>
                    </a:p>
                    <a:p>
                      <a:pPr>
                        <a:lnSpc>
                          <a:spcPct val="130000"/>
                        </a:lnSpc>
                      </a:pPr>
                      <a:r>
                        <a:rPr lang="en-US" sz="1000">
                          <a:solidFill>
                            <a:schemeClr val="bg1"/>
                          </a:solidFill>
                        </a:rPr>
                        <a:t>0  0  130</a:t>
                      </a:r>
                      <a:endParaRPr lang="en-CA" sz="1000">
                        <a:solidFill>
                          <a:schemeClr val="bg1"/>
                        </a:solidFill>
                      </a:endParaRPr>
                    </a:p>
                  </a:txBody>
                  <a:tcPr marR="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0082"/>
                    </a:solidFill>
                  </a:tcPr>
                </a:tc>
                <a:tc>
                  <a:txBody>
                    <a:bodyPr/>
                    <a:lstStyle/>
                    <a:p>
                      <a:pPr>
                        <a:lnSpc>
                          <a:spcPct val="130000"/>
                        </a:lnSpc>
                      </a:pPr>
                      <a:endParaRPr lang="en-CA" sz="1000"/>
                    </a:p>
                  </a:txBody>
                  <a:tcPr marR="0"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30000"/>
                        </a:lnSpc>
                      </a:pPr>
                      <a:endParaRPr lang="en-CA" sz="1000"/>
                    </a:p>
                  </a:txBody>
                  <a:tcPr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30000"/>
                        </a:lnSpc>
                      </a:pPr>
                      <a:endParaRPr lang="en-CA" sz="1000"/>
                    </a:p>
                  </a:txBody>
                  <a:tcPr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458347594"/>
                  </a:ext>
                </a:extLst>
              </a:tr>
              <a:tr h="431934">
                <a:tc>
                  <a:txBody>
                    <a:bodyPr/>
                    <a:lstStyle/>
                    <a:p>
                      <a:pPr>
                        <a:lnSpc>
                          <a:spcPct val="130000"/>
                        </a:lnSpc>
                      </a:pPr>
                      <a:r>
                        <a:rPr lang="en-US" sz="1000">
                          <a:solidFill>
                            <a:schemeClr val="tx1"/>
                          </a:solidFill>
                        </a:rPr>
                        <a:t>Light 3 </a:t>
                      </a:r>
                    </a:p>
                    <a:p>
                      <a:pPr>
                        <a:lnSpc>
                          <a:spcPct val="130000"/>
                        </a:lnSpc>
                      </a:pPr>
                      <a:r>
                        <a:rPr lang="en-US" sz="1000">
                          <a:solidFill>
                            <a:schemeClr val="tx1"/>
                          </a:solidFill>
                        </a:rPr>
                        <a:t>172  229  196</a:t>
                      </a:r>
                      <a:endParaRPr lang="en-CA" sz="1000">
                        <a:solidFill>
                          <a:schemeClr val="tx1"/>
                        </a:solidFill>
                      </a:endParaRPr>
                    </a:p>
                  </a:txBody>
                  <a:tcPr marR="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ACE5C4"/>
                    </a:solidFill>
                  </a:tcPr>
                </a:tc>
                <a:tc>
                  <a:txBody>
                    <a:bodyPr/>
                    <a:lstStyle/>
                    <a:p>
                      <a:pPr>
                        <a:lnSpc>
                          <a:spcPct val="130000"/>
                        </a:lnSpc>
                      </a:pPr>
                      <a:r>
                        <a:rPr lang="en-US" sz="1000">
                          <a:solidFill>
                            <a:schemeClr val="tx1"/>
                          </a:solidFill>
                        </a:rPr>
                        <a:t>Light 4</a:t>
                      </a:r>
                    </a:p>
                    <a:p>
                      <a:pPr>
                        <a:lnSpc>
                          <a:spcPct val="130000"/>
                        </a:lnSpc>
                      </a:pPr>
                      <a:r>
                        <a:rPr lang="en-US" sz="1000">
                          <a:solidFill>
                            <a:schemeClr val="tx1"/>
                          </a:solidFill>
                        </a:rPr>
                        <a:t>193  216  247</a:t>
                      </a:r>
                      <a:endParaRPr lang="en-CA" sz="1000">
                        <a:solidFill>
                          <a:schemeClr val="tx1"/>
                        </a:solidFill>
                      </a:endParaRPr>
                    </a:p>
                  </a:txBody>
                  <a:tcPr marR="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D8F7"/>
                    </a:solidFill>
                  </a:tcPr>
                </a:tc>
                <a:tc>
                  <a:txBody>
                    <a:bodyPr/>
                    <a:lstStyle/>
                    <a:p>
                      <a:pPr>
                        <a:lnSpc>
                          <a:spcPct val="130000"/>
                        </a:lnSpc>
                      </a:pPr>
                      <a:endParaRPr lang="en-CA" sz="1000"/>
                    </a:p>
                  </a:txBody>
                  <a:tcPr marR="0"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30000"/>
                        </a:lnSpc>
                      </a:pPr>
                      <a:endParaRPr lang="en-CA" sz="1000"/>
                    </a:p>
                  </a:txBody>
                  <a:tcPr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30000"/>
                        </a:lnSpc>
                      </a:pPr>
                      <a:endParaRPr lang="en-CA" sz="1000"/>
                    </a:p>
                  </a:txBody>
                  <a:tcPr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02122771"/>
                  </a:ext>
                </a:extLst>
              </a:tr>
              <a:tr h="602776">
                <a:tc gridSpan="5">
                  <a:txBody>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sz="1100" b="1" i="0" u="none" strike="noStrike" kern="1200" cap="none" spc="0" normalizeH="0" baseline="0" noProof="0">
                          <a:ln>
                            <a:noFill/>
                          </a:ln>
                          <a:solidFill>
                            <a:prstClr val="black"/>
                          </a:solidFill>
                          <a:effectLst/>
                          <a:uLnTx/>
                          <a:uFillTx/>
                          <a:latin typeface="+mn-lt"/>
                          <a:ea typeface="+mn-ea"/>
                          <a:cs typeface="+mn-cs"/>
                        </a:rPr>
                        <a:t>Secondary colors – RGB values</a:t>
                      </a:r>
                      <a:endParaRPr kumimoji="0" lang="en-CA" sz="1100" b="1" i="0" u="none" strike="noStrike" kern="1200" cap="none" spc="0" normalizeH="0" baseline="0" noProof="0">
                        <a:ln>
                          <a:noFill/>
                        </a:ln>
                        <a:solidFill>
                          <a:prstClr val="black"/>
                        </a:solidFill>
                        <a:effectLst/>
                        <a:uLnTx/>
                        <a:uFillTx/>
                        <a:latin typeface="+mn-lt"/>
                        <a:ea typeface="+mn-ea"/>
                        <a:cs typeface="+mn-cs"/>
                      </a:endParaRPr>
                    </a:p>
                  </a:txBody>
                  <a:tcPr marL="0" marR="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hMerge="1">
                  <a:txBody>
                    <a:bodyPr/>
                    <a:lstStyle/>
                    <a:p>
                      <a:endParaRPr lang="en-CA" sz="1000"/>
                    </a:p>
                  </a:txBody>
                  <a:tcPr anchor="ctr"/>
                </a:tc>
                <a:tc hMerge="1">
                  <a:txBody>
                    <a:bodyPr/>
                    <a:lstStyle/>
                    <a:p>
                      <a:endParaRPr lang="en-CA" sz="1000"/>
                    </a:p>
                  </a:txBody>
                  <a:tcPr anchor="ctr"/>
                </a:tc>
                <a:tc hMerge="1">
                  <a:txBody>
                    <a:bodyPr/>
                    <a:lstStyle/>
                    <a:p>
                      <a:endParaRPr lang="en-CA" sz="1000"/>
                    </a:p>
                  </a:txBody>
                  <a:tcPr anchor="ctr"/>
                </a:tc>
                <a:tc hMerge="1">
                  <a:txBody>
                    <a:bodyPr/>
                    <a:lstStyle/>
                    <a:p>
                      <a:endParaRPr lang="en-CA" sz="1000"/>
                    </a:p>
                  </a:txBody>
                  <a:tcPr anchor="ctr"/>
                </a:tc>
                <a:extLst>
                  <a:ext uri="{0D108BD9-81ED-4DB2-BD59-A6C34878D82A}">
                    <a16:rowId xmlns:a16="http://schemas.microsoft.com/office/drawing/2014/main" val="3797564763"/>
                  </a:ext>
                </a:extLst>
              </a:tr>
              <a:tr h="431934">
                <a:tc>
                  <a:txBody>
                    <a:bodyPr/>
                    <a:lstStyle/>
                    <a:p>
                      <a:pPr>
                        <a:lnSpc>
                          <a:spcPct val="130000"/>
                        </a:lnSpc>
                      </a:pPr>
                      <a:r>
                        <a:rPr lang="en-US" sz="1000" b="1">
                          <a:solidFill>
                            <a:schemeClr val="bg1"/>
                          </a:solidFill>
                        </a:rPr>
                        <a:t>Coral</a:t>
                      </a:r>
                    </a:p>
                    <a:p>
                      <a:pPr>
                        <a:lnSpc>
                          <a:spcPct val="130000"/>
                        </a:lnSpc>
                      </a:pPr>
                      <a:r>
                        <a:rPr lang="en-US" sz="1000">
                          <a:solidFill>
                            <a:schemeClr val="bg1"/>
                          </a:solidFill>
                        </a:rPr>
                        <a:t>255  119  105</a:t>
                      </a:r>
                      <a:endParaRPr lang="en-CA" sz="1000">
                        <a:solidFill>
                          <a:schemeClr val="bg1"/>
                        </a:solidFill>
                      </a:endParaRPr>
                    </a:p>
                  </a:txBody>
                  <a:tcPr marR="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3"/>
                    </a:solidFill>
                  </a:tcPr>
                </a:tc>
                <a:tc>
                  <a:txBody>
                    <a:bodyPr/>
                    <a:lstStyle/>
                    <a:p>
                      <a:pPr>
                        <a:lnSpc>
                          <a:spcPct val="130000"/>
                        </a:lnSpc>
                      </a:pPr>
                      <a:r>
                        <a:rPr lang="en-US" sz="1000" b="1">
                          <a:solidFill>
                            <a:schemeClr val="bg1"/>
                          </a:solidFill>
                        </a:rPr>
                        <a:t>Violet</a:t>
                      </a:r>
                    </a:p>
                    <a:p>
                      <a:pPr>
                        <a:lnSpc>
                          <a:spcPct val="130000"/>
                        </a:lnSpc>
                      </a:pPr>
                      <a:r>
                        <a:rPr lang="en-US" sz="1000">
                          <a:solidFill>
                            <a:schemeClr val="bg1"/>
                          </a:solidFill>
                        </a:rPr>
                        <a:t>54  21  88</a:t>
                      </a:r>
                      <a:endParaRPr lang="en-CA" sz="1000">
                        <a:solidFill>
                          <a:schemeClr val="bg1"/>
                        </a:solidFill>
                      </a:endParaRPr>
                    </a:p>
                  </a:txBody>
                  <a:tcPr marR="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4"/>
                    </a:solidFill>
                  </a:tcPr>
                </a:tc>
                <a:tc>
                  <a:txBody>
                    <a:bodyPr/>
                    <a:lstStyle/>
                    <a:p>
                      <a:pPr>
                        <a:lnSpc>
                          <a:spcPct val="130000"/>
                        </a:lnSpc>
                      </a:pPr>
                      <a:r>
                        <a:rPr lang="en-US" sz="1000" b="1">
                          <a:solidFill>
                            <a:schemeClr val="bg1"/>
                          </a:solidFill>
                        </a:rPr>
                        <a:t>Gold</a:t>
                      </a:r>
                    </a:p>
                    <a:p>
                      <a:pPr>
                        <a:lnSpc>
                          <a:spcPct val="130000"/>
                        </a:lnSpc>
                      </a:pPr>
                      <a:r>
                        <a:rPr lang="en-US" sz="1000">
                          <a:solidFill>
                            <a:schemeClr val="bg1"/>
                          </a:solidFill>
                        </a:rPr>
                        <a:t>244  150  0</a:t>
                      </a:r>
                      <a:endParaRPr lang="en-CA" sz="1000">
                        <a:solidFill>
                          <a:schemeClr val="bg1"/>
                        </a:solidFill>
                      </a:endParaRPr>
                    </a:p>
                  </a:txBody>
                  <a:tcPr marR="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5"/>
                    </a:solidFill>
                  </a:tcPr>
                </a:tc>
                <a:tc>
                  <a:txBody>
                    <a:bodyPr/>
                    <a:lstStyle/>
                    <a:p>
                      <a:pPr>
                        <a:lnSpc>
                          <a:spcPct val="130000"/>
                        </a:lnSpc>
                      </a:pPr>
                      <a:r>
                        <a:rPr lang="en-US" sz="1000" b="1">
                          <a:solidFill>
                            <a:schemeClr val="bg1"/>
                          </a:solidFill>
                        </a:rPr>
                        <a:t>Turquoise</a:t>
                      </a:r>
                    </a:p>
                    <a:p>
                      <a:pPr>
                        <a:lnSpc>
                          <a:spcPct val="130000"/>
                        </a:lnSpc>
                      </a:pPr>
                      <a:r>
                        <a:rPr lang="en-US" sz="1000">
                          <a:solidFill>
                            <a:schemeClr val="bg1"/>
                          </a:solidFill>
                        </a:rPr>
                        <a:t>6  199  186</a:t>
                      </a:r>
                      <a:endParaRPr lang="en-CA" sz="1000">
                        <a:solidFill>
                          <a:schemeClr val="bg1"/>
                        </a:solidFill>
                      </a:endParaRPr>
                    </a:p>
                  </a:txBody>
                  <a:tcPr marR="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06C7BA"/>
                    </a:solidFill>
                  </a:tcPr>
                </a:tc>
                <a:tc>
                  <a:txBody>
                    <a:bodyPr/>
                    <a:lstStyle/>
                    <a:p>
                      <a:pPr>
                        <a:lnSpc>
                          <a:spcPct val="130000"/>
                        </a:lnSpc>
                      </a:pPr>
                      <a:r>
                        <a:rPr lang="en-US" sz="1000" b="1">
                          <a:solidFill>
                            <a:schemeClr val="bg1"/>
                          </a:solidFill>
                        </a:rPr>
                        <a:t>Dark Navy</a:t>
                      </a:r>
                    </a:p>
                    <a:p>
                      <a:pPr>
                        <a:lnSpc>
                          <a:spcPct val="130000"/>
                        </a:lnSpc>
                      </a:pPr>
                      <a:r>
                        <a:rPr lang="en-US" sz="1000">
                          <a:solidFill>
                            <a:schemeClr val="bg1"/>
                          </a:solidFill>
                        </a:rPr>
                        <a:t>40  43  62</a:t>
                      </a:r>
                      <a:endParaRPr lang="en-CA" sz="1000">
                        <a:solidFill>
                          <a:schemeClr val="bg1"/>
                        </a:solidFill>
                      </a:endParaRPr>
                    </a:p>
                  </a:txBody>
                  <a:tcPr marR="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tx2"/>
                    </a:solidFill>
                  </a:tcPr>
                </a:tc>
                <a:extLst>
                  <a:ext uri="{0D108BD9-81ED-4DB2-BD59-A6C34878D82A}">
                    <a16:rowId xmlns:a16="http://schemas.microsoft.com/office/drawing/2014/main" val="2648342461"/>
                  </a:ext>
                </a:extLst>
              </a:tr>
              <a:tr h="431934">
                <a:tc>
                  <a:txBody>
                    <a:bodyPr/>
                    <a:lstStyle/>
                    <a:p>
                      <a:pPr>
                        <a:lnSpc>
                          <a:spcPct val="130000"/>
                        </a:lnSpc>
                      </a:pPr>
                      <a:r>
                        <a:rPr lang="en-US" sz="1000">
                          <a:solidFill>
                            <a:schemeClr val="bg1"/>
                          </a:solidFill>
                        </a:rPr>
                        <a:t>Dark 3 </a:t>
                      </a:r>
                    </a:p>
                    <a:p>
                      <a:pPr>
                        <a:lnSpc>
                          <a:spcPct val="130000"/>
                        </a:lnSpc>
                      </a:pPr>
                      <a:r>
                        <a:rPr lang="en-US" sz="1000">
                          <a:solidFill>
                            <a:schemeClr val="bg1"/>
                          </a:solidFill>
                        </a:rPr>
                        <a:t>193  74  54</a:t>
                      </a:r>
                      <a:endParaRPr lang="en-CA" sz="1000">
                        <a:solidFill>
                          <a:schemeClr val="bg1"/>
                        </a:solidFill>
                      </a:endParaRPr>
                    </a:p>
                  </a:txBody>
                  <a:tcPr marR="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4A36"/>
                    </a:solidFill>
                  </a:tcPr>
                </a:tc>
                <a:tc>
                  <a:txBody>
                    <a:bodyPr/>
                    <a:lstStyle/>
                    <a:p>
                      <a:pPr>
                        <a:lnSpc>
                          <a:spcPct val="130000"/>
                        </a:lnSpc>
                      </a:pPr>
                      <a:r>
                        <a:rPr lang="en-US" sz="1000">
                          <a:solidFill>
                            <a:schemeClr val="bg1"/>
                          </a:solidFill>
                        </a:rPr>
                        <a:t>Light 1</a:t>
                      </a:r>
                    </a:p>
                    <a:p>
                      <a:pPr>
                        <a:lnSpc>
                          <a:spcPct val="130000"/>
                        </a:lnSpc>
                      </a:pPr>
                      <a:r>
                        <a:rPr lang="en-US" sz="1000">
                          <a:solidFill>
                            <a:schemeClr val="bg1"/>
                          </a:solidFill>
                        </a:rPr>
                        <a:t>83  53  115</a:t>
                      </a:r>
                      <a:endParaRPr lang="en-CA" sz="1000">
                        <a:solidFill>
                          <a:schemeClr val="bg1"/>
                        </a:solidFill>
                      </a:endParaRPr>
                    </a:p>
                  </a:txBody>
                  <a:tcPr marR="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533573"/>
                    </a:solidFill>
                  </a:tcPr>
                </a:tc>
                <a:tc>
                  <a:txBody>
                    <a:bodyPr/>
                    <a:lstStyle/>
                    <a:p>
                      <a:pPr>
                        <a:lnSpc>
                          <a:spcPct val="130000"/>
                        </a:lnSpc>
                      </a:pPr>
                      <a:r>
                        <a:rPr lang="en-US" sz="1000">
                          <a:solidFill>
                            <a:schemeClr val="bg1"/>
                          </a:solidFill>
                        </a:rPr>
                        <a:t>Dark 2</a:t>
                      </a:r>
                    </a:p>
                    <a:p>
                      <a:pPr>
                        <a:lnSpc>
                          <a:spcPct val="130000"/>
                        </a:lnSpc>
                      </a:pPr>
                      <a:r>
                        <a:rPr lang="en-US" sz="1000">
                          <a:solidFill>
                            <a:schemeClr val="bg1"/>
                          </a:solidFill>
                        </a:rPr>
                        <a:t>206  118  18</a:t>
                      </a:r>
                      <a:endParaRPr lang="en-CA" sz="1000">
                        <a:solidFill>
                          <a:schemeClr val="bg1"/>
                        </a:solidFill>
                      </a:endParaRPr>
                    </a:p>
                  </a:txBody>
                  <a:tcPr marR="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E7612"/>
                    </a:solidFill>
                  </a:tcPr>
                </a:tc>
                <a:tc>
                  <a:txBody>
                    <a:bodyPr/>
                    <a:lstStyle/>
                    <a:p>
                      <a:pPr>
                        <a:lnSpc>
                          <a:spcPct val="130000"/>
                        </a:lnSpc>
                      </a:pPr>
                      <a:r>
                        <a:rPr lang="en-US" sz="1000">
                          <a:solidFill>
                            <a:schemeClr val="bg1"/>
                          </a:solidFill>
                        </a:rPr>
                        <a:t>Dark 1</a:t>
                      </a:r>
                    </a:p>
                    <a:p>
                      <a:pPr>
                        <a:lnSpc>
                          <a:spcPct val="130000"/>
                        </a:lnSpc>
                      </a:pPr>
                      <a:r>
                        <a:rPr lang="en-US" sz="1000">
                          <a:solidFill>
                            <a:schemeClr val="bg1"/>
                          </a:solidFill>
                        </a:rPr>
                        <a:t>5  178  167</a:t>
                      </a:r>
                      <a:endParaRPr lang="en-CA" sz="1000">
                        <a:solidFill>
                          <a:schemeClr val="bg1"/>
                        </a:solidFill>
                      </a:endParaRPr>
                    </a:p>
                  </a:txBody>
                  <a:tcPr marR="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solidFill>
                  </a:tcPr>
                </a:tc>
                <a:tc>
                  <a:txBody>
                    <a:bodyPr/>
                    <a:lstStyle/>
                    <a:p>
                      <a:pPr>
                        <a:lnSpc>
                          <a:spcPct val="130000"/>
                        </a:lnSpc>
                      </a:pPr>
                      <a:r>
                        <a:rPr lang="en-US" sz="1000">
                          <a:solidFill>
                            <a:schemeClr val="bg1"/>
                          </a:solidFill>
                        </a:rPr>
                        <a:t>Light 4</a:t>
                      </a:r>
                    </a:p>
                    <a:p>
                      <a:pPr>
                        <a:lnSpc>
                          <a:spcPct val="130000"/>
                        </a:lnSpc>
                      </a:pPr>
                      <a:r>
                        <a:rPr lang="en-US" sz="1000">
                          <a:solidFill>
                            <a:schemeClr val="bg1"/>
                          </a:solidFill>
                        </a:rPr>
                        <a:t>142  144  162</a:t>
                      </a:r>
                      <a:endParaRPr lang="en-CA" sz="1000">
                        <a:solidFill>
                          <a:schemeClr val="bg1"/>
                        </a:solidFill>
                      </a:endParaRPr>
                    </a:p>
                  </a:txBody>
                  <a:tcPr marR="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8E90A2"/>
                    </a:solidFill>
                  </a:tcPr>
                </a:tc>
                <a:extLst>
                  <a:ext uri="{0D108BD9-81ED-4DB2-BD59-A6C34878D82A}">
                    <a16:rowId xmlns:a16="http://schemas.microsoft.com/office/drawing/2014/main" val="3301112420"/>
                  </a:ext>
                </a:extLst>
              </a:tr>
              <a:tr h="431934">
                <a:tc>
                  <a:txBody>
                    <a:bodyPr/>
                    <a:lstStyle/>
                    <a:p>
                      <a:pPr>
                        <a:lnSpc>
                          <a:spcPct val="130000"/>
                        </a:lnSpc>
                      </a:pPr>
                      <a:r>
                        <a:rPr lang="en-US" sz="1000">
                          <a:solidFill>
                            <a:schemeClr val="tx1"/>
                          </a:solidFill>
                        </a:rPr>
                        <a:t>Light 3</a:t>
                      </a:r>
                    </a:p>
                    <a:p>
                      <a:pPr>
                        <a:lnSpc>
                          <a:spcPct val="130000"/>
                        </a:lnSpc>
                      </a:pPr>
                      <a:r>
                        <a:rPr lang="en-US" sz="1000">
                          <a:solidFill>
                            <a:schemeClr val="tx1"/>
                          </a:solidFill>
                        </a:rPr>
                        <a:t>246  204  199</a:t>
                      </a:r>
                      <a:endParaRPr lang="en-CA" sz="1000">
                        <a:solidFill>
                          <a:schemeClr val="tx1"/>
                        </a:solidFill>
                      </a:endParaRPr>
                    </a:p>
                  </a:txBody>
                  <a:tcPr marR="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6CCC7"/>
                    </a:solidFill>
                  </a:tcPr>
                </a:tc>
                <a:tc>
                  <a:txBody>
                    <a:bodyPr/>
                    <a:lstStyle/>
                    <a:p>
                      <a:pPr>
                        <a:lnSpc>
                          <a:spcPct val="130000"/>
                        </a:lnSpc>
                      </a:pPr>
                      <a:r>
                        <a:rPr lang="en-US" sz="1000">
                          <a:solidFill>
                            <a:schemeClr val="tx1"/>
                          </a:solidFill>
                        </a:rPr>
                        <a:t>Light 3</a:t>
                      </a:r>
                    </a:p>
                    <a:p>
                      <a:pPr>
                        <a:lnSpc>
                          <a:spcPct val="130000"/>
                        </a:lnSpc>
                      </a:pPr>
                      <a:r>
                        <a:rPr lang="en-US" sz="1000">
                          <a:solidFill>
                            <a:schemeClr val="tx1"/>
                          </a:solidFill>
                        </a:rPr>
                        <a:t>190  180  211</a:t>
                      </a:r>
                      <a:endParaRPr lang="en-CA" sz="1000">
                        <a:solidFill>
                          <a:schemeClr val="tx1"/>
                        </a:solidFill>
                      </a:endParaRPr>
                    </a:p>
                  </a:txBody>
                  <a:tcPr marR="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BEB4D3"/>
                    </a:solidFill>
                  </a:tcPr>
                </a:tc>
                <a:tc>
                  <a:txBody>
                    <a:bodyPr/>
                    <a:lstStyle/>
                    <a:p>
                      <a:pPr>
                        <a:lnSpc>
                          <a:spcPct val="130000"/>
                        </a:lnSpc>
                      </a:pPr>
                      <a:r>
                        <a:rPr lang="en-US" sz="1000">
                          <a:solidFill>
                            <a:sysClr val="windowText" lastClr="000000"/>
                          </a:solidFill>
                        </a:rPr>
                        <a:t>Light 3</a:t>
                      </a:r>
                    </a:p>
                    <a:p>
                      <a:pPr>
                        <a:lnSpc>
                          <a:spcPct val="130000"/>
                        </a:lnSpc>
                      </a:pPr>
                      <a:r>
                        <a:rPr lang="en-US" sz="1000">
                          <a:solidFill>
                            <a:sysClr val="windowText" lastClr="000000"/>
                          </a:solidFill>
                        </a:rPr>
                        <a:t>248  211  138</a:t>
                      </a:r>
                      <a:endParaRPr lang="en-CA" sz="1000">
                        <a:solidFill>
                          <a:sysClr val="windowText" lastClr="000000"/>
                        </a:solidFill>
                      </a:endParaRPr>
                    </a:p>
                  </a:txBody>
                  <a:tcPr marR="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8D38A"/>
                    </a:solidFill>
                  </a:tcPr>
                </a:tc>
                <a:tc>
                  <a:txBody>
                    <a:bodyPr/>
                    <a:lstStyle/>
                    <a:p>
                      <a:pPr>
                        <a:lnSpc>
                          <a:spcPct val="130000"/>
                        </a:lnSpc>
                      </a:pPr>
                      <a:r>
                        <a:rPr lang="en-US" sz="1000">
                          <a:solidFill>
                            <a:schemeClr val="tx1"/>
                          </a:solidFill>
                        </a:rPr>
                        <a:t>Light 3</a:t>
                      </a:r>
                    </a:p>
                    <a:p>
                      <a:pPr>
                        <a:lnSpc>
                          <a:spcPct val="130000"/>
                        </a:lnSpc>
                      </a:pPr>
                      <a:r>
                        <a:rPr lang="en-US" sz="1000">
                          <a:solidFill>
                            <a:schemeClr val="tx1"/>
                          </a:solidFill>
                        </a:rPr>
                        <a:t>157  243  237</a:t>
                      </a:r>
                      <a:endParaRPr lang="en-CA" sz="1000">
                        <a:solidFill>
                          <a:schemeClr val="tx1"/>
                        </a:solidFill>
                      </a:endParaRPr>
                    </a:p>
                  </a:txBody>
                  <a:tcPr marR="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9DF3ED"/>
                    </a:solidFill>
                  </a:tcPr>
                </a:tc>
                <a:tc>
                  <a:txBody>
                    <a:bodyPr/>
                    <a:lstStyle/>
                    <a:p>
                      <a:pPr>
                        <a:lnSpc>
                          <a:spcPct val="130000"/>
                        </a:lnSpc>
                      </a:pPr>
                      <a:r>
                        <a:rPr lang="en-US" sz="1000">
                          <a:solidFill>
                            <a:sysClr val="windowText" lastClr="000000"/>
                          </a:solidFill>
                        </a:rPr>
                        <a:t>Light Grey</a:t>
                      </a:r>
                    </a:p>
                    <a:p>
                      <a:pPr>
                        <a:lnSpc>
                          <a:spcPct val="130000"/>
                        </a:lnSpc>
                      </a:pPr>
                      <a:r>
                        <a:rPr lang="en-US" sz="1000">
                          <a:solidFill>
                            <a:sysClr val="windowText" lastClr="000000"/>
                          </a:solidFill>
                        </a:rPr>
                        <a:t>237  237  237</a:t>
                      </a:r>
                      <a:endParaRPr lang="en-CA" sz="1000">
                        <a:solidFill>
                          <a:sysClr val="windowText" lastClr="000000"/>
                        </a:solidFill>
                      </a:endParaRPr>
                    </a:p>
                  </a:txBody>
                  <a:tcPr marR="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DEDED"/>
                    </a:solidFill>
                  </a:tcPr>
                </a:tc>
                <a:extLst>
                  <a:ext uri="{0D108BD9-81ED-4DB2-BD59-A6C34878D82A}">
                    <a16:rowId xmlns:a16="http://schemas.microsoft.com/office/drawing/2014/main" val="3739986321"/>
                  </a:ext>
                </a:extLst>
              </a:tr>
            </a:tbl>
          </a:graphicData>
        </a:graphic>
      </p:graphicFrame>
      <p:sp>
        <p:nvSpPr>
          <p:cNvPr id="26" name="Content Placeholder 3">
            <a:extLst>
              <a:ext uri="{FF2B5EF4-FFF2-40B4-BE49-F238E27FC236}">
                <a16:creationId xmlns:a16="http://schemas.microsoft.com/office/drawing/2014/main" id="{C414DEA0-13FF-4DE4-9D76-9E6417F4FE5D}"/>
              </a:ext>
            </a:extLst>
          </p:cNvPr>
          <p:cNvSpPr txBox="1">
            <a:spLocks/>
          </p:cNvSpPr>
          <p:nvPr/>
        </p:nvSpPr>
        <p:spPr>
          <a:xfrm>
            <a:off x="2841643" y="1669665"/>
            <a:ext cx="2800670" cy="2175701"/>
          </a:xfrm>
          <a:prstGeom prst="rect">
            <a:avLst/>
          </a:prstGeom>
        </p:spPr>
        <p:txBody>
          <a:bodyPr vert="horz" lIns="0" tIns="0" rIns="0" bIns="0" rtlCol="0">
            <a:noAutofit/>
          </a:bodyPr>
          <a:lstStyle>
            <a:lvl1pPr marL="227013" indent="-227013" algn="l" defTabSz="914400" rtl="0" eaLnBrk="1" latinLnBrk="0" hangingPunct="1">
              <a:lnSpc>
                <a:spcPct val="100000"/>
              </a:lnSpc>
              <a:spcBef>
                <a:spcPts val="2400"/>
              </a:spcBef>
              <a:buClr>
                <a:schemeClr val="tx1"/>
              </a:buClr>
              <a:buSzPct val="130000"/>
              <a:buFont typeface="Arial" panose="020B0604020202020204" pitchFamily="34" charset="0"/>
              <a:buChar char="•"/>
              <a:defRPr sz="2000" kern="1200">
                <a:solidFill>
                  <a:schemeClr val="tx1"/>
                </a:solidFill>
                <a:latin typeface="+mn-lt"/>
                <a:ea typeface="+mn-ea"/>
                <a:cs typeface="+mn-cs"/>
              </a:defRPr>
            </a:lvl1pPr>
            <a:lvl2pPr marL="576072" indent="-237744" algn="l" defTabSz="914400" rtl="0" eaLnBrk="1" latinLnBrk="0" hangingPunct="1">
              <a:lnSpc>
                <a:spcPct val="100000"/>
              </a:lnSpc>
              <a:spcBef>
                <a:spcPts val="1800"/>
              </a:spcBef>
              <a:buClr>
                <a:schemeClr val="tx1"/>
              </a:buClr>
              <a:buSzPct val="130000"/>
              <a:buFont typeface="Arial" panose="020B0604020202020204" pitchFamily="34" charset="0"/>
              <a:buChar char="•"/>
              <a:defRPr sz="1800" kern="1200">
                <a:solidFill>
                  <a:schemeClr val="tx1"/>
                </a:solidFill>
                <a:latin typeface="+mn-lt"/>
                <a:ea typeface="+mn-ea"/>
                <a:cs typeface="+mn-cs"/>
              </a:defRPr>
            </a:lvl2pPr>
            <a:lvl3pPr marL="914400" indent="-228600" algn="l" defTabSz="914400" rtl="0" eaLnBrk="1" latinLnBrk="0" hangingPunct="1">
              <a:lnSpc>
                <a:spcPct val="100000"/>
              </a:lnSpc>
              <a:spcBef>
                <a:spcPts val="1800"/>
              </a:spcBef>
              <a:buClr>
                <a:schemeClr val="tx1"/>
              </a:buClr>
              <a:buSzPct val="130000"/>
              <a:buFont typeface="Arial" panose="020B0604020202020204" pitchFamily="34" charset="0"/>
              <a:buChar char="•"/>
              <a:defRPr sz="1600" kern="1200">
                <a:solidFill>
                  <a:schemeClr val="tx1"/>
                </a:solidFill>
                <a:latin typeface="+mn-lt"/>
                <a:ea typeface="+mn-ea"/>
                <a:cs typeface="+mn-cs"/>
              </a:defRPr>
            </a:lvl3pPr>
            <a:lvl4pPr marL="1252728" indent="-237744" algn="l" defTabSz="914400" rtl="0" eaLnBrk="1" latinLnBrk="0" hangingPunct="1">
              <a:lnSpc>
                <a:spcPct val="100000"/>
              </a:lnSpc>
              <a:spcBef>
                <a:spcPts val="1800"/>
              </a:spcBef>
              <a:buClr>
                <a:schemeClr val="tx1"/>
              </a:buClr>
              <a:buSzPct val="130000"/>
              <a:buFont typeface="Arial" panose="020B0604020202020204" pitchFamily="34" charset="0"/>
              <a:buChar char="•"/>
              <a:defRPr sz="1400" kern="1200">
                <a:solidFill>
                  <a:schemeClr val="tx1"/>
                </a:solidFill>
                <a:latin typeface="+mn-lt"/>
                <a:ea typeface="+mn-ea"/>
                <a:cs typeface="+mn-cs"/>
              </a:defRPr>
            </a:lvl4pPr>
            <a:lvl5pPr marL="1609344" indent="-228600" algn="l" defTabSz="914400" rtl="0" eaLnBrk="1" latinLnBrk="0" hangingPunct="1">
              <a:lnSpc>
                <a:spcPct val="100000"/>
              </a:lnSpc>
              <a:spcBef>
                <a:spcPts val="1800"/>
              </a:spcBef>
              <a:buClr>
                <a:schemeClr val="tx1"/>
              </a:buClr>
              <a:buSzPct val="130000"/>
              <a:buFont typeface="Arial" panose="020B0604020202020204" pitchFamily="34" charset="0"/>
              <a:buChar char="•"/>
              <a:defRPr sz="1400" kern="1200">
                <a:solidFill>
                  <a:schemeClr val="tx1"/>
                </a:solidFill>
                <a:latin typeface="+mn-lt"/>
                <a:ea typeface="+mn-ea"/>
                <a:cs typeface="+mn-cs"/>
              </a:defRPr>
            </a:lvl5pPr>
            <a:lvl6pPr marL="1965960" indent="-228600" algn="l" defTabSz="914400" rtl="0" eaLnBrk="1" latinLnBrk="0" hangingPunct="1">
              <a:lnSpc>
                <a:spcPct val="90000"/>
              </a:lnSpc>
              <a:spcBef>
                <a:spcPts val="600"/>
              </a:spcBef>
              <a:buClr>
                <a:schemeClr val="accent1"/>
              </a:buClr>
              <a:buSzPct val="115000"/>
              <a:buFont typeface="Wingdings" panose="05000000000000000000" pitchFamily="2" charset="2"/>
              <a:buChar char="§"/>
              <a:defRPr sz="1400" kern="1200">
                <a:solidFill>
                  <a:schemeClr val="tx1"/>
                </a:solidFill>
                <a:latin typeface="+mn-lt"/>
                <a:ea typeface="+mn-ea"/>
                <a:cs typeface="+mn-cs"/>
              </a:defRPr>
            </a:lvl6pPr>
            <a:lvl7pPr marL="2322576" indent="-228600" algn="l" defTabSz="914400" rtl="0" eaLnBrk="1" latinLnBrk="0" hangingPunct="1">
              <a:lnSpc>
                <a:spcPct val="90000"/>
              </a:lnSpc>
              <a:spcBef>
                <a:spcPts val="600"/>
              </a:spcBef>
              <a:buClr>
                <a:schemeClr val="accent1"/>
              </a:buClr>
              <a:buSzPct val="115000"/>
              <a:buFont typeface="Wingdings" panose="05000000000000000000" pitchFamily="2" charset="2"/>
              <a:buChar char="§"/>
              <a:defRPr sz="1400" kern="1200">
                <a:solidFill>
                  <a:schemeClr val="tx1"/>
                </a:solidFill>
                <a:latin typeface="+mn-lt"/>
                <a:ea typeface="+mn-ea"/>
                <a:cs typeface="+mn-cs"/>
              </a:defRPr>
            </a:lvl7pPr>
            <a:lvl8pPr marL="2679192" indent="-228600" algn="l" defTabSz="914400" rtl="0" eaLnBrk="1" latinLnBrk="0" hangingPunct="1">
              <a:lnSpc>
                <a:spcPct val="90000"/>
              </a:lnSpc>
              <a:spcBef>
                <a:spcPts val="600"/>
              </a:spcBef>
              <a:buClr>
                <a:schemeClr val="accent1"/>
              </a:buClr>
              <a:buSzPct val="115000"/>
              <a:buFont typeface="Wingdings" panose="05000000000000000000" pitchFamily="2" charset="2"/>
              <a:buChar char="§"/>
              <a:defRPr sz="1400" kern="1200">
                <a:solidFill>
                  <a:schemeClr val="tx1"/>
                </a:solidFill>
                <a:latin typeface="+mn-lt"/>
                <a:ea typeface="+mn-ea"/>
                <a:cs typeface="+mn-cs"/>
              </a:defRPr>
            </a:lvl8pPr>
            <a:lvl9pPr marL="3035808" indent="-228600" algn="l" defTabSz="914400" rtl="0" eaLnBrk="1" latinLnBrk="0" hangingPunct="1">
              <a:lnSpc>
                <a:spcPct val="90000"/>
              </a:lnSpc>
              <a:spcBef>
                <a:spcPts val="600"/>
              </a:spcBef>
              <a:buClr>
                <a:schemeClr val="accent1"/>
              </a:buClr>
              <a:buSzPct val="115000"/>
              <a:buFont typeface="Wingdings" panose="05000000000000000000" pitchFamily="2" charset="2"/>
              <a:buChar char="§"/>
              <a:defRPr sz="1400" kern="1200">
                <a:solidFill>
                  <a:schemeClr val="tx1"/>
                </a:solidFill>
                <a:latin typeface="+mn-lt"/>
                <a:ea typeface="+mn-ea"/>
                <a:cs typeface="+mn-cs"/>
              </a:defRPr>
            </a:lvl9pPr>
          </a:lstStyle>
          <a:p>
            <a:pPr>
              <a:lnSpc>
                <a:spcPct val="95000"/>
              </a:lnSpc>
              <a:spcBef>
                <a:spcPts val="1200"/>
              </a:spcBef>
              <a:buSzPct val="115000"/>
            </a:pPr>
            <a:r>
              <a:rPr lang="en-US" sz="1400"/>
              <a:t>Primary colors Green and Blue may be used interchangeably across the organization.</a:t>
            </a:r>
          </a:p>
          <a:p>
            <a:pPr>
              <a:lnSpc>
                <a:spcPct val="95000"/>
              </a:lnSpc>
              <a:spcBef>
                <a:spcPts val="1200"/>
              </a:spcBef>
              <a:buSzPct val="115000"/>
            </a:pPr>
            <a:r>
              <a:rPr lang="en-US" sz="1400"/>
              <a:t>Text color: use black or white reverse text.</a:t>
            </a:r>
          </a:p>
          <a:p>
            <a:pPr>
              <a:lnSpc>
                <a:spcPct val="95000"/>
              </a:lnSpc>
              <a:spcBef>
                <a:spcPts val="1200"/>
              </a:spcBef>
              <a:buSzPct val="115000"/>
            </a:pPr>
            <a:r>
              <a:rPr lang="en-US" sz="1400"/>
              <a:t>Charts and graphics only: use any of the primary or secondary colors provided.</a:t>
            </a:r>
          </a:p>
        </p:txBody>
      </p:sp>
      <p:cxnSp>
        <p:nvCxnSpPr>
          <p:cNvPr id="25" name="Straight Connector 24">
            <a:extLst>
              <a:ext uri="{FF2B5EF4-FFF2-40B4-BE49-F238E27FC236}">
                <a16:creationId xmlns:a16="http://schemas.microsoft.com/office/drawing/2014/main" id="{0EE1E742-A967-4A3E-9F77-DA40A8E46B45}"/>
              </a:ext>
            </a:extLst>
          </p:cNvPr>
          <p:cNvCxnSpPr>
            <a:cxnSpLocks/>
          </p:cNvCxnSpPr>
          <p:nvPr/>
        </p:nvCxnSpPr>
        <p:spPr>
          <a:xfrm>
            <a:off x="6094412" y="1655840"/>
            <a:ext cx="0" cy="3892832"/>
          </a:xfrm>
          <a:prstGeom prst="line">
            <a:avLst/>
          </a:prstGeom>
          <a:noFill/>
          <a:ln w="12700" cap="flat">
            <a:solidFill>
              <a:schemeClr val="tx1"/>
            </a:solidFill>
            <a:prstDash val="solid"/>
            <a:miter lim="400000"/>
          </a:ln>
          <a:effectLst/>
          <a:sp3d/>
        </p:spPr>
        <p:style>
          <a:lnRef idx="0">
            <a:scrgbClr r="0" g="0" b="0"/>
          </a:lnRef>
          <a:fillRef idx="0">
            <a:scrgbClr r="0" g="0" b="0"/>
          </a:fillRef>
          <a:effectRef idx="0">
            <a:scrgbClr r="0" g="0" b="0"/>
          </a:effectRef>
          <a:fontRef idx="none"/>
        </p:style>
      </p:cxnSp>
      <p:sp>
        <p:nvSpPr>
          <p:cNvPr id="2" name="Date Placeholder 1"/>
          <p:cNvSpPr>
            <a:spLocks noGrp="1"/>
          </p:cNvSpPr>
          <p:nvPr>
            <p:ph type="dt" sz="half" idx="10"/>
          </p:nvPr>
        </p:nvSpPr>
        <p:spPr/>
        <p:txBody>
          <a:bodyPr/>
          <a:lstStyle/>
          <a:p>
            <a:fld id="{44EF024D-1F14-4059-8034-4B74257985D4}" type="datetime1">
              <a:rPr lang="en-US" smtClean="0"/>
              <a:t>9/14/2024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FF96AE3-7B4D-49C1-B9E1-83C396CB160C}" type="slidenum">
              <a:rPr lang="en-US" smtClean="0"/>
              <a:t>‹#›</a:t>
            </a:fld>
            <a:endParaRPr lang="en-US"/>
          </a:p>
        </p:txBody>
      </p:sp>
      <p:sp>
        <p:nvSpPr>
          <p:cNvPr id="27" name="Title 5">
            <a:extLst>
              <a:ext uri="{FF2B5EF4-FFF2-40B4-BE49-F238E27FC236}">
                <a16:creationId xmlns:a16="http://schemas.microsoft.com/office/drawing/2014/main" id="{AEA8B13C-3D00-4B76-989C-A1F6F0840923}"/>
              </a:ext>
            </a:extLst>
          </p:cNvPr>
          <p:cNvSpPr txBox="1">
            <a:spLocks/>
          </p:cNvSpPr>
          <p:nvPr/>
        </p:nvSpPr>
        <p:spPr>
          <a:xfrm>
            <a:off x="455614" y="1032065"/>
            <a:ext cx="5186700" cy="493140"/>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2400" b="0" kern="1200" baseline="0">
                <a:solidFill>
                  <a:schemeClr val="tx1"/>
                </a:solidFill>
                <a:latin typeface="+mj-lt"/>
                <a:ea typeface="+mj-ea"/>
                <a:cs typeface="+mj-cs"/>
              </a:defRPr>
            </a:lvl1pPr>
          </a:lstStyle>
          <a:p>
            <a:r>
              <a:rPr lang="en-US" sz="2399" b="1" noProof="0"/>
              <a:t>Colors &amp; Images</a:t>
            </a:r>
          </a:p>
        </p:txBody>
      </p:sp>
      <p:sp>
        <p:nvSpPr>
          <p:cNvPr id="20" name="Content Placeholder 3">
            <a:extLst>
              <a:ext uri="{FF2B5EF4-FFF2-40B4-BE49-F238E27FC236}">
                <a16:creationId xmlns:a16="http://schemas.microsoft.com/office/drawing/2014/main" id="{3F1EF2E9-1005-4071-B482-10D7F95E3EF3}"/>
              </a:ext>
            </a:extLst>
          </p:cNvPr>
          <p:cNvSpPr txBox="1">
            <a:spLocks/>
          </p:cNvSpPr>
          <p:nvPr/>
        </p:nvSpPr>
        <p:spPr>
          <a:xfrm>
            <a:off x="6565693" y="1661581"/>
            <a:ext cx="5167511" cy="4130085"/>
          </a:xfrm>
          <a:prstGeom prst="rect">
            <a:avLst/>
          </a:prstGeom>
        </p:spPr>
        <p:txBody>
          <a:bodyPr vert="horz" lIns="0" tIns="0" rIns="0" bIns="0" rtlCol="0">
            <a:noAutofit/>
          </a:bodyPr>
          <a:lstStyle>
            <a:lvl1pPr marL="227013" indent="-227013" algn="l" defTabSz="914400" rtl="0" eaLnBrk="1" latinLnBrk="0" hangingPunct="1">
              <a:lnSpc>
                <a:spcPct val="100000"/>
              </a:lnSpc>
              <a:spcBef>
                <a:spcPts val="2400"/>
              </a:spcBef>
              <a:buClr>
                <a:schemeClr val="tx1"/>
              </a:buClr>
              <a:buSzPct val="130000"/>
              <a:buFont typeface="Arial" panose="020B0604020202020204" pitchFamily="34" charset="0"/>
              <a:buChar char="•"/>
              <a:defRPr sz="2000" kern="1200">
                <a:solidFill>
                  <a:schemeClr val="tx1"/>
                </a:solidFill>
                <a:latin typeface="+mn-lt"/>
                <a:ea typeface="+mn-ea"/>
                <a:cs typeface="+mn-cs"/>
              </a:defRPr>
            </a:lvl1pPr>
            <a:lvl2pPr marL="576072" indent="-237744" algn="l" defTabSz="914400" rtl="0" eaLnBrk="1" latinLnBrk="0" hangingPunct="1">
              <a:lnSpc>
                <a:spcPct val="100000"/>
              </a:lnSpc>
              <a:spcBef>
                <a:spcPts val="1800"/>
              </a:spcBef>
              <a:buClr>
                <a:schemeClr val="tx1"/>
              </a:buClr>
              <a:buSzPct val="130000"/>
              <a:buFont typeface="Arial" panose="020B0604020202020204" pitchFamily="34" charset="0"/>
              <a:buChar char="•"/>
              <a:defRPr sz="1800" kern="1200">
                <a:solidFill>
                  <a:schemeClr val="tx1"/>
                </a:solidFill>
                <a:latin typeface="+mn-lt"/>
                <a:ea typeface="+mn-ea"/>
                <a:cs typeface="+mn-cs"/>
              </a:defRPr>
            </a:lvl2pPr>
            <a:lvl3pPr marL="914400" indent="-228600" algn="l" defTabSz="914400" rtl="0" eaLnBrk="1" latinLnBrk="0" hangingPunct="1">
              <a:lnSpc>
                <a:spcPct val="100000"/>
              </a:lnSpc>
              <a:spcBef>
                <a:spcPts val="1800"/>
              </a:spcBef>
              <a:buClr>
                <a:schemeClr val="tx1"/>
              </a:buClr>
              <a:buSzPct val="130000"/>
              <a:buFont typeface="Arial" panose="020B0604020202020204" pitchFamily="34" charset="0"/>
              <a:buChar char="•"/>
              <a:defRPr sz="1600" kern="1200">
                <a:solidFill>
                  <a:schemeClr val="tx1"/>
                </a:solidFill>
                <a:latin typeface="+mn-lt"/>
                <a:ea typeface="+mn-ea"/>
                <a:cs typeface="+mn-cs"/>
              </a:defRPr>
            </a:lvl3pPr>
            <a:lvl4pPr marL="1252728" indent="-237744" algn="l" defTabSz="914400" rtl="0" eaLnBrk="1" latinLnBrk="0" hangingPunct="1">
              <a:lnSpc>
                <a:spcPct val="100000"/>
              </a:lnSpc>
              <a:spcBef>
                <a:spcPts val="1800"/>
              </a:spcBef>
              <a:buClr>
                <a:schemeClr val="tx1"/>
              </a:buClr>
              <a:buSzPct val="130000"/>
              <a:buFont typeface="Arial" panose="020B0604020202020204" pitchFamily="34" charset="0"/>
              <a:buChar char="•"/>
              <a:defRPr sz="1400" kern="1200">
                <a:solidFill>
                  <a:schemeClr val="tx1"/>
                </a:solidFill>
                <a:latin typeface="+mn-lt"/>
                <a:ea typeface="+mn-ea"/>
                <a:cs typeface="+mn-cs"/>
              </a:defRPr>
            </a:lvl4pPr>
            <a:lvl5pPr marL="1609344" indent="-228600" algn="l" defTabSz="914400" rtl="0" eaLnBrk="1" latinLnBrk="0" hangingPunct="1">
              <a:lnSpc>
                <a:spcPct val="100000"/>
              </a:lnSpc>
              <a:spcBef>
                <a:spcPts val="1800"/>
              </a:spcBef>
              <a:buClr>
                <a:schemeClr val="tx1"/>
              </a:buClr>
              <a:buSzPct val="130000"/>
              <a:buFont typeface="Arial" panose="020B0604020202020204" pitchFamily="34" charset="0"/>
              <a:buChar char="•"/>
              <a:defRPr sz="1400" kern="1200">
                <a:solidFill>
                  <a:schemeClr val="tx1"/>
                </a:solidFill>
                <a:latin typeface="+mn-lt"/>
                <a:ea typeface="+mn-ea"/>
                <a:cs typeface="+mn-cs"/>
              </a:defRPr>
            </a:lvl5pPr>
            <a:lvl6pPr marL="1965960" indent="-228600" algn="l" defTabSz="914400" rtl="0" eaLnBrk="1" latinLnBrk="0" hangingPunct="1">
              <a:lnSpc>
                <a:spcPct val="90000"/>
              </a:lnSpc>
              <a:spcBef>
                <a:spcPts val="600"/>
              </a:spcBef>
              <a:buClr>
                <a:schemeClr val="accent1"/>
              </a:buClr>
              <a:buSzPct val="115000"/>
              <a:buFont typeface="Wingdings" panose="05000000000000000000" pitchFamily="2" charset="2"/>
              <a:buChar char="§"/>
              <a:defRPr sz="1400" kern="1200">
                <a:solidFill>
                  <a:schemeClr val="tx1"/>
                </a:solidFill>
                <a:latin typeface="+mn-lt"/>
                <a:ea typeface="+mn-ea"/>
                <a:cs typeface="+mn-cs"/>
              </a:defRPr>
            </a:lvl6pPr>
            <a:lvl7pPr marL="2322576" indent="-228600" algn="l" defTabSz="914400" rtl="0" eaLnBrk="1" latinLnBrk="0" hangingPunct="1">
              <a:lnSpc>
                <a:spcPct val="90000"/>
              </a:lnSpc>
              <a:spcBef>
                <a:spcPts val="600"/>
              </a:spcBef>
              <a:buClr>
                <a:schemeClr val="accent1"/>
              </a:buClr>
              <a:buSzPct val="115000"/>
              <a:buFont typeface="Wingdings" panose="05000000000000000000" pitchFamily="2" charset="2"/>
              <a:buChar char="§"/>
              <a:defRPr sz="1400" kern="1200">
                <a:solidFill>
                  <a:schemeClr val="tx1"/>
                </a:solidFill>
                <a:latin typeface="+mn-lt"/>
                <a:ea typeface="+mn-ea"/>
                <a:cs typeface="+mn-cs"/>
              </a:defRPr>
            </a:lvl7pPr>
            <a:lvl8pPr marL="2679192" indent="-228600" algn="l" defTabSz="914400" rtl="0" eaLnBrk="1" latinLnBrk="0" hangingPunct="1">
              <a:lnSpc>
                <a:spcPct val="90000"/>
              </a:lnSpc>
              <a:spcBef>
                <a:spcPts val="600"/>
              </a:spcBef>
              <a:buClr>
                <a:schemeClr val="accent1"/>
              </a:buClr>
              <a:buSzPct val="115000"/>
              <a:buFont typeface="Wingdings" panose="05000000000000000000" pitchFamily="2" charset="2"/>
              <a:buChar char="§"/>
              <a:defRPr sz="1400" kern="1200">
                <a:solidFill>
                  <a:schemeClr val="tx1"/>
                </a:solidFill>
                <a:latin typeface="+mn-lt"/>
                <a:ea typeface="+mn-ea"/>
                <a:cs typeface="+mn-cs"/>
              </a:defRPr>
            </a:lvl8pPr>
            <a:lvl9pPr marL="3035808" indent="-228600" algn="l" defTabSz="914400" rtl="0" eaLnBrk="1" latinLnBrk="0" hangingPunct="1">
              <a:lnSpc>
                <a:spcPct val="90000"/>
              </a:lnSpc>
              <a:spcBef>
                <a:spcPts val="600"/>
              </a:spcBef>
              <a:buClr>
                <a:schemeClr val="accent1"/>
              </a:buClr>
              <a:buSzPct val="115000"/>
              <a:buFont typeface="Wingdings" panose="05000000000000000000" pitchFamily="2" charset="2"/>
              <a:buChar char="§"/>
              <a:defRPr sz="1400" kern="1200">
                <a:solidFill>
                  <a:schemeClr val="tx1"/>
                </a:solidFill>
                <a:latin typeface="+mn-lt"/>
                <a:ea typeface="+mn-ea"/>
                <a:cs typeface="+mn-cs"/>
              </a:defRPr>
            </a:lvl9pPr>
          </a:lstStyle>
          <a:p>
            <a:pPr marL="0" marR="0" lvl="0" indent="0" algn="l" defTabSz="914126" rtl="0" eaLnBrk="1" fontAlgn="auto" latinLnBrk="0" hangingPunct="1">
              <a:lnSpc>
                <a:spcPct val="95000"/>
              </a:lnSpc>
              <a:spcBef>
                <a:spcPts val="1200"/>
              </a:spcBef>
              <a:spcAft>
                <a:spcPts val="0"/>
              </a:spcAft>
              <a:buClrTx/>
              <a:buSzPct val="100000"/>
              <a:buFont typeface="Arial" panose="020B0604020202020204" pitchFamily="34" charset="0"/>
              <a:buNone/>
              <a:tabLst/>
              <a:defRPr/>
            </a:pPr>
            <a:r>
              <a:rPr lang="en-US" sz="1400" b="1" noProof="0"/>
              <a:t>Embedded Color Palette</a:t>
            </a:r>
          </a:p>
          <a:p>
            <a:pPr marL="228531" marR="0" lvl="0" indent="-228531" algn="l" defTabSz="914126" rtl="0" eaLnBrk="1" fontAlgn="auto" latinLnBrk="0" hangingPunct="1">
              <a:lnSpc>
                <a:spcPct val="95000"/>
              </a:lnSpc>
              <a:spcBef>
                <a:spcPts val="1200"/>
              </a:spcBef>
              <a:spcAft>
                <a:spcPts val="0"/>
              </a:spcAft>
              <a:buClrTx/>
              <a:buSzPct val="115000"/>
              <a:buFont typeface="Arial" panose="020B0604020202020204" pitchFamily="34" charset="0"/>
              <a:buChar char="•"/>
              <a:tabLst/>
              <a:defRPr/>
            </a:pPr>
            <a:r>
              <a:rPr kumimoji="0" lang="en-US" sz="1400" b="0" i="0" u="none" strike="noStrike" kern="1200" cap="none" spc="0" normalizeH="0" baseline="0" noProof="0">
                <a:ln>
                  <a:noFill/>
                </a:ln>
                <a:solidFill>
                  <a:prstClr val="black"/>
                </a:solidFill>
                <a:effectLst/>
                <a:uLnTx/>
                <a:uFillTx/>
                <a:latin typeface="+mn-lt"/>
                <a:ea typeface="+mn-ea"/>
                <a:cs typeface="+mn-cs"/>
              </a:rPr>
              <a:t>Branded colors are embedded</a:t>
            </a:r>
            <a:br>
              <a:rPr kumimoji="0" lang="en-US" sz="1400" b="0" i="0" u="none" strike="noStrike" kern="1200" cap="none" spc="0" normalizeH="0" baseline="0" noProof="0">
                <a:ln>
                  <a:noFill/>
                </a:ln>
                <a:solidFill>
                  <a:prstClr val="black"/>
                </a:solidFill>
                <a:effectLst/>
                <a:uLnTx/>
                <a:uFillTx/>
                <a:latin typeface="+mn-lt"/>
                <a:ea typeface="+mn-ea"/>
                <a:cs typeface="+mn-cs"/>
              </a:rPr>
            </a:br>
            <a:r>
              <a:rPr kumimoji="0" lang="en-US" sz="1400" b="0" i="0" u="none" strike="noStrike" kern="1200" cap="none" spc="0" normalizeH="0" baseline="0" noProof="0">
                <a:ln>
                  <a:noFill/>
                </a:ln>
                <a:solidFill>
                  <a:prstClr val="black"/>
                </a:solidFill>
                <a:effectLst/>
                <a:uLnTx/>
                <a:uFillTx/>
                <a:latin typeface="+mn-lt"/>
                <a:ea typeface="+mn-ea"/>
                <a:cs typeface="+mn-cs"/>
              </a:rPr>
              <a:t>in the template for your immediate use.</a:t>
            </a:r>
          </a:p>
          <a:p>
            <a:pPr marL="228531" marR="0" lvl="0" indent="-228531" algn="l" defTabSz="914126" rtl="0" eaLnBrk="1" fontAlgn="auto" latinLnBrk="0" hangingPunct="1">
              <a:lnSpc>
                <a:spcPct val="95000"/>
              </a:lnSpc>
              <a:spcBef>
                <a:spcPts val="1200"/>
              </a:spcBef>
              <a:spcAft>
                <a:spcPts val="0"/>
              </a:spcAft>
              <a:buClrTx/>
              <a:buSzPct val="100000"/>
              <a:buFont typeface="Arial" panose="020B0604020202020204" pitchFamily="34" charset="0"/>
              <a:buChar char="•"/>
              <a:tabLst/>
              <a:defRPr/>
            </a:pPr>
            <a:endParaRPr kumimoji="0" lang="en-US" sz="1400" b="0" i="0" u="none" strike="noStrike" kern="1200" cap="none" spc="0" normalizeH="0" baseline="0" noProof="0">
              <a:ln>
                <a:noFill/>
              </a:ln>
              <a:solidFill>
                <a:prstClr val="black"/>
              </a:solidFill>
              <a:effectLst/>
              <a:uLnTx/>
              <a:uFillTx/>
              <a:latin typeface="+mn-lt"/>
              <a:ea typeface="+mn-ea"/>
              <a:cs typeface="+mn-cs"/>
            </a:endParaRPr>
          </a:p>
          <a:p>
            <a:pPr marL="228531" marR="0" lvl="0" indent="-228531" algn="l" defTabSz="914126" rtl="0" eaLnBrk="1" fontAlgn="auto" latinLnBrk="0" hangingPunct="1">
              <a:lnSpc>
                <a:spcPct val="95000"/>
              </a:lnSpc>
              <a:spcBef>
                <a:spcPts val="1200"/>
              </a:spcBef>
              <a:spcAft>
                <a:spcPts val="0"/>
              </a:spcAft>
              <a:buClrTx/>
              <a:buSzPct val="100000"/>
              <a:buFont typeface="Arial" panose="020B0604020202020204" pitchFamily="34" charset="0"/>
              <a:buChar char="•"/>
              <a:tabLst/>
              <a:defRPr/>
            </a:pPr>
            <a:endParaRPr kumimoji="0" lang="en-US" sz="1400" b="0" i="0" u="none" strike="noStrike" kern="1200" cap="none" spc="0" normalizeH="0" baseline="0" noProof="0">
              <a:ln>
                <a:noFill/>
              </a:ln>
              <a:solidFill>
                <a:prstClr val="black"/>
              </a:solidFill>
              <a:effectLst/>
              <a:uLnTx/>
              <a:uFillTx/>
              <a:latin typeface="+mn-lt"/>
              <a:ea typeface="+mn-ea"/>
              <a:cs typeface="+mn-cs"/>
            </a:endParaRPr>
          </a:p>
          <a:p>
            <a:pPr marL="228531" marR="0" lvl="0" indent="-228531" algn="l" defTabSz="914126" rtl="0" eaLnBrk="1" fontAlgn="auto" latinLnBrk="0" hangingPunct="1">
              <a:lnSpc>
                <a:spcPct val="95000"/>
              </a:lnSpc>
              <a:spcBef>
                <a:spcPts val="1200"/>
              </a:spcBef>
              <a:spcAft>
                <a:spcPts val="0"/>
              </a:spcAft>
              <a:buClrTx/>
              <a:buSzPct val="100000"/>
              <a:buFont typeface="Arial" panose="020B0604020202020204" pitchFamily="34" charset="0"/>
              <a:buChar char="•"/>
              <a:tabLst/>
              <a:defRPr/>
            </a:pPr>
            <a:endParaRPr kumimoji="0" lang="en-US" sz="1400" b="0" i="0" u="none" strike="noStrike" kern="1200" cap="none" spc="0" normalizeH="0" baseline="0" noProof="0">
              <a:ln>
                <a:noFill/>
              </a:ln>
              <a:solidFill>
                <a:prstClr val="black"/>
              </a:solidFill>
              <a:effectLst/>
              <a:uLnTx/>
              <a:uFillTx/>
              <a:latin typeface="+mn-lt"/>
              <a:ea typeface="+mn-ea"/>
              <a:cs typeface="+mn-cs"/>
            </a:endParaRPr>
          </a:p>
          <a:p>
            <a:pPr marL="228531" marR="0" lvl="0" indent="-228531" algn="l" defTabSz="914126" rtl="0" eaLnBrk="1" fontAlgn="auto" latinLnBrk="0" hangingPunct="1">
              <a:lnSpc>
                <a:spcPct val="95000"/>
              </a:lnSpc>
              <a:spcBef>
                <a:spcPts val="1200"/>
              </a:spcBef>
              <a:spcAft>
                <a:spcPts val="0"/>
              </a:spcAft>
              <a:buClrTx/>
              <a:buSzPct val="100000"/>
              <a:buFont typeface="Arial" panose="020B0604020202020204" pitchFamily="34" charset="0"/>
              <a:buChar char="•"/>
              <a:tabLst/>
              <a:defRPr/>
            </a:pPr>
            <a:endParaRPr kumimoji="0" lang="en-US" sz="1400" b="0" i="0" u="none" strike="noStrike" kern="1200" cap="none" spc="0" normalizeH="0" baseline="0" noProof="0">
              <a:ln>
                <a:noFill/>
              </a:ln>
              <a:solidFill>
                <a:prstClr val="black"/>
              </a:solidFill>
              <a:effectLst/>
              <a:uLnTx/>
              <a:uFillTx/>
              <a:latin typeface="+mn-lt"/>
              <a:ea typeface="+mn-ea"/>
              <a:cs typeface="+mn-cs"/>
            </a:endParaRPr>
          </a:p>
          <a:p>
            <a:pPr marL="228531" marR="0" lvl="0" indent="-228531" algn="l" defTabSz="914126" rtl="0" eaLnBrk="1" fontAlgn="auto" latinLnBrk="0" hangingPunct="1">
              <a:lnSpc>
                <a:spcPct val="95000"/>
              </a:lnSpc>
              <a:spcBef>
                <a:spcPts val="1200"/>
              </a:spcBef>
              <a:spcAft>
                <a:spcPts val="0"/>
              </a:spcAft>
              <a:buClrTx/>
              <a:buSzPct val="100000"/>
              <a:buFont typeface="Arial" panose="020B0604020202020204" pitchFamily="34" charset="0"/>
              <a:buChar char="•"/>
              <a:tabLst/>
              <a:defRPr/>
            </a:pPr>
            <a:endParaRPr kumimoji="0" lang="en-US" sz="1400" b="0" i="0" u="none" strike="noStrike" kern="1200" cap="none" spc="0" normalizeH="0" baseline="0" noProof="0">
              <a:ln>
                <a:noFill/>
              </a:ln>
              <a:solidFill>
                <a:prstClr val="black"/>
              </a:solidFill>
              <a:effectLst/>
              <a:uLnTx/>
              <a:uFillTx/>
              <a:latin typeface="+mn-lt"/>
              <a:ea typeface="+mn-ea"/>
              <a:cs typeface="+mn-cs"/>
            </a:endParaRPr>
          </a:p>
          <a:p>
            <a:pPr marL="228531" marR="0" lvl="0" indent="-228531" algn="l" defTabSz="914126" rtl="0" eaLnBrk="1" fontAlgn="auto" latinLnBrk="0" hangingPunct="1">
              <a:lnSpc>
                <a:spcPct val="95000"/>
              </a:lnSpc>
              <a:spcBef>
                <a:spcPts val="1200"/>
              </a:spcBef>
              <a:spcAft>
                <a:spcPts val="0"/>
              </a:spcAft>
              <a:buClrTx/>
              <a:buSzPct val="100000"/>
              <a:buFont typeface="Arial" panose="020B0604020202020204" pitchFamily="34" charset="0"/>
              <a:buChar char="•"/>
              <a:tabLst/>
              <a:defRPr/>
            </a:pPr>
            <a:endParaRPr kumimoji="0" lang="en-US" sz="100" b="0" i="0" u="none" strike="noStrike" kern="1200" cap="none" spc="0" normalizeH="0" baseline="0" noProof="0">
              <a:ln>
                <a:noFill/>
              </a:ln>
              <a:solidFill>
                <a:prstClr val="black"/>
              </a:solidFill>
              <a:effectLst/>
              <a:uLnTx/>
              <a:uFillTx/>
              <a:latin typeface="+mn-lt"/>
              <a:ea typeface="+mn-ea"/>
              <a:cs typeface="+mn-cs"/>
            </a:endParaRPr>
          </a:p>
          <a:p>
            <a:pPr marL="228531" marR="0" lvl="0" indent="-228531" algn="l" defTabSz="914126" rtl="0" eaLnBrk="1" fontAlgn="auto" latinLnBrk="0" hangingPunct="1">
              <a:lnSpc>
                <a:spcPct val="95000"/>
              </a:lnSpc>
              <a:spcBef>
                <a:spcPts val="1200"/>
              </a:spcBef>
              <a:spcAft>
                <a:spcPts val="0"/>
              </a:spcAft>
              <a:buClrTx/>
              <a:buSzPct val="100000"/>
              <a:buFont typeface="Arial" panose="020B0604020202020204" pitchFamily="34" charset="0"/>
              <a:buChar char="•"/>
              <a:tabLst/>
              <a:defRPr/>
            </a:pPr>
            <a:endParaRPr kumimoji="0" lang="en-US" sz="500" b="0" i="0" u="none" strike="noStrike" kern="1200" cap="none" spc="0" normalizeH="0" baseline="0" noProof="0">
              <a:ln>
                <a:noFill/>
              </a:ln>
              <a:solidFill>
                <a:prstClr val="black"/>
              </a:solidFill>
              <a:effectLst/>
              <a:uLnTx/>
              <a:uFillTx/>
              <a:latin typeface="+mn-lt"/>
              <a:ea typeface="+mn-ea"/>
              <a:cs typeface="+mn-cs"/>
            </a:endParaRPr>
          </a:p>
          <a:p>
            <a:pPr marL="0" indent="0">
              <a:lnSpc>
                <a:spcPct val="95000"/>
              </a:lnSpc>
              <a:spcBef>
                <a:spcPts val="1200"/>
              </a:spcBef>
              <a:buNone/>
            </a:pPr>
            <a:r>
              <a:rPr lang="en-US" sz="1400" b="1" noProof="0"/>
              <a:t>Images</a:t>
            </a:r>
          </a:p>
          <a:p>
            <a:pPr marL="228531" marR="0" lvl="0" indent="-228531" algn="l" defTabSz="914126" rtl="0" eaLnBrk="1" fontAlgn="auto" latinLnBrk="0" hangingPunct="1">
              <a:lnSpc>
                <a:spcPct val="95000"/>
              </a:lnSpc>
              <a:spcBef>
                <a:spcPts val="1200"/>
              </a:spcBef>
              <a:spcAft>
                <a:spcPts val="0"/>
              </a:spcAft>
              <a:buClrTx/>
              <a:buSzPct val="115000"/>
              <a:buFont typeface="Arial" panose="020B0604020202020204" pitchFamily="34" charset="0"/>
              <a:buChar char="•"/>
              <a:tabLst/>
              <a:defRPr/>
            </a:pPr>
            <a:r>
              <a:rPr kumimoji="0" lang="en-US" sz="1400" b="0" i="0" u="none" strike="noStrike" kern="1200" cap="none" spc="0" normalizeH="0" baseline="0" noProof="0">
                <a:ln>
                  <a:noFill/>
                </a:ln>
                <a:solidFill>
                  <a:prstClr val="black"/>
                </a:solidFill>
                <a:effectLst/>
                <a:uLnTx/>
                <a:uFillTx/>
                <a:latin typeface="+mn-lt"/>
                <a:ea typeface="+mn-ea"/>
                <a:cs typeface="+mn-cs"/>
              </a:rPr>
              <a:t>You can add your own copyright free photos</a:t>
            </a:r>
            <a:br>
              <a:rPr kumimoji="0" lang="en-US" sz="1400" b="0" i="0" u="none" strike="noStrike" kern="1200" cap="none" spc="0" normalizeH="0" baseline="0" noProof="0">
                <a:ln>
                  <a:noFill/>
                </a:ln>
                <a:solidFill>
                  <a:prstClr val="black"/>
                </a:solidFill>
                <a:effectLst/>
                <a:uLnTx/>
                <a:uFillTx/>
                <a:latin typeface="+mn-lt"/>
                <a:ea typeface="+mn-ea"/>
                <a:cs typeface="+mn-cs"/>
              </a:rPr>
            </a:br>
            <a:r>
              <a:rPr kumimoji="0" lang="en-US" sz="1400" b="0" i="0" u="none" strike="noStrike" kern="1200" cap="none" spc="0" normalizeH="0" baseline="0" noProof="0">
                <a:ln>
                  <a:noFill/>
                </a:ln>
                <a:solidFill>
                  <a:prstClr val="black"/>
                </a:solidFill>
                <a:effectLst/>
                <a:uLnTx/>
                <a:uFillTx/>
                <a:latin typeface="+mn-lt"/>
                <a:ea typeface="+mn-ea"/>
                <a:cs typeface="+mn-cs"/>
              </a:rPr>
              <a:t>to customize your content slides.</a:t>
            </a:r>
          </a:p>
        </p:txBody>
      </p:sp>
      <p:grpSp>
        <p:nvGrpSpPr>
          <p:cNvPr id="10" name="Group 9">
            <a:extLst>
              <a:ext uri="{FF2B5EF4-FFF2-40B4-BE49-F238E27FC236}">
                <a16:creationId xmlns:a16="http://schemas.microsoft.com/office/drawing/2014/main" id="{28CE9538-62AC-466B-9B79-0BD8ED5ABE3C}"/>
              </a:ext>
            </a:extLst>
          </p:cNvPr>
          <p:cNvGrpSpPr/>
          <p:nvPr/>
        </p:nvGrpSpPr>
        <p:grpSpPr>
          <a:xfrm>
            <a:off x="6808034" y="2650690"/>
            <a:ext cx="1626433" cy="1817208"/>
            <a:chOff x="6808033" y="2485869"/>
            <a:chExt cx="1626433" cy="1817208"/>
          </a:xfrm>
        </p:grpSpPr>
        <p:pic>
          <p:nvPicPr>
            <p:cNvPr id="7" name="Picture 6">
              <a:extLst>
                <a:ext uri="{FF2B5EF4-FFF2-40B4-BE49-F238E27FC236}">
                  <a16:creationId xmlns:a16="http://schemas.microsoft.com/office/drawing/2014/main" id="{8DB967C5-76A1-4C6C-AC66-CAE652DC4F4B}"/>
                </a:ext>
              </a:extLst>
            </p:cNvPr>
            <p:cNvPicPr>
              <a:picLocks noChangeAspect="1"/>
            </p:cNvPicPr>
            <p:nvPr userDrawn="1"/>
          </p:nvPicPr>
          <p:blipFill rotWithShape="1">
            <a:blip r:embed="rId2"/>
            <a:srcRect l="796" t="1136" r="1057"/>
            <a:stretch/>
          </p:blipFill>
          <p:spPr>
            <a:xfrm>
              <a:off x="6808033" y="2485869"/>
              <a:ext cx="1626433" cy="1817208"/>
            </a:xfrm>
            <a:prstGeom prst="rect">
              <a:avLst/>
            </a:prstGeom>
            <a:ln w="3175">
              <a:solidFill>
                <a:schemeClr val="bg2">
                  <a:lumMod val="60000"/>
                  <a:lumOff val="40000"/>
                </a:schemeClr>
              </a:solidFill>
            </a:ln>
          </p:spPr>
        </p:pic>
        <p:sp>
          <p:nvSpPr>
            <p:cNvPr id="8" name="Rectangle 7">
              <a:extLst>
                <a:ext uri="{FF2B5EF4-FFF2-40B4-BE49-F238E27FC236}">
                  <a16:creationId xmlns:a16="http://schemas.microsoft.com/office/drawing/2014/main" id="{F3AA5D3A-0890-4BAF-8CEB-D2DF3EFC8E52}"/>
                </a:ext>
              </a:extLst>
            </p:cNvPr>
            <p:cNvSpPr/>
            <p:nvPr userDrawn="1"/>
          </p:nvSpPr>
          <p:spPr>
            <a:xfrm>
              <a:off x="6808033" y="2485869"/>
              <a:ext cx="1626433" cy="394064"/>
            </a:xfrm>
            <a:prstGeom prst="rect">
              <a:avLst/>
            </a:prstGeom>
            <a:noFill/>
            <a:ln w="28575">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algn="l"/>
              <a:endParaRPr lang="en-CA" sz="1799" err="1"/>
            </a:p>
          </p:txBody>
        </p:sp>
      </p:grpSp>
      <p:sp>
        <p:nvSpPr>
          <p:cNvPr id="14" name="Rectangle 13">
            <a:extLst>
              <a:ext uri="{FF2B5EF4-FFF2-40B4-BE49-F238E27FC236}">
                <a16:creationId xmlns:a16="http://schemas.microsoft.com/office/drawing/2014/main" id="{A38F2055-4983-4560-A35F-C2AD8B91C608}"/>
              </a:ext>
            </a:extLst>
          </p:cNvPr>
          <p:cNvSpPr/>
          <p:nvPr/>
        </p:nvSpPr>
        <p:spPr>
          <a:xfrm>
            <a:off x="455614" y="362063"/>
            <a:ext cx="2636940" cy="246221"/>
          </a:xfrm>
          <a:prstGeom prst="rect">
            <a:avLst/>
          </a:prstGeom>
        </p:spPr>
        <p:txBody>
          <a:bodyPr wrap="none" lIns="0" rIns="0">
            <a:spAutoFit/>
          </a:bodyPr>
          <a:lstStyle/>
          <a:p>
            <a:r>
              <a:rPr lang="en-US" sz="1000" noProof="0">
                <a:latin typeface="+mn-lt"/>
              </a:rPr>
              <a:t>For use with Microsoft Office PowerPoint 365</a:t>
            </a:r>
            <a:endParaRPr lang="en-US" sz="1000" noProof="0">
              <a:solidFill>
                <a:schemeClr val="bg1"/>
              </a:solidFill>
              <a:latin typeface="+mn-lt"/>
            </a:endParaRPr>
          </a:p>
        </p:txBody>
      </p:sp>
    </p:spTree>
    <p:extLst>
      <p:ext uri="{BB962C8B-B14F-4D97-AF65-F5344CB8AC3E}">
        <p14:creationId xmlns:p14="http://schemas.microsoft.com/office/powerpoint/2010/main" val="12274448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showMasterSp="0">
  <p:cSld name="Title slide - Paint On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55614" y="1583700"/>
            <a:ext cx="8505507" cy="2894028"/>
          </a:xfrm>
        </p:spPr>
        <p:txBody>
          <a:bodyPr anchor="ctr">
            <a:normAutofit/>
          </a:bodyPr>
          <a:lstStyle>
            <a:lvl1pPr>
              <a:lnSpc>
                <a:spcPct val="70000"/>
              </a:lnSpc>
              <a:defRPr sz="9997" b="0" baseline="0">
                <a:solidFill>
                  <a:schemeClr val="tx1"/>
                </a:solidFill>
              </a:defRPr>
            </a:lvl1pPr>
          </a:lstStyle>
          <a:p>
            <a:r>
              <a:t>T</a:t>
            </a:r>
            <a:r>
              <a:rPr lang="en-US"/>
              <a:t>itle of</a:t>
            </a:r>
            <a:r>
              <a:t> presentation</a:t>
            </a:r>
          </a:p>
        </p:txBody>
      </p:sp>
      <p:sp>
        <p:nvSpPr>
          <p:cNvPr id="3" name="Subtitle 2"/>
          <p:cNvSpPr>
            <a:spLocks noGrp="1"/>
          </p:cNvSpPr>
          <p:nvPr>
            <p:ph type="subTitle" idx="1" hasCustomPrompt="1"/>
          </p:nvPr>
        </p:nvSpPr>
        <p:spPr>
          <a:xfrm>
            <a:off x="4864129" y="174330"/>
            <a:ext cx="5638801" cy="407584"/>
          </a:xfrm>
        </p:spPr>
        <p:txBody>
          <a:bodyPr anchor="t">
            <a:noAutofit/>
          </a:bodyPr>
          <a:lstStyle>
            <a:lvl1pPr marL="0" indent="0" algn="r">
              <a:spcBef>
                <a:spcPts val="0"/>
              </a:spcBef>
              <a:buNone/>
              <a:defRPr sz="1400" b="0" baseline="0">
                <a:solidFill>
                  <a:schemeClr val="tx1"/>
                </a:solidFill>
              </a:defRPr>
            </a:lvl1pPr>
            <a:lvl2pPr marL="0" indent="0" algn="r">
              <a:spcBef>
                <a:spcPts val="300"/>
              </a:spcBef>
              <a:buNone/>
              <a:defRPr sz="1200">
                <a:solidFill>
                  <a:schemeClr val="bg1"/>
                </a:solidFill>
              </a:defRPr>
            </a:lvl2pPr>
            <a:lvl3pPr marL="914126" indent="0" algn="ctr">
              <a:buNone/>
              <a:defRPr>
                <a:solidFill>
                  <a:schemeClr val="tx1">
                    <a:tint val="75000"/>
                  </a:schemeClr>
                </a:solidFill>
              </a:defRPr>
            </a:lvl3pPr>
            <a:lvl4pPr marL="1371189" indent="0" algn="ctr">
              <a:buNone/>
              <a:defRPr>
                <a:solidFill>
                  <a:schemeClr val="tx1">
                    <a:tint val="75000"/>
                  </a:schemeClr>
                </a:solidFill>
              </a:defRPr>
            </a:lvl4pPr>
            <a:lvl5pPr marL="1828251" indent="0" algn="ctr">
              <a:buNone/>
              <a:defRPr>
                <a:solidFill>
                  <a:schemeClr val="tx1">
                    <a:tint val="75000"/>
                  </a:schemeClr>
                </a:solidFill>
              </a:defRPr>
            </a:lvl5pPr>
            <a:lvl6pPr marL="2285314" indent="0" algn="ctr">
              <a:buNone/>
              <a:defRPr>
                <a:solidFill>
                  <a:schemeClr val="tx1">
                    <a:tint val="75000"/>
                  </a:schemeClr>
                </a:solidFill>
              </a:defRPr>
            </a:lvl6pPr>
            <a:lvl7pPr marL="2742377" indent="0" algn="ctr">
              <a:buNone/>
              <a:defRPr>
                <a:solidFill>
                  <a:schemeClr val="tx1">
                    <a:tint val="75000"/>
                  </a:schemeClr>
                </a:solidFill>
              </a:defRPr>
            </a:lvl7pPr>
            <a:lvl8pPr marL="3199440" indent="0" algn="ctr">
              <a:buNone/>
              <a:defRPr>
                <a:solidFill>
                  <a:schemeClr val="tx1">
                    <a:tint val="75000"/>
                  </a:schemeClr>
                </a:solidFill>
              </a:defRPr>
            </a:lvl8pPr>
            <a:lvl9pPr marL="3656503" indent="0" algn="ctr">
              <a:buNone/>
              <a:defRPr>
                <a:solidFill>
                  <a:schemeClr val="tx1">
                    <a:tint val="75000"/>
                  </a:schemeClr>
                </a:solidFill>
              </a:defRPr>
            </a:lvl9pPr>
          </a:lstStyle>
          <a:p>
            <a:r>
              <a:rPr lang="en-CA"/>
              <a:t>Presenter Full Name</a:t>
            </a:r>
          </a:p>
        </p:txBody>
      </p:sp>
      <p:sp>
        <p:nvSpPr>
          <p:cNvPr id="13" name="Date Placeholder 12"/>
          <p:cNvSpPr>
            <a:spLocks noGrp="1"/>
          </p:cNvSpPr>
          <p:nvPr>
            <p:ph type="dt" sz="half" idx="10"/>
          </p:nvPr>
        </p:nvSpPr>
        <p:spPr/>
        <p:txBody>
          <a:bodyPr/>
          <a:lstStyle>
            <a:lvl1pPr>
              <a:defRPr>
                <a:solidFill>
                  <a:schemeClr val="bg1"/>
                </a:solidFill>
              </a:defRPr>
            </a:lvl1pPr>
          </a:lstStyle>
          <a:p>
            <a:fld id="{B17FE189-181B-4376-9E74-8F306D24B9DD}" type="datetime1">
              <a:rPr lang="en-US" smtClean="0"/>
              <a:t>9/14/2024</a:t>
            </a:fld>
            <a:endParaRPr lang="en-US"/>
          </a:p>
        </p:txBody>
      </p:sp>
      <p:sp>
        <p:nvSpPr>
          <p:cNvPr id="14" name="Footer Placeholder 13"/>
          <p:cNvSpPr>
            <a:spLocks noGrp="1"/>
          </p:cNvSpPr>
          <p:nvPr>
            <p:ph type="ftr" sz="quarter" idx="11"/>
          </p:nvPr>
        </p:nvSpPr>
        <p:spPr/>
        <p:txBody>
          <a:bodyPr/>
          <a:lstStyle/>
          <a:p>
            <a:endParaRPr lang="en-US"/>
          </a:p>
        </p:txBody>
      </p:sp>
      <p:sp>
        <p:nvSpPr>
          <p:cNvPr id="15" name="Slide Number Placeholder 14"/>
          <p:cNvSpPr>
            <a:spLocks noGrp="1"/>
          </p:cNvSpPr>
          <p:nvPr>
            <p:ph type="sldNum" sz="quarter" idx="12"/>
          </p:nvPr>
        </p:nvSpPr>
        <p:spPr>
          <a:xfrm>
            <a:off x="11449993" y="6549225"/>
            <a:ext cx="283220" cy="175694"/>
          </a:xfrm>
        </p:spPr>
        <p:txBody>
          <a:bodyPr/>
          <a:lstStyle>
            <a:lvl1pPr>
              <a:defRPr>
                <a:solidFill>
                  <a:schemeClr val="bg1"/>
                </a:solidFill>
              </a:defRPr>
            </a:lvl1pPr>
          </a:lstStyle>
          <a:p>
            <a:fld id="{7FF96AE3-7B4D-49C1-B9E1-83C396CB160C}" type="slidenum">
              <a:rPr lang="en-US" smtClean="0"/>
              <a:t>‹#›</a:t>
            </a:fld>
            <a:endParaRPr lang="en-US"/>
          </a:p>
        </p:txBody>
      </p:sp>
      <p:sp>
        <p:nvSpPr>
          <p:cNvPr id="7" name="Text Placeholder 6">
            <a:extLst>
              <a:ext uri="{FF2B5EF4-FFF2-40B4-BE49-F238E27FC236}">
                <a16:creationId xmlns:a16="http://schemas.microsoft.com/office/drawing/2014/main" id="{B23051F6-97A8-498B-82C1-AD3B80219492}"/>
              </a:ext>
            </a:extLst>
          </p:cNvPr>
          <p:cNvSpPr>
            <a:spLocks noGrp="1"/>
          </p:cNvSpPr>
          <p:nvPr>
            <p:ph type="body" sz="quarter" idx="13" hasCustomPrompt="1"/>
          </p:nvPr>
        </p:nvSpPr>
        <p:spPr>
          <a:xfrm>
            <a:off x="455614" y="4544756"/>
            <a:ext cx="8501857" cy="406400"/>
          </a:xfrm>
        </p:spPr>
        <p:txBody>
          <a:bodyPr/>
          <a:lstStyle>
            <a:lvl1pPr marL="0" indent="0">
              <a:buNone/>
              <a:defRPr sz="1799">
                <a:solidFill>
                  <a:schemeClr val="tx1"/>
                </a:solidFill>
                <a:latin typeface="+mj-lt"/>
              </a:defRPr>
            </a:lvl1pPr>
            <a:lvl2pPr marL="338227" indent="0">
              <a:buNone/>
              <a:defRPr>
                <a:solidFill>
                  <a:schemeClr val="bg1"/>
                </a:solidFill>
              </a:defRPr>
            </a:lvl2pPr>
            <a:lvl3pPr marL="685594" indent="0">
              <a:buNone/>
              <a:defRPr>
                <a:solidFill>
                  <a:schemeClr val="bg1"/>
                </a:solidFill>
              </a:defRPr>
            </a:lvl3pPr>
            <a:lvl4pPr marL="1014680" indent="0">
              <a:buNone/>
              <a:defRPr>
                <a:solidFill>
                  <a:schemeClr val="bg1"/>
                </a:solidFill>
              </a:defRPr>
            </a:lvl4pPr>
            <a:lvl5pPr marL="1380330" indent="0">
              <a:buNone/>
              <a:defRPr>
                <a:solidFill>
                  <a:schemeClr val="bg1"/>
                </a:solidFill>
              </a:defRPr>
            </a:lvl5pPr>
          </a:lstStyle>
          <a:p>
            <a:pPr lvl="0"/>
            <a:r>
              <a:rPr lang="en-US"/>
              <a:t>Subtitle of presentation goes here</a:t>
            </a:r>
          </a:p>
        </p:txBody>
      </p:sp>
    </p:spTree>
    <p:extLst>
      <p:ext uri="{BB962C8B-B14F-4D97-AF65-F5344CB8AC3E}">
        <p14:creationId xmlns:p14="http://schemas.microsoft.com/office/powerpoint/2010/main" val="1803758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showMasterSp="0">
  <p:cSld name="Chapter - Blue">
    <p:bg>
      <p:bgPr>
        <a:solidFill>
          <a:schemeClr val="accent2"/>
        </a:solidFill>
        <a:effectLst/>
      </p:bgPr>
    </p:bg>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438912" y="2541862"/>
            <a:ext cx="11292840" cy="1774281"/>
          </a:xfrm>
        </p:spPr>
        <p:txBody>
          <a:bodyPr anchor="ctr">
            <a:normAutofit/>
          </a:bodyPr>
          <a:lstStyle>
            <a:lvl1pPr>
              <a:defRPr sz="9997">
                <a:solidFill>
                  <a:schemeClr val="bg1"/>
                </a:solidFill>
              </a:defRPr>
            </a:lvl1pPr>
          </a:lstStyle>
          <a:p>
            <a:r>
              <a:t>Chapter slide</a:t>
            </a:r>
          </a:p>
        </p:txBody>
      </p:sp>
      <p:sp>
        <p:nvSpPr>
          <p:cNvPr id="2" name="Date Placeholder 1"/>
          <p:cNvSpPr>
            <a:spLocks noGrp="1"/>
          </p:cNvSpPr>
          <p:nvPr>
            <p:ph type="dt" sz="half" idx="10"/>
          </p:nvPr>
        </p:nvSpPr>
        <p:spPr/>
        <p:txBody>
          <a:bodyPr/>
          <a:lstStyle>
            <a:lvl1pPr>
              <a:defRPr>
                <a:solidFill>
                  <a:schemeClr val="bg1"/>
                </a:solidFill>
              </a:defRPr>
            </a:lvl1pPr>
          </a:lstStyle>
          <a:p>
            <a:fld id="{16C8FA93-1831-4441-B2A1-61C84663F333}" type="datetime1">
              <a:rPr lang="en-US" smtClean="0"/>
              <a:t>9/14/2024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lvl1pPr>
              <a:defRPr>
                <a:solidFill>
                  <a:schemeClr val="bg1"/>
                </a:solidFill>
              </a:defRPr>
            </a:lvl1pPr>
          </a:lstStyle>
          <a:p>
            <a:fld id="{7FF96AE3-7B4D-49C1-B9E1-83C396CB160C}" type="slidenum">
              <a:rPr lang="en-US" smtClean="0"/>
              <a:t>‹#›</a:t>
            </a:fld>
            <a:endParaRPr lang="en-US"/>
          </a:p>
        </p:txBody>
      </p:sp>
    </p:spTree>
    <p:extLst>
      <p:ext uri="{BB962C8B-B14F-4D97-AF65-F5344CB8AC3E}">
        <p14:creationId xmlns:p14="http://schemas.microsoft.com/office/powerpoint/2010/main" val="14422562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showMasterSp="0">
  <p:cSld name="Title slide - Blu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55613" y="1583700"/>
            <a:ext cx="11285618" cy="2894028"/>
          </a:xfrm>
        </p:spPr>
        <p:txBody>
          <a:bodyPr anchor="ctr">
            <a:normAutofit/>
          </a:bodyPr>
          <a:lstStyle>
            <a:lvl1pPr>
              <a:lnSpc>
                <a:spcPct val="70000"/>
              </a:lnSpc>
              <a:defRPr sz="9997" b="0" baseline="0">
                <a:solidFill>
                  <a:schemeClr val="bg1"/>
                </a:solidFill>
              </a:defRPr>
            </a:lvl1pPr>
          </a:lstStyle>
          <a:p>
            <a:r>
              <a:t>T</a:t>
            </a:r>
            <a:r>
              <a:rPr lang="en-US"/>
              <a:t>itle of</a:t>
            </a:r>
            <a:r>
              <a:t> presentation</a:t>
            </a:r>
          </a:p>
        </p:txBody>
      </p:sp>
      <p:sp>
        <p:nvSpPr>
          <p:cNvPr id="3" name="Subtitle 2"/>
          <p:cNvSpPr>
            <a:spLocks noGrp="1"/>
          </p:cNvSpPr>
          <p:nvPr>
            <p:ph type="subTitle" idx="1" hasCustomPrompt="1"/>
          </p:nvPr>
        </p:nvSpPr>
        <p:spPr>
          <a:xfrm>
            <a:off x="6094414" y="174330"/>
            <a:ext cx="5638801" cy="407584"/>
          </a:xfrm>
        </p:spPr>
        <p:txBody>
          <a:bodyPr anchor="t">
            <a:noAutofit/>
          </a:bodyPr>
          <a:lstStyle>
            <a:lvl1pPr marL="0" indent="0" algn="r">
              <a:spcBef>
                <a:spcPts val="0"/>
              </a:spcBef>
              <a:buNone/>
              <a:defRPr sz="1400" b="0" baseline="0">
                <a:solidFill>
                  <a:schemeClr val="bg1"/>
                </a:solidFill>
              </a:defRPr>
            </a:lvl1pPr>
            <a:lvl2pPr marL="0" indent="0" algn="r">
              <a:spcBef>
                <a:spcPts val="300"/>
              </a:spcBef>
              <a:buNone/>
              <a:defRPr sz="1200">
                <a:solidFill>
                  <a:schemeClr val="bg1"/>
                </a:solidFill>
              </a:defRPr>
            </a:lvl2pPr>
            <a:lvl3pPr marL="914126" indent="0" algn="ctr">
              <a:buNone/>
              <a:defRPr>
                <a:solidFill>
                  <a:schemeClr val="tx1">
                    <a:tint val="75000"/>
                  </a:schemeClr>
                </a:solidFill>
              </a:defRPr>
            </a:lvl3pPr>
            <a:lvl4pPr marL="1371189" indent="0" algn="ctr">
              <a:buNone/>
              <a:defRPr>
                <a:solidFill>
                  <a:schemeClr val="tx1">
                    <a:tint val="75000"/>
                  </a:schemeClr>
                </a:solidFill>
              </a:defRPr>
            </a:lvl4pPr>
            <a:lvl5pPr marL="1828251" indent="0" algn="ctr">
              <a:buNone/>
              <a:defRPr>
                <a:solidFill>
                  <a:schemeClr val="tx1">
                    <a:tint val="75000"/>
                  </a:schemeClr>
                </a:solidFill>
              </a:defRPr>
            </a:lvl5pPr>
            <a:lvl6pPr marL="2285314" indent="0" algn="ctr">
              <a:buNone/>
              <a:defRPr>
                <a:solidFill>
                  <a:schemeClr val="tx1">
                    <a:tint val="75000"/>
                  </a:schemeClr>
                </a:solidFill>
              </a:defRPr>
            </a:lvl6pPr>
            <a:lvl7pPr marL="2742377" indent="0" algn="ctr">
              <a:buNone/>
              <a:defRPr>
                <a:solidFill>
                  <a:schemeClr val="tx1">
                    <a:tint val="75000"/>
                  </a:schemeClr>
                </a:solidFill>
              </a:defRPr>
            </a:lvl7pPr>
            <a:lvl8pPr marL="3199440" indent="0" algn="ctr">
              <a:buNone/>
              <a:defRPr>
                <a:solidFill>
                  <a:schemeClr val="tx1">
                    <a:tint val="75000"/>
                  </a:schemeClr>
                </a:solidFill>
              </a:defRPr>
            </a:lvl8pPr>
            <a:lvl9pPr marL="3656503" indent="0" algn="ctr">
              <a:buNone/>
              <a:defRPr>
                <a:solidFill>
                  <a:schemeClr val="tx1">
                    <a:tint val="75000"/>
                  </a:schemeClr>
                </a:solidFill>
              </a:defRPr>
            </a:lvl9pPr>
          </a:lstStyle>
          <a:p>
            <a:r>
              <a:rPr lang="en-CA"/>
              <a:t>Presenter Full Name</a:t>
            </a:r>
          </a:p>
        </p:txBody>
      </p:sp>
      <p:sp>
        <p:nvSpPr>
          <p:cNvPr id="13" name="Date Placeholder 12"/>
          <p:cNvSpPr>
            <a:spLocks noGrp="1"/>
          </p:cNvSpPr>
          <p:nvPr>
            <p:ph type="dt" sz="half" idx="10"/>
          </p:nvPr>
        </p:nvSpPr>
        <p:spPr/>
        <p:txBody>
          <a:bodyPr/>
          <a:lstStyle>
            <a:lvl1pPr>
              <a:defRPr>
                <a:solidFill>
                  <a:schemeClr val="bg1"/>
                </a:solidFill>
              </a:defRPr>
            </a:lvl1pPr>
          </a:lstStyle>
          <a:p>
            <a:fld id="{48FF2AAF-1893-4794-9A88-9C8F1FCC435D}" type="datetime1">
              <a:rPr lang="en-US" smtClean="0"/>
              <a:t>9/14/2024</a:t>
            </a:fld>
            <a:endParaRPr lang="en-US"/>
          </a:p>
        </p:txBody>
      </p:sp>
      <p:sp>
        <p:nvSpPr>
          <p:cNvPr id="14" name="Footer Placeholder 13"/>
          <p:cNvSpPr>
            <a:spLocks noGrp="1"/>
          </p:cNvSpPr>
          <p:nvPr>
            <p:ph type="ftr" sz="quarter" idx="11"/>
          </p:nvPr>
        </p:nvSpPr>
        <p:spPr/>
        <p:txBody>
          <a:bodyPr/>
          <a:lstStyle/>
          <a:p>
            <a:endParaRPr lang="en-US"/>
          </a:p>
        </p:txBody>
      </p:sp>
      <p:sp>
        <p:nvSpPr>
          <p:cNvPr id="15" name="Slide Number Placeholder 14"/>
          <p:cNvSpPr>
            <a:spLocks noGrp="1"/>
          </p:cNvSpPr>
          <p:nvPr>
            <p:ph type="sldNum" sz="quarter" idx="12"/>
          </p:nvPr>
        </p:nvSpPr>
        <p:spPr>
          <a:xfrm>
            <a:off x="11449993" y="6549225"/>
            <a:ext cx="283220" cy="175694"/>
          </a:xfrm>
        </p:spPr>
        <p:txBody>
          <a:bodyPr/>
          <a:lstStyle>
            <a:lvl1pPr>
              <a:defRPr>
                <a:solidFill>
                  <a:schemeClr val="bg1"/>
                </a:solidFill>
              </a:defRPr>
            </a:lvl1pPr>
          </a:lstStyle>
          <a:p>
            <a:fld id="{E17A6141-C2DD-43A9-9722-937B7A0D08F1}" type="slidenum">
              <a:rPr lang="en-US" smtClean="0"/>
              <a:t>‹#›</a:t>
            </a:fld>
            <a:endParaRPr lang="en-US"/>
          </a:p>
        </p:txBody>
      </p:sp>
      <p:sp>
        <p:nvSpPr>
          <p:cNvPr id="7" name="Text Placeholder 6">
            <a:extLst>
              <a:ext uri="{FF2B5EF4-FFF2-40B4-BE49-F238E27FC236}">
                <a16:creationId xmlns:a16="http://schemas.microsoft.com/office/drawing/2014/main" id="{B23051F6-97A8-498B-82C1-AD3B80219492}"/>
              </a:ext>
            </a:extLst>
          </p:cNvPr>
          <p:cNvSpPr>
            <a:spLocks noGrp="1"/>
          </p:cNvSpPr>
          <p:nvPr>
            <p:ph type="body" sz="quarter" idx="13" hasCustomPrompt="1"/>
          </p:nvPr>
        </p:nvSpPr>
        <p:spPr>
          <a:xfrm>
            <a:off x="455614" y="4544756"/>
            <a:ext cx="11280775" cy="406400"/>
          </a:xfrm>
        </p:spPr>
        <p:txBody>
          <a:bodyPr/>
          <a:lstStyle>
            <a:lvl1pPr marL="0" indent="0">
              <a:buNone/>
              <a:defRPr sz="1799">
                <a:solidFill>
                  <a:schemeClr val="bg1"/>
                </a:solidFill>
                <a:latin typeface="+mj-lt"/>
              </a:defRPr>
            </a:lvl1pPr>
            <a:lvl2pPr marL="338227" indent="0">
              <a:buNone/>
              <a:defRPr>
                <a:solidFill>
                  <a:schemeClr val="bg1"/>
                </a:solidFill>
              </a:defRPr>
            </a:lvl2pPr>
            <a:lvl3pPr marL="685594" indent="0">
              <a:buNone/>
              <a:defRPr>
                <a:solidFill>
                  <a:schemeClr val="bg1"/>
                </a:solidFill>
              </a:defRPr>
            </a:lvl3pPr>
            <a:lvl4pPr marL="1014680" indent="0">
              <a:buNone/>
              <a:defRPr>
                <a:solidFill>
                  <a:schemeClr val="bg1"/>
                </a:solidFill>
              </a:defRPr>
            </a:lvl4pPr>
            <a:lvl5pPr marL="1380330" indent="0">
              <a:buNone/>
              <a:defRPr>
                <a:solidFill>
                  <a:schemeClr val="bg1"/>
                </a:solidFill>
              </a:defRPr>
            </a:lvl5pPr>
          </a:lstStyle>
          <a:p>
            <a:pPr lvl="0"/>
            <a:r>
              <a:rPr lang="en-US"/>
              <a:t>Subtitle of presentation goes here</a:t>
            </a:r>
          </a:p>
        </p:txBody>
      </p:sp>
      <p:pic>
        <p:nvPicPr>
          <p:cNvPr id="9" name="Picture 8" descr="A close up of a logo&#10;&#10;Description generated with very high confidence">
            <a:extLst>
              <a:ext uri="{FF2B5EF4-FFF2-40B4-BE49-F238E27FC236}">
                <a16:creationId xmlns:a16="http://schemas.microsoft.com/office/drawing/2014/main" id="{E1D47531-ACD7-40CC-B636-85A0B9B641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6127" y="6281106"/>
            <a:ext cx="1281536" cy="418144"/>
          </a:xfrm>
          <a:prstGeom prst="rect">
            <a:avLst/>
          </a:prstGeom>
        </p:spPr>
      </p:pic>
    </p:spTree>
    <p:extLst>
      <p:ext uri="{BB962C8B-B14F-4D97-AF65-F5344CB8AC3E}">
        <p14:creationId xmlns:p14="http://schemas.microsoft.com/office/powerpoint/2010/main" val="2573304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0E30535-8629-4398-9877-EE3F944CBEF4}"/>
              </a:ext>
              <a:ext uri="{C183D7F6-B498-43B3-948B-1728B52AA6E4}">
                <adec:decorative xmlns:adec="http://schemas.microsoft.com/office/drawing/2017/decorative" val="1"/>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r="11840"/>
          <a:stretch/>
        </p:blipFill>
        <p:spPr>
          <a:xfrm rot="10800000">
            <a:off x="7161376" y="-6"/>
            <a:ext cx="5027448" cy="6858003"/>
          </a:xfrm>
          <a:prstGeom prst="rect">
            <a:avLst/>
          </a:prstGeom>
        </p:spPr>
      </p:pic>
      <p:sp>
        <p:nvSpPr>
          <p:cNvPr id="2" name="Title 1">
            <a:extLst>
              <a:ext uri="{FF2B5EF4-FFF2-40B4-BE49-F238E27FC236}">
                <a16:creationId xmlns:a16="http://schemas.microsoft.com/office/drawing/2014/main" id="{14A79FD9-D925-45D9-A7DA-662A6E696EAA}"/>
              </a:ext>
            </a:extLst>
          </p:cNvPr>
          <p:cNvSpPr>
            <a:spLocks noGrp="1"/>
          </p:cNvSpPr>
          <p:nvPr>
            <p:ph type="ctrTitle" hasCustomPrompt="1"/>
          </p:nvPr>
        </p:nvSpPr>
        <p:spPr>
          <a:xfrm>
            <a:off x="455613" y="737668"/>
            <a:ext cx="7321061" cy="3438682"/>
          </a:xfrm>
        </p:spPr>
        <p:txBody>
          <a:bodyPr anchor="ctr">
            <a:normAutofit/>
          </a:bodyPr>
          <a:lstStyle>
            <a:lvl1pPr algn="l">
              <a:lnSpc>
                <a:spcPct val="95000"/>
              </a:lnSpc>
              <a:defRPr sz="7196"/>
            </a:lvl1pPr>
          </a:lstStyle>
          <a:p>
            <a:r>
              <a:rPr lang="en-US" noProof="0"/>
              <a:t>Title of </a:t>
            </a:r>
            <a:br>
              <a:rPr lang="en-US" noProof="0"/>
            </a:br>
            <a:r>
              <a:rPr lang="en-US" noProof="0"/>
              <a:t>presentation</a:t>
            </a:r>
          </a:p>
        </p:txBody>
      </p:sp>
      <p:sp>
        <p:nvSpPr>
          <p:cNvPr id="3" name="Subtitle 2">
            <a:extLst>
              <a:ext uri="{FF2B5EF4-FFF2-40B4-BE49-F238E27FC236}">
                <a16:creationId xmlns:a16="http://schemas.microsoft.com/office/drawing/2014/main" id="{C76218ED-EAF3-4B2E-B594-07CC7613C3D4}"/>
              </a:ext>
            </a:extLst>
          </p:cNvPr>
          <p:cNvSpPr>
            <a:spLocks noGrp="1"/>
          </p:cNvSpPr>
          <p:nvPr>
            <p:ph type="subTitle" idx="1" hasCustomPrompt="1"/>
          </p:nvPr>
        </p:nvSpPr>
        <p:spPr>
          <a:xfrm>
            <a:off x="455612" y="4789255"/>
            <a:ext cx="7321061" cy="407584"/>
          </a:xfrm>
        </p:spPr>
        <p:txBody>
          <a:bodyPr anchor="b"/>
          <a:lstStyle>
            <a:lvl1pPr marL="0" indent="0" algn="l">
              <a:buNone/>
              <a:defRPr sz="1400">
                <a:solidFill>
                  <a:schemeClr val="tx1"/>
                </a:solidFill>
                <a:latin typeface="+mn-lt"/>
              </a:defRPr>
            </a:lvl1pPr>
            <a:lvl2pPr marL="456652" indent="0" algn="r">
              <a:buNone/>
              <a:defRPr sz="1200">
                <a:solidFill>
                  <a:schemeClr val="tx1"/>
                </a:solidFill>
              </a:defRPr>
            </a:lvl2pPr>
            <a:lvl3pPr marL="913304" indent="0" algn="r">
              <a:buNone/>
              <a:defRPr sz="1200">
                <a:solidFill>
                  <a:schemeClr val="tx1"/>
                </a:solidFill>
              </a:defRPr>
            </a:lvl3pPr>
            <a:lvl4pPr marL="1369956" indent="0" algn="r">
              <a:buNone/>
              <a:defRPr sz="1200">
                <a:solidFill>
                  <a:schemeClr val="tx1"/>
                </a:solidFill>
              </a:defRPr>
            </a:lvl4pPr>
            <a:lvl5pPr marL="1826607" indent="0" algn="r">
              <a:buNone/>
              <a:defRPr sz="1200">
                <a:solidFill>
                  <a:schemeClr val="tx1"/>
                </a:solidFill>
              </a:defRPr>
            </a:lvl5pPr>
            <a:lvl6pPr marL="2283258" indent="0" algn="r">
              <a:buNone/>
              <a:defRPr sz="1200">
                <a:solidFill>
                  <a:schemeClr val="tx1"/>
                </a:solidFill>
              </a:defRPr>
            </a:lvl6pPr>
            <a:lvl7pPr marL="2739910" indent="0" algn="r">
              <a:buNone/>
              <a:defRPr sz="1200">
                <a:solidFill>
                  <a:schemeClr val="tx1"/>
                </a:solidFill>
              </a:defRPr>
            </a:lvl7pPr>
            <a:lvl8pPr marL="3196561" indent="0" algn="r">
              <a:buNone/>
              <a:defRPr sz="1200">
                <a:solidFill>
                  <a:schemeClr val="tx1"/>
                </a:solidFill>
              </a:defRPr>
            </a:lvl8pPr>
            <a:lvl9pPr marL="3653213" indent="0" algn="r">
              <a:buNone/>
              <a:defRPr sz="1200">
                <a:solidFill>
                  <a:schemeClr val="tx1"/>
                </a:solidFill>
              </a:defRPr>
            </a:lvl9pPr>
          </a:lstStyle>
          <a:p>
            <a:r>
              <a:rPr lang="en-US" noProof="0"/>
              <a:t>Presenter Full Name</a:t>
            </a:r>
          </a:p>
        </p:txBody>
      </p:sp>
      <p:sp>
        <p:nvSpPr>
          <p:cNvPr id="4" name="Date Placeholder 3">
            <a:extLst>
              <a:ext uri="{FF2B5EF4-FFF2-40B4-BE49-F238E27FC236}">
                <a16:creationId xmlns:a16="http://schemas.microsoft.com/office/drawing/2014/main" id="{7179E835-F42F-4EB7-9CF0-61AE2C509E9A}"/>
              </a:ext>
            </a:extLst>
          </p:cNvPr>
          <p:cNvSpPr>
            <a:spLocks noGrp="1"/>
          </p:cNvSpPr>
          <p:nvPr>
            <p:ph type="dt" sz="half" idx="10"/>
          </p:nvPr>
        </p:nvSpPr>
        <p:spPr bwMode="black">
          <a:xfrm>
            <a:off x="455616" y="5459994"/>
            <a:ext cx="7321060" cy="267194"/>
          </a:xfrm>
        </p:spPr>
        <p:txBody>
          <a:bodyPr anchor="t"/>
          <a:lstStyle>
            <a:lvl1pPr algn="l">
              <a:defRPr sz="1400">
                <a:solidFill>
                  <a:schemeClr val="tx1"/>
                </a:solidFill>
                <a:latin typeface="+mn-lt"/>
              </a:defRPr>
            </a:lvl1pPr>
          </a:lstStyle>
          <a:p>
            <a:fld id="{ED3FA57E-F3C9-4422-B7DF-F56B8E1A49EB}" type="datetime4">
              <a:rPr lang="en-US" noProof="0" smtClean="0"/>
              <a:t>September 14, 2024</a:t>
            </a:fld>
            <a:endParaRPr lang="en-US" noProof="0"/>
          </a:p>
        </p:txBody>
      </p:sp>
      <p:sp>
        <p:nvSpPr>
          <p:cNvPr id="5" name="Footer Placeholder 4">
            <a:extLst>
              <a:ext uri="{FF2B5EF4-FFF2-40B4-BE49-F238E27FC236}">
                <a16:creationId xmlns:a16="http://schemas.microsoft.com/office/drawing/2014/main" id="{AFBA3F65-764D-4A7E-A10B-5BE344887127}"/>
              </a:ext>
            </a:extLst>
          </p:cNvPr>
          <p:cNvSpPr>
            <a:spLocks noGrp="1"/>
          </p:cNvSpPr>
          <p:nvPr>
            <p:ph type="ftr" sz="quarter" idx="11"/>
          </p:nvPr>
        </p:nvSpPr>
        <p:spPr>
          <a:xfrm>
            <a:off x="455613" y="7010406"/>
            <a:ext cx="11280656" cy="45719"/>
          </a:xfrm>
        </p:spPr>
        <p:txBody>
          <a:bodyPr/>
          <a:lstStyle/>
          <a:p>
            <a:endParaRPr lang="en-US"/>
          </a:p>
        </p:txBody>
      </p:sp>
      <p:sp>
        <p:nvSpPr>
          <p:cNvPr id="6" name="Slide Number Placeholder 5">
            <a:extLst>
              <a:ext uri="{FF2B5EF4-FFF2-40B4-BE49-F238E27FC236}">
                <a16:creationId xmlns:a16="http://schemas.microsoft.com/office/drawing/2014/main" id="{9C867EB5-B07A-46BB-AD80-255361B7A403}"/>
              </a:ext>
            </a:extLst>
          </p:cNvPr>
          <p:cNvSpPr>
            <a:spLocks noGrp="1"/>
          </p:cNvSpPr>
          <p:nvPr>
            <p:ph type="sldNum" sz="quarter" idx="12"/>
          </p:nvPr>
        </p:nvSpPr>
        <p:spPr bwMode="white">
          <a:xfrm>
            <a:off x="11740895" y="7010398"/>
            <a:ext cx="447930" cy="45720"/>
          </a:xfrm>
          <a:prstGeom prst="rect">
            <a:avLst/>
          </a:prstGeom>
        </p:spPr>
        <p:txBody>
          <a:bodyPr/>
          <a:lstStyle>
            <a:lvl1pPr>
              <a:defRPr sz="100">
                <a:solidFill>
                  <a:srgbClr val="E6E6E6"/>
                </a:solidFill>
              </a:defRPr>
            </a:lvl1pPr>
          </a:lstStyle>
          <a:p>
            <a:fld id="{63CCAC63-48FA-4D87-8511-FFBEA58AD00F}" type="slidenum">
              <a:rPr lang="en-US" smtClean="0"/>
              <a:pPr/>
              <a:t>‹#›</a:t>
            </a:fld>
            <a:endParaRPr lang="en-US"/>
          </a:p>
        </p:txBody>
      </p:sp>
    </p:spTree>
    <p:extLst>
      <p:ext uri="{BB962C8B-B14F-4D97-AF65-F5344CB8AC3E}">
        <p14:creationId xmlns:p14="http://schemas.microsoft.com/office/powerpoint/2010/main" val="1802769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p:sldLayout>
</file>

<file path=ppt/slideLayouts/slideLayout11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0E30535-8629-4398-9877-EE3F944CBEF4}"/>
              </a:ext>
              <a:ext uri="{C183D7F6-B498-43B3-948B-1728B52AA6E4}">
                <adec:decorative xmlns:adec="http://schemas.microsoft.com/office/drawing/2017/decorative" val="1"/>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r="11840"/>
          <a:stretch/>
        </p:blipFill>
        <p:spPr>
          <a:xfrm rot="10800000">
            <a:off x="7161376" y="-6"/>
            <a:ext cx="5027448" cy="6858003"/>
          </a:xfrm>
          <a:prstGeom prst="rect">
            <a:avLst/>
          </a:prstGeom>
        </p:spPr>
      </p:pic>
      <p:sp>
        <p:nvSpPr>
          <p:cNvPr id="2" name="Title 1">
            <a:extLst>
              <a:ext uri="{FF2B5EF4-FFF2-40B4-BE49-F238E27FC236}">
                <a16:creationId xmlns:a16="http://schemas.microsoft.com/office/drawing/2014/main" id="{14A79FD9-D925-45D9-A7DA-662A6E696EAA}"/>
              </a:ext>
            </a:extLst>
          </p:cNvPr>
          <p:cNvSpPr>
            <a:spLocks noGrp="1"/>
          </p:cNvSpPr>
          <p:nvPr>
            <p:ph type="ctrTitle" hasCustomPrompt="1"/>
          </p:nvPr>
        </p:nvSpPr>
        <p:spPr>
          <a:xfrm>
            <a:off x="455613" y="737668"/>
            <a:ext cx="7321061" cy="3438682"/>
          </a:xfrm>
        </p:spPr>
        <p:txBody>
          <a:bodyPr anchor="ctr">
            <a:normAutofit/>
          </a:bodyPr>
          <a:lstStyle>
            <a:lvl1pPr algn="l">
              <a:lnSpc>
                <a:spcPct val="95000"/>
              </a:lnSpc>
              <a:defRPr sz="7196"/>
            </a:lvl1pPr>
          </a:lstStyle>
          <a:p>
            <a:r>
              <a:rPr lang="en-US" noProof="0"/>
              <a:t>Title of </a:t>
            </a:r>
            <a:br>
              <a:rPr lang="en-US" noProof="0"/>
            </a:br>
            <a:r>
              <a:rPr lang="en-US" noProof="0"/>
              <a:t>presentation</a:t>
            </a:r>
          </a:p>
        </p:txBody>
      </p:sp>
      <p:sp>
        <p:nvSpPr>
          <p:cNvPr id="3" name="Subtitle 2">
            <a:extLst>
              <a:ext uri="{FF2B5EF4-FFF2-40B4-BE49-F238E27FC236}">
                <a16:creationId xmlns:a16="http://schemas.microsoft.com/office/drawing/2014/main" id="{C76218ED-EAF3-4B2E-B594-07CC7613C3D4}"/>
              </a:ext>
            </a:extLst>
          </p:cNvPr>
          <p:cNvSpPr>
            <a:spLocks noGrp="1"/>
          </p:cNvSpPr>
          <p:nvPr>
            <p:ph type="subTitle" idx="1" hasCustomPrompt="1"/>
          </p:nvPr>
        </p:nvSpPr>
        <p:spPr>
          <a:xfrm>
            <a:off x="455612" y="4789255"/>
            <a:ext cx="7321061" cy="407584"/>
          </a:xfrm>
        </p:spPr>
        <p:txBody>
          <a:bodyPr anchor="b"/>
          <a:lstStyle>
            <a:lvl1pPr marL="0" indent="0" algn="l">
              <a:buNone/>
              <a:defRPr sz="1400">
                <a:solidFill>
                  <a:schemeClr val="tx1"/>
                </a:solidFill>
                <a:latin typeface="+mn-lt"/>
              </a:defRPr>
            </a:lvl1pPr>
            <a:lvl2pPr marL="456789" indent="0" algn="r">
              <a:buNone/>
              <a:defRPr sz="1200">
                <a:solidFill>
                  <a:schemeClr val="tx1"/>
                </a:solidFill>
              </a:defRPr>
            </a:lvl2pPr>
            <a:lvl3pPr marL="913578" indent="0" algn="r">
              <a:buNone/>
              <a:defRPr sz="1200">
                <a:solidFill>
                  <a:schemeClr val="tx1"/>
                </a:solidFill>
              </a:defRPr>
            </a:lvl3pPr>
            <a:lvl4pPr marL="1370367" indent="0" algn="r">
              <a:buNone/>
              <a:defRPr sz="1200">
                <a:solidFill>
                  <a:schemeClr val="tx1"/>
                </a:solidFill>
              </a:defRPr>
            </a:lvl4pPr>
            <a:lvl5pPr marL="1827155" indent="0" algn="r">
              <a:buNone/>
              <a:defRPr sz="1200">
                <a:solidFill>
                  <a:schemeClr val="tx1"/>
                </a:solidFill>
              </a:defRPr>
            </a:lvl5pPr>
            <a:lvl6pPr marL="2283943" indent="0" algn="r">
              <a:buNone/>
              <a:defRPr sz="1200">
                <a:solidFill>
                  <a:schemeClr val="tx1"/>
                </a:solidFill>
              </a:defRPr>
            </a:lvl6pPr>
            <a:lvl7pPr marL="2740732" indent="0" algn="r">
              <a:buNone/>
              <a:defRPr sz="1200">
                <a:solidFill>
                  <a:schemeClr val="tx1"/>
                </a:solidFill>
              </a:defRPr>
            </a:lvl7pPr>
            <a:lvl8pPr marL="3197520" indent="0" algn="r">
              <a:buNone/>
              <a:defRPr sz="1200">
                <a:solidFill>
                  <a:schemeClr val="tx1"/>
                </a:solidFill>
              </a:defRPr>
            </a:lvl8pPr>
            <a:lvl9pPr marL="3654309" indent="0" algn="r">
              <a:buNone/>
              <a:defRPr sz="1200">
                <a:solidFill>
                  <a:schemeClr val="tx1"/>
                </a:solidFill>
              </a:defRPr>
            </a:lvl9pPr>
          </a:lstStyle>
          <a:p>
            <a:r>
              <a:rPr lang="en-US" noProof="0"/>
              <a:t>Presenter Full Name</a:t>
            </a:r>
          </a:p>
        </p:txBody>
      </p:sp>
      <p:sp>
        <p:nvSpPr>
          <p:cNvPr id="4" name="Date Placeholder 3">
            <a:extLst>
              <a:ext uri="{FF2B5EF4-FFF2-40B4-BE49-F238E27FC236}">
                <a16:creationId xmlns:a16="http://schemas.microsoft.com/office/drawing/2014/main" id="{7179E835-F42F-4EB7-9CF0-61AE2C509E9A}"/>
              </a:ext>
            </a:extLst>
          </p:cNvPr>
          <p:cNvSpPr>
            <a:spLocks noGrp="1"/>
          </p:cNvSpPr>
          <p:nvPr>
            <p:ph type="dt" sz="half" idx="10"/>
          </p:nvPr>
        </p:nvSpPr>
        <p:spPr bwMode="black">
          <a:xfrm>
            <a:off x="455615" y="5459994"/>
            <a:ext cx="7321060" cy="267194"/>
          </a:xfrm>
        </p:spPr>
        <p:txBody>
          <a:bodyPr anchor="t"/>
          <a:lstStyle>
            <a:lvl1pPr algn="l">
              <a:defRPr sz="1400">
                <a:solidFill>
                  <a:schemeClr val="tx1"/>
                </a:solidFill>
                <a:latin typeface="+mn-lt"/>
              </a:defRPr>
            </a:lvl1pPr>
          </a:lstStyle>
          <a:p>
            <a:fld id="{ED3FA57E-F3C9-4422-B7DF-F56B8E1A49EB}" type="datetime4">
              <a:rPr lang="en-US" noProof="0" smtClean="0"/>
              <a:t>September 14, 2024</a:t>
            </a:fld>
            <a:endParaRPr lang="en-US" noProof="0"/>
          </a:p>
        </p:txBody>
      </p:sp>
      <p:sp>
        <p:nvSpPr>
          <p:cNvPr id="5" name="Footer Placeholder 4">
            <a:extLst>
              <a:ext uri="{FF2B5EF4-FFF2-40B4-BE49-F238E27FC236}">
                <a16:creationId xmlns:a16="http://schemas.microsoft.com/office/drawing/2014/main" id="{AFBA3F65-764D-4A7E-A10B-5BE344887127}"/>
              </a:ext>
            </a:extLst>
          </p:cNvPr>
          <p:cNvSpPr>
            <a:spLocks noGrp="1"/>
          </p:cNvSpPr>
          <p:nvPr>
            <p:ph type="ftr" sz="quarter" idx="11"/>
          </p:nvPr>
        </p:nvSpPr>
        <p:spPr>
          <a:xfrm>
            <a:off x="455613" y="7010404"/>
            <a:ext cx="11280656" cy="45719"/>
          </a:xfrm>
        </p:spPr>
        <p:txBody>
          <a:bodyPr/>
          <a:lstStyle/>
          <a:p>
            <a:endParaRPr lang="en-US"/>
          </a:p>
        </p:txBody>
      </p:sp>
      <p:sp>
        <p:nvSpPr>
          <p:cNvPr id="6" name="Slide Number Placeholder 5">
            <a:extLst>
              <a:ext uri="{FF2B5EF4-FFF2-40B4-BE49-F238E27FC236}">
                <a16:creationId xmlns:a16="http://schemas.microsoft.com/office/drawing/2014/main" id="{9C867EB5-B07A-46BB-AD80-255361B7A403}"/>
              </a:ext>
            </a:extLst>
          </p:cNvPr>
          <p:cNvSpPr>
            <a:spLocks noGrp="1"/>
          </p:cNvSpPr>
          <p:nvPr>
            <p:ph type="sldNum" sz="quarter" idx="12"/>
          </p:nvPr>
        </p:nvSpPr>
        <p:spPr bwMode="white">
          <a:xfrm>
            <a:off x="11740895" y="7010398"/>
            <a:ext cx="447930" cy="45720"/>
          </a:xfrm>
          <a:prstGeom prst="rect">
            <a:avLst/>
          </a:prstGeom>
        </p:spPr>
        <p:txBody>
          <a:bodyPr/>
          <a:lstStyle>
            <a:lvl1pPr>
              <a:defRPr sz="100">
                <a:solidFill>
                  <a:srgbClr val="E6E6E6"/>
                </a:solidFill>
              </a:defRPr>
            </a:lvl1pPr>
          </a:lstStyle>
          <a:p>
            <a:fld id="{63CCAC63-48FA-4D87-8511-FFBEA58AD00F}" type="slidenum">
              <a:rPr lang="en-US" smtClean="0"/>
              <a:pPr/>
              <a:t>‹#›</a:t>
            </a:fld>
            <a:endParaRPr lang="en-US"/>
          </a:p>
        </p:txBody>
      </p:sp>
    </p:spTree>
    <p:extLst>
      <p:ext uri="{BB962C8B-B14F-4D97-AF65-F5344CB8AC3E}">
        <p14:creationId xmlns:p14="http://schemas.microsoft.com/office/powerpoint/2010/main" val="3226424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p:sldLayout>
</file>

<file path=ppt/slideLayouts/slideLayout117.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0E30535-8629-4398-9877-EE3F944CBEF4}"/>
              </a:ext>
              <a:ext uri="{C183D7F6-B498-43B3-948B-1728B52AA6E4}">
                <adec:decorative xmlns:adec="http://schemas.microsoft.com/office/drawing/2017/decorative" val="1"/>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r="11840"/>
          <a:stretch/>
        </p:blipFill>
        <p:spPr>
          <a:xfrm rot="10800000">
            <a:off x="7161376" y="-6"/>
            <a:ext cx="5027448" cy="6858003"/>
          </a:xfrm>
          <a:prstGeom prst="rect">
            <a:avLst/>
          </a:prstGeom>
        </p:spPr>
      </p:pic>
      <p:sp>
        <p:nvSpPr>
          <p:cNvPr id="2" name="Title 1">
            <a:extLst>
              <a:ext uri="{FF2B5EF4-FFF2-40B4-BE49-F238E27FC236}">
                <a16:creationId xmlns:a16="http://schemas.microsoft.com/office/drawing/2014/main" id="{14A79FD9-D925-45D9-A7DA-662A6E696EAA}"/>
              </a:ext>
            </a:extLst>
          </p:cNvPr>
          <p:cNvSpPr>
            <a:spLocks noGrp="1"/>
          </p:cNvSpPr>
          <p:nvPr>
            <p:ph type="ctrTitle" hasCustomPrompt="1"/>
          </p:nvPr>
        </p:nvSpPr>
        <p:spPr>
          <a:xfrm>
            <a:off x="455613" y="737668"/>
            <a:ext cx="7321061" cy="3438682"/>
          </a:xfrm>
        </p:spPr>
        <p:txBody>
          <a:bodyPr anchor="ctr">
            <a:normAutofit/>
          </a:bodyPr>
          <a:lstStyle>
            <a:lvl1pPr algn="l">
              <a:lnSpc>
                <a:spcPct val="95000"/>
              </a:lnSpc>
              <a:defRPr sz="7198"/>
            </a:lvl1pPr>
          </a:lstStyle>
          <a:p>
            <a:r>
              <a:rPr lang="en-US" noProof="0"/>
              <a:t>Title of </a:t>
            </a:r>
            <a:br>
              <a:rPr lang="en-US" noProof="0"/>
            </a:br>
            <a:r>
              <a:rPr lang="en-US" noProof="0"/>
              <a:t>presentation</a:t>
            </a:r>
          </a:p>
        </p:txBody>
      </p:sp>
      <p:sp>
        <p:nvSpPr>
          <p:cNvPr id="3" name="Subtitle 2">
            <a:extLst>
              <a:ext uri="{FF2B5EF4-FFF2-40B4-BE49-F238E27FC236}">
                <a16:creationId xmlns:a16="http://schemas.microsoft.com/office/drawing/2014/main" id="{C76218ED-EAF3-4B2E-B594-07CC7613C3D4}"/>
              </a:ext>
            </a:extLst>
          </p:cNvPr>
          <p:cNvSpPr>
            <a:spLocks noGrp="1"/>
          </p:cNvSpPr>
          <p:nvPr>
            <p:ph type="subTitle" idx="1" hasCustomPrompt="1"/>
          </p:nvPr>
        </p:nvSpPr>
        <p:spPr>
          <a:xfrm>
            <a:off x="455612" y="4789255"/>
            <a:ext cx="7321061" cy="407584"/>
          </a:xfrm>
        </p:spPr>
        <p:txBody>
          <a:bodyPr anchor="b"/>
          <a:lstStyle>
            <a:lvl1pPr marL="0" indent="0" algn="l">
              <a:buNone/>
              <a:defRPr sz="1400">
                <a:solidFill>
                  <a:schemeClr val="tx1"/>
                </a:solidFill>
                <a:latin typeface="+mn-lt"/>
              </a:defRPr>
            </a:lvl1pPr>
            <a:lvl2pPr marL="456789" indent="0" algn="r">
              <a:buNone/>
              <a:defRPr sz="1200">
                <a:solidFill>
                  <a:schemeClr val="tx1"/>
                </a:solidFill>
              </a:defRPr>
            </a:lvl2pPr>
            <a:lvl3pPr marL="913578" indent="0" algn="r">
              <a:buNone/>
              <a:defRPr sz="1200">
                <a:solidFill>
                  <a:schemeClr val="tx1"/>
                </a:solidFill>
              </a:defRPr>
            </a:lvl3pPr>
            <a:lvl4pPr marL="1370367" indent="0" algn="r">
              <a:buNone/>
              <a:defRPr sz="1200">
                <a:solidFill>
                  <a:schemeClr val="tx1"/>
                </a:solidFill>
              </a:defRPr>
            </a:lvl4pPr>
            <a:lvl5pPr marL="1827155" indent="0" algn="r">
              <a:buNone/>
              <a:defRPr sz="1200">
                <a:solidFill>
                  <a:schemeClr val="tx1"/>
                </a:solidFill>
              </a:defRPr>
            </a:lvl5pPr>
            <a:lvl6pPr marL="2283943" indent="0" algn="r">
              <a:buNone/>
              <a:defRPr sz="1200">
                <a:solidFill>
                  <a:schemeClr val="tx1"/>
                </a:solidFill>
              </a:defRPr>
            </a:lvl6pPr>
            <a:lvl7pPr marL="2740732" indent="0" algn="r">
              <a:buNone/>
              <a:defRPr sz="1200">
                <a:solidFill>
                  <a:schemeClr val="tx1"/>
                </a:solidFill>
              </a:defRPr>
            </a:lvl7pPr>
            <a:lvl8pPr marL="3197520" indent="0" algn="r">
              <a:buNone/>
              <a:defRPr sz="1200">
                <a:solidFill>
                  <a:schemeClr val="tx1"/>
                </a:solidFill>
              </a:defRPr>
            </a:lvl8pPr>
            <a:lvl9pPr marL="3654309" indent="0" algn="r">
              <a:buNone/>
              <a:defRPr sz="1200">
                <a:solidFill>
                  <a:schemeClr val="tx1"/>
                </a:solidFill>
              </a:defRPr>
            </a:lvl9pPr>
          </a:lstStyle>
          <a:p>
            <a:r>
              <a:rPr lang="en-US" noProof="0"/>
              <a:t>Presenter Full Name</a:t>
            </a:r>
          </a:p>
        </p:txBody>
      </p:sp>
      <p:sp>
        <p:nvSpPr>
          <p:cNvPr id="4" name="Date Placeholder 3">
            <a:extLst>
              <a:ext uri="{FF2B5EF4-FFF2-40B4-BE49-F238E27FC236}">
                <a16:creationId xmlns:a16="http://schemas.microsoft.com/office/drawing/2014/main" id="{7179E835-F42F-4EB7-9CF0-61AE2C509E9A}"/>
              </a:ext>
            </a:extLst>
          </p:cNvPr>
          <p:cNvSpPr>
            <a:spLocks noGrp="1"/>
          </p:cNvSpPr>
          <p:nvPr>
            <p:ph type="dt" sz="half" idx="10"/>
          </p:nvPr>
        </p:nvSpPr>
        <p:spPr bwMode="black">
          <a:xfrm>
            <a:off x="455615" y="5459994"/>
            <a:ext cx="7321060" cy="267194"/>
          </a:xfrm>
        </p:spPr>
        <p:txBody>
          <a:bodyPr anchor="t"/>
          <a:lstStyle>
            <a:lvl1pPr algn="l">
              <a:defRPr sz="1400">
                <a:solidFill>
                  <a:schemeClr val="tx1"/>
                </a:solidFill>
                <a:latin typeface="+mn-lt"/>
              </a:defRPr>
            </a:lvl1pPr>
          </a:lstStyle>
          <a:p>
            <a:fld id="{ED3FA57E-F3C9-4422-B7DF-F56B8E1A49EB}" type="datetime4">
              <a:rPr lang="en-US" noProof="0" smtClean="0"/>
              <a:t>September 14, 2024</a:t>
            </a:fld>
            <a:endParaRPr lang="en-US" noProof="0"/>
          </a:p>
        </p:txBody>
      </p:sp>
      <p:sp>
        <p:nvSpPr>
          <p:cNvPr id="5" name="Footer Placeholder 4">
            <a:extLst>
              <a:ext uri="{FF2B5EF4-FFF2-40B4-BE49-F238E27FC236}">
                <a16:creationId xmlns:a16="http://schemas.microsoft.com/office/drawing/2014/main" id="{AFBA3F65-764D-4A7E-A10B-5BE344887127}"/>
              </a:ext>
            </a:extLst>
          </p:cNvPr>
          <p:cNvSpPr>
            <a:spLocks noGrp="1"/>
          </p:cNvSpPr>
          <p:nvPr>
            <p:ph type="ftr" sz="quarter" idx="11"/>
          </p:nvPr>
        </p:nvSpPr>
        <p:spPr>
          <a:xfrm>
            <a:off x="455613" y="7010404"/>
            <a:ext cx="11280656" cy="45719"/>
          </a:xfrm>
        </p:spPr>
        <p:txBody>
          <a:bodyPr/>
          <a:lstStyle/>
          <a:p>
            <a:endParaRPr lang="en-US"/>
          </a:p>
        </p:txBody>
      </p:sp>
      <p:sp>
        <p:nvSpPr>
          <p:cNvPr id="6" name="Slide Number Placeholder 5">
            <a:extLst>
              <a:ext uri="{FF2B5EF4-FFF2-40B4-BE49-F238E27FC236}">
                <a16:creationId xmlns:a16="http://schemas.microsoft.com/office/drawing/2014/main" id="{9C867EB5-B07A-46BB-AD80-255361B7A403}"/>
              </a:ext>
            </a:extLst>
          </p:cNvPr>
          <p:cNvSpPr>
            <a:spLocks noGrp="1"/>
          </p:cNvSpPr>
          <p:nvPr>
            <p:ph type="sldNum" sz="quarter" idx="12"/>
          </p:nvPr>
        </p:nvSpPr>
        <p:spPr bwMode="white">
          <a:xfrm>
            <a:off x="11740895" y="7010398"/>
            <a:ext cx="447930" cy="45720"/>
          </a:xfrm>
          <a:prstGeom prst="rect">
            <a:avLst/>
          </a:prstGeom>
        </p:spPr>
        <p:txBody>
          <a:bodyPr/>
          <a:lstStyle>
            <a:lvl1pPr>
              <a:defRPr sz="100">
                <a:solidFill>
                  <a:srgbClr val="E6E6E6"/>
                </a:solidFill>
              </a:defRPr>
            </a:lvl1pPr>
          </a:lstStyle>
          <a:p>
            <a:fld id="{63CCAC63-48FA-4D87-8511-FFBEA58AD00F}" type="slidenum">
              <a:rPr lang="en-US" smtClean="0"/>
              <a:pPr/>
              <a:t>‹#›</a:t>
            </a:fld>
            <a:endParaRPr lang="en-US"/>
          </a:p>
        </p:txBody>
      </p:sp>
    </p:spTree>
    <p:extLst>
      <p:ext uri="{BB962C8B-B14F-4D97-AF65-F5344CB8AC3E}">
        <p14:creationId xmlns:p14="http://schemas.microsoft.com/office/powerpoint/2010/main" val="1802769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p:sldLayout>
</file>

<file path=ppt/slideLayouts/slideLayout11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0E30535-8629-4398-9877-EE3F944CBEF4}"/>
              </a:ext>
              <a:ext uri="{C183D7F6-B498-43B3-948B-1728B52AA6E4}">
                <adec:decorative xmlns:adec="http://schemas.microsoft.com/office/drawing/2017/decorative" val="1"/>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r="11840"/>
          <a:stretch/>
        </p:blipFill>
        <p:spPr>
          <a:xfrm rot="10800000">
            <a:off x="7161376" y="-6"/>
            <a:ext cx="5027448" cy="6858003"/>
          </a:xfrm>
          <a:prstGeom prst="rect">
            <a:avLst/>
          </a:prstGeom>
        </p:spPr>
      </p:pic>
      <p:sp>
        <p:nvSpPr>
          <p:cNvPr id="2" name="Title 1">
            <a:extLst>
              <a:ext uri="{FF2B5EF4-FFF2-40B4-BE49-F238E27FC236}">
                <a16:creationId xmlns:a16="http://schemas.microsoft.com/office/drawing/2014/main" id="{14A79FD9-D925-45D9-A7DA-662A6E696EAA}"/>
              </a:ext>
            </a:extLst>
          </p:cNvPr>
          <p:cNvSpPr>
            <a:spLocks noGrp="1"/>
          </p:cNvSpPr>
          <p:nvPr>
            <p:ph type="ctrTitle" hasCustomPrompt="1"/>
          </p:nvPr>
        </p:nvSpPr>
        <p:spPr>
          <a:xfrm>
            <a:off x="455613" y="737668"/>
            <a:ext cx="7321061" cy="3438682"/>
          </a:xfrm>
        </p:spPr>
        <p:txBody>
          <a:bodyPr anchor="ctr">
            <a:normAutofit/>
          </a:bodyPr>
          <a:lstStyle>
            <a:lvl1pPr algn="l">
              <a:lnSpc>
                <a:spcPct val="95000"/>
              </a:lnSpc>
              <a:defRPr sz="7198"/>
            </a:lvl1pPr>
          </a:lstStyle>
          <a:p>
            <a:r>
              <a:rPr lang="en-US" noProof="0"/>
              <a:t>Title of </a:t>
            </a:r>
            <a:br>
              <a:rPr lang="en-US" noProof="0"/>
            </a:br>
            <a:r>
              <a:rPr lang="en-US" noProof="0"/>
              <a:t>presentation</a:t>
            </a:r>
          </a:p>
        </p:txBody>
      </p:sp>
      <p:sp>
        <p:nvSpPr>
          <p:cNvPr id="3" name="Subtitle 2">
            <a:extLst>
              <a:ext uri="{FF2B5EF4-FFF2-40B4-BE49-F238E27FC236}">
                <a16:creationId xmlns:a16="http://schemas.microsoft.com/office/drawing/2014/main" id="{C76218ED-EAF3-4B2E-B594-07CC7613C3D4}"/>
              </a:ext>
            </a:extLst>
          </p:cNvPr>
          <p:cNvSpPr>
            <a:spLocks noGrp="1"/>
          </p:cNvSpPr>
          <p:nvPr>
            <p:ph type="subTitle" idx="1" hasCustomPrompt="1"/>
          </p:nvPr>
        </p:nvSpPr>
        <p:spPr>
          <a:xfrm>
            <a:off x="455612" y="4789255"/>
            <a:ext cx="7321061" cy="407584"/>
          </a:xfrm>
        </p:spPr>
        <p:txBody>
          <a:bodyPr anchor="b"/>
          <a:lstStyle>
            <a:lvl1pPr marL="0" indent="0" algn="l">
              <a:buNone/>
              <a:defRPr sz="1400">
                <a:solidFill>
                  <a:schemeClr val="tx1"/>
                </a:solidFill>
                <a:latin typeface="+mn-lt"/>
              </a:defRPr>
            </a:lvl1pPr>
            <a:lvl2pPr marL="456926" indent="0" algn="r">
              <a:buNone/>
              <a:defRPr sz="1200">
                <a:solidFill>
                  <a:schemeClr val="tx1"/>
                </a:solidFill>
              </a:defRPr>
            </a:lvl2pPr>
            <a:lvl3pPr marL="913852" indent="0" algn="r">
              <a:buNone/>
              <a:defRPr sz="1200">
                <a:solidFill>
                  <a:schemeClr val="tx1"/>
                </a:solidFill>
              </a:defRPr>
            </a:lvl3pPr>
            <a:lvl4pPr marL="1370778" indent="0" algn="r">
              <a:buNone/>
              <a:defRPr sz="1200">
                <a:solidFill>
                  <a:schemeClr val="tx1"/>
                </a:solidFill>
              </a:defRPr>
            </a:lvl4pPr>
            <a:lvl5pPr marL="1827703" indent="0" algn="r">
              <a:buNone/>
              <a:defRPr sz="1200">
                <a:solidFill>
                  <a:schemeClr val="tx1"/>
                </a:solidFill>
              </a:defRPr>
            </a:lvl5pPr>
            <a:lvl6pPr marL="2284628" indent="0" algn="r">
              <a:buNone/>
              <a:defRPr sz="1200">
                <a:solidFill>
                  <a:schemeClr val="tx1"/>
                </a:solidFill>
              </a:defRPr>
            </a:lvl6pPr>
            <a:lvl7pPr marL="2741554" indent="0" algn="r">
              <a:buNone/>
              <a:defRPr sz="1200">
                <a:solidFill>
                  <a:schemeClr val="tx1"/>
                </a:solidFill>
              </a:defRPr>
            </a:lvl7pPr>
            <a:lvl8pPr marL="3198480" indent="0" algn="r">
              <a:buNone/>
              <a:defRPr sz="1200">
                <a:solidFill>
                  <a:schemeClr val="tx1"/>
                </a:solidFill>
              </a:defRPr>
            </a:lvl8pPr>
            <a:lvl9pPr marL="3655406" indent="0" algn="r">
              <a:buNone/>
              <a:defRPr sz="1200">
                <a:solidFill>
                  <a:schemeClr val="tx1"/>
                </a:solidFill>
              </a:defRPr>
            </a:lvl9pPr>
          </a:lstStyle>
          <a:p>
            <a:r>
              <a:rPr lang="en-US" noProof="0"/>
              <a:t>Presenter Full Name</a:t>
            </a:r>
          </a:p>
        </p:txBody>
      </p:sp>
      <p:sp>
        <p:nvSpPr>
          <p:cNvPr id="4" name="Date Placeholder 3">
            <a:extLst>
              <a:ext uri="{FF2B5EF4-FFF2-40B4-BE49-F238E27FC236}">
                <a16:creationId xmlns:a16="http://schemas.microsoft.com/office/drawing/2014/main" id="{7179E835-F42F-4EB7-9CF0-61AE2C509E9A}"/>
              </a:ext>
            </a:extLst>
          </p:cNvPr>
          <p:cNvSpPr>
            <a:spLocks noGrp="1"/>
          </p:cNvSpPr>
          <p:nvPr>
            <p:ph type="dt" sz="half" idx="10"/>
          </p:nvPr>
        </p:nvSpPr>
        <p:spPr bwMode="black">
          <a:xfrm>
            <a:off x="455614" y="5459994"/>
            <a:ext cx="7321060" cy="267194"/>
          </a:xfrm>
        </p:spPr>
        <p:txBody>
          <a:bodyPr anchor="t"/>
          <a:lstStyle>
            <a:lvl1pPr algn="l">
              <a:defRPr sz="1400">
                <a:solidFill>
                  <a:schemeClr val="tx1"/>
                </a:solidFill>
                <a:latin typeface="+mn-lt"/>
              </a:defRPr>
            </a:lvl1pPr>
          </a:lstStyle>
          <a:p>
            <a:fld id="{ED3FA57E-F3C9-4422-B7DF-F56B8E1A49EB}" type="datetime4">
              <a:rPr lang="en-US" noProof="0" smtClean="0"/>
              <a:t>September 14, 2024</a:t>
            </a:fld>
            <a:endParaRPr lang="en-US" noProof="0"/>
          </a:p>
        </p:txBody>
      </p:sp>
      <p:sp>
        <p:nvSpPr>
          <p:cNvPr id="5" name="Footer Placeholder 4">
            <a:extLst>
              <a:ext uri="{FF2B5EF4-FFF2-40B4-BE49-F238E27FC236}">
                <a16:creationId xmlns:a16="http://schemas.microsoft.com/office/drawing/2014/main" id="{AFBA3F65-764D-4A7E-A10B-5BE344887127}"/>
              </a:ext>
            </a:extLst>
          </p:cNvPr>
          <p:cNvSpPr>
            <a:spLocks noGrp="1"/>
          </p:cNvSpPr>
          <p:nvPr>
            <p:ph type="ftr" sz="quarter" idx="11"/>
          </p:nvPr>
        </p:nvSpPr>
        <p:spPr>
          <a:xfrm>
            <a:off x="455613" y="7010402"/>
            <a:ext cx="11280656" cy="45719"/>
          </a:xfrm>
        </p:spPr>
        <p:txBody>
          <a:bodyPr/>
          <a:lstStyle/>
          <a:p>
            <a:endParaRPr lang="en-US"/>
          </a:p>
        </p:txBody>
      </p:sp>
      <p:sp>
        <p:nvSpPr>
          <p:cNvPr id="6" name="Slide Number Placeholder 5">
            <a:extLst>
              <a:ext uri="{FF2B5EF4-FFF2-40B4-BE49-F238E27FC236}">
                <a16:creationId xmlns:a16="http://schemas.microsoft.com/office/drawing/2014/main" id="{9C867EB5-B07A-46BB-AD80-255361B7A403}"/>
              </a:ext>
            </a:extLst>
          </p:cNvPr>
          <p:cNvSpPr>
            <a:spLocks noGrp="1"/>
          </p:cNvSpPr>
          <p:nvPr>
            <p:ph type="sldNum" sz="quarter" idx="12"/>
          </p:nvPr>
        </p:nvSpPr>
        <p:spPr bwMode="white">
          <a:xfrm>
            <a:off x="11740895" y="7010398"/>
            <a:ext cx="447930" cy="45720"/>
          </a:xfrm>
          <a:prstGeom prst="rect">
            <a:avLst/>
          </a:prstGeom>
        </p:spPr>
        <p:txBody>
          <a:bodyPr/>
          <a:lstStyle>
            <a:lvl1pPr>
              <a:defRPr sz="100">
                <a:solidFill>
                  <a:srgbClr val="E6E6E6"/>
                </a:solidFill>
              </a:defRPr>
            </a:lvl1pPr>
          </a:lstStyle>
          <a:p>
            <a:fld id="{63CCAC63-48FA-4D87-8511-FFBEA58AD00F}" type="slidenum">
              <a:rPr lang="en-US" smtClean="0"/>
              <a:pPr/>
              <a:t>‹#›</a:t>
            </a:fld>
            <a:endParaRPr lang="en-US"/>
          </a:p>
        </p:txBody>
      </p:sp>
    </p:spTree>
    <p:extLst>
      <p:ext uri="{BB962C8B-B14F-4D97-AF65-F5344CB8AC3E}">
        <p14:creationId xmlns:p14="http://schemas.microsoft.com/office/powerpoint/2010/main" val="3226424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p:sldLayout>
</file>

<file path=ppt/slideLayouts/slideLayout1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6343" y="472438"/>
            <a:ext cx="11274553" cy="792167"/>
          </a:xfrm>
        </p:spPr>
        <p:txBody>
          <a:bodyPr/>
          <a:lstStyle>
            <a:lvl1pPr>
              <a:defRPr baseline="0"/>
            </a:lvl1pPr>
          </a:lstStyle>
          <a:p>
            <a:r>
              <a:rPr lang="en-US" noProof="0"/>
              <a:t>Slide title</a:t>
            </a:r>
          </a:p>
        </p:txBody>
      </p:sp>
      <p:sp>
        <p:nvSpPr>
          <p:cNvPr id="3" name="Content Placeholder 2"/>
          <p:cNvSpPr>
            <a:spLocks noGrp="1"/>
          </p:cNvSpPr>
          <p:nvPr>
            <p:ph idx="1" hasCustomPrompt="1"/>
          </p:nvPr>
        </p:nvSpPr>
        <p:spPr>
          <a:xfrm>
            <a:off x="466343" y="1434190"/>
            <a:ext cx="11274552" cy="4584842"/>
          </a:xfrm>
        </p:spPr>
        <p:txBody>
          <a:bodyPr/>
          <a:lstStyle>
            <a:lvl1pPr>
              <a:defRPr/>
            </a:lvl1pPr>
            <a:lvl5pPr>
              <a:defRPr/>
            </a:lvl5pPr>
          </a:lstStyle>
          <a:p>
            <a:pPr lvl="0"/>
            <a:r>
              <a:rPr lang="en-US" noProof="0"/>
              <a:t>Click to add main bullet</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p:cNvSpPr>
            <a:spLocks noGrp="1"/>
          </p:cNvSpPr>
          <p:nvPr>
            <p:ph type="dt" sz="half" idx="10"/>
          </p:nvPr>
        </p:nvSpPr>
        <p:spPr>
          <a:xfrm>
            <a:off x="11740895" y="7010398"/>
            <a:ext cx="447930" cy="45720"/>
          </a:xfrm>
        </p:spPr>
        <p:txBody>
          <a:bodyPr/>
          <a:lstStyle/>
          <a:p>
            <a:fld id="{00AC8BC0-4B7F-45B2-9F9D-C2C3E01E876C}" type="datetime4">
              <a:rPr lang="en-US" smtClean="0"/>
              <a:t>September 14, 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1449994" y="6399283"/>
            <a:ext cx="283219" cy="175694"/>
          </a:xfrm>
          <a:prstGeom prst="rect">
            <a:avLst/>
          </a:prstGeom>
        </p:spPr>
        <p:txBody>
          <a:bodyPr/>
          <a:lstStyle/>
          <a:p>
            <a:fld id="{BB333B34-C87C-402E-ABB0-13B7C9DEBBC4}" type="slidenum">
              <a:rPr lang="en-US" smtClean="0"/>
              <a:t>‹#›</a:t>
            </a:fld>
            <a:endParaRPr lang="en-US"/>
          </a:p>
        </p:txBody>
      </p:sp>
    </p:spTree>
    <p:extLst>
      <p:ext uri="{BB962C8B-B14F-4D97-AF65-F5344CB8AC3E}">
        <p14:creationId xmlns:p14="http://schemas.microsoft.com/office/powerpoint/2010/main" val="3280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Chapter 2">
    <p:bg>
      <p:bgPr>
        <a:solidFill>
          <a:schemeClr val="accent2"/>
        </a:solidFill>
        <a:effectLst/>
      </p:bgPr>
    </p:bg>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438912" y="780239"/>
            <a:ext cx="11280656" cy="4771958"/>
          </a:xfrm>
        </p:spPr>
        <p:txBody>
          <a:bodyPr anchor="ctr">
            <a:normAutofit/>
          </a:bodyPr>
          <a:lstStyle>
            <a:lvl1pPr>
              <a:defRPr sz="7198">
                <a:solidFill>
                  <a:schemeClr val="bg1"/>
                </a:solidFill>
              </a:defRPr>
            </a:lvl1pPr>
          </a:lstStyle>
          <a:p>
            <a:r>
              <a:rPr lang="en-CA" noProof="0"/>
              <a:t>Chapter slide</a:t>
            </a:r>
          </a:p>
        </p:txBody>
      </p:sp>
      <p:sp>
        <p:nvSpPr>
          <p:cNvPr id="2" name="Date Placeholder 1"/>
          <p:cNvSpPr>
            <a:spLocks noGrp="1"/>
          </p:cNvSpPr>
          <p:nvPr>
            <p:ph type="dt" sz="half" idx="10"/>
          </p:nvPr>
        </p:nvSpPr>
        <p:spPr/>
        <p:txBody>
          <a:bodyPr/>
          <a:lstStyle>
            <a:lvl1pPr>
              <a:defRPr>
                <a:solidFill>
                  <a:schemeClr val="bg1"/>
                </a:solidFill>
              </a:defRPr>
            </a:lvl1pPr>
          </a:lstStyle>
          <a:p>
            <a:fld id="{51C1510D-34D1-4B3A-9459-3FC94A26D1AA}" type="datetime4">
              <a:rPr lang="en-CA" smtClean="0"/>
              <a:t>September 14, 2024</a:t>
            </a:fld>
            <a:endParaRPr lang="en-US"/>
          </a:p>
        </p:txBody>
      </p:sp>
      <p:sp>
        <p:nvSpPr>
          <p:cNvPr id="3" name="Footer Placeholder 2"/>
          <p:cNvSpPr>
            <a:spLocks noGrp="1"/>
          </p:cNvSpPr>
          <p:nvPr>
            <p:ph type="ftr" sz="quarter" idx="11"/>
          </p:nvPr>
        </p:nvSpPr>
        <p:spPr/>
        <p:txBody>
          <a:bodyPr/>
          <a:lstStyle/>
          <a:p>
            <a:endParaRPr/>
          </a:p>
        </p:txBody>
      </p:sp>
      <p:sp>
        <p:nvSpPr>
          <p:cNvPr id="4" name="Slide Number Placeholder 3"/>
          <p:cNvSpPr>
            <a:spLocks noGrp="1"/>
          </p:cNvSpPr>
          <p:nvPr>
            <p:ph type="sldNum" sz="quarter" idx="12"/>
          </p:nvPr>
        </p:nvSpPr>
        <p:spPr/>
        <p:txBody>
          <a:bodyPr/>
          <a:lstStyle>
            <a:lvl1pPr>
              <a:defRPr>
                <a:solidFill>
                  <a:schemeClr val="bg1"/>
                </a:solidFill>
              </a:defRPr>
            </a:lvl1pPr>
          </a:lstStyle>
          <a:p>
            <a:fld id="{BB333B34-C87C-402E-ABB0-13B7C9DEBBC4}" type="slidenum">
              <a:rPr lang="en-CA" smtClean="0"/>
              <a:pPr/>
              <a:t>‹#›</a:t>
            </a:fld>
            <a:endParaRPr lang="en-CA"/>
          </a:p>
        </p:txBody>
      </p:sp>
      <p:pic>
        <p:nvPicPr>
          <p:cNvPr id="5" name="Graphic 4">
            <a:extLst>
              <a:ext uri="{FF2B5EF4-FFF2-40B4-BE49-F238E27FC236}">
                <a16:creationId xmlns:a16="http://schemas.microsoft.com/office/drawing/2014/main" id="{47669BCB-50A3-484B-95F6-2B359924F1C4}"/>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6893" b="19384"/>
          <a:stretch/>
        </p:blipFill>
        <p:spPr bwMode="black">
          <a:xfrm>
            <a:off x="224387" y="6211343"/>
            <a:ext cx="1754718" cy="561677"/>
          </a:xfrm>
          <a:prstGeom prst="rect">
            <a:avLst/>
          </a:prstGeom>
        </p:spPr>
      </p:pic>
    </p:spTree>
    <p:extLst>
      <p:ext uri="{BB962C8B-B14F-4D97-AF65-F5344CB8AC3E}">
        <p14:creationId xmlns:p14="http://schemas.microsoft.com/office/powerpoint/2010/main" val="3704248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1_Title slide with subtitle">
    <p:bg>
      <p:bgPr>
        <a:solidFill>
          <a:schemeClr val="bg1"/>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A146B9A2-5B3A-4C43-B5A0-D51935827EB0}"/>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rot="10800000">
            <a:off x="7178466" y="-6"/>
            <a:ext cx="5010357" cy="6858003"/>
          </a:xfrm>
          <a:prstGeom prst="rect">
            <a:avLst/>
          </a:prstGeom>
        </p:spPr>
      </p:pic>
      <p:sp>
        <p:nvSpPr>
          <p:cNvPr id="2" name="Title 1"/>
          <p:cNvSpPr>
            <a:spLocks noGrp="1"/>
          </p:cNvSpPr>
          <p:nvPr>
            <p:ph type="ctrTitle" hasCustomPrompt="1"/>
          </p:nvPr>
        </p:nvSpPr>
        <p:spPr>
          <a:xfrm>
            <a:off x="455617" y="554780"/>
            <a:ext cx="7321060" cy="3036177"/>
          </a:xfrm>
        </p:spPr>
        <p:txBody>
          <a:bodyPr anchor="b">
            <a:normAutofit/>
          </a:bodyPr>
          <a:lstStyle>
            <a:lvl1pPr>
              <a:lnSpc>
                <a:spcPct val="95000"/>
              </a:lnSpc>
              <a:defRPr sz="7196" b="1" baseline="0">
                <a:solidFill>
                  <a:schemeClr val="tx1"/>
                </a:solidFill>
              </a:defRPr>
            </a:lvl1pPr>
          </a:lstStyle>
          <a:p>
            <a:r>
              <a:rPr lang="en-US" noProof="0"/>
              <a:t>Title of </a:t>
            </a:r>
            <a:br>
              <a:rPr lang="en-US" noProof="0"/>
            </a:br>
            <a:r>
              <a:rPr lang="en-US" noProof="0"/>
              <a:t>presentation</a:t>
            </a:r>
          </a:p>
        </p:txBody>
      </p:sp>
      <p:sp>
        <p:nvSpPr>
          <p:cNvPr id="3" name="Subtitle 2"/>
          <p:cNvSpPr>
            <a:spLocks noGrp="1"/>
          </p:cNvSpPr>
          <p:nvPr>
            <p:ph type="subTitle" idx="1" hasCustomPrompt="1"/>
          </p:nvPr>
        </p:nvSpPr>
        <p:spPr>
          <a:xfrm>
            <a:off x="455613" y="4789255"/>
            <a:ext cx="7321061" cy="407584"/>
          </a:xfrm>
        </p:spPr>
        <p:txBody>
          <a:bodyPr anchor="b">
            <a:noAutofit/>
          </a:bodyPr>
          <a:lstStyle>
            <a:lvl1pPr marL="0" indent="0" algn="l">
              <a:lnSpc>
                <a:spcPct val="95000"/>
              </a:lnSpc>
              <a:spcBef>
                <a:spcPts val="0"/>
              </a:spcBef>
              <a:buNone/>
              <a:defRPr sz="1400" b="0" baseline="0">
                <a:solidFill>
                  <a:schemeClr val="tx1"/>
                </a:solidFill>
              </a:defRPr>
            </a:lvl1pPr>
            <a:lvl2pPr marL="0" indent="0" algn="r">
              <a:spcBef>
                <a:spcPts val="300"/>
              </a:spcBef>
              <a:buNone/>
              <a:defRPr sz="1200">
                <a:solidFill>
                  <a:schemeClr val="tx1"/>
                </a:solidFill>
              </a:defRPr>
            </a:lvl2pPr>
            <a:lvl3pPr marL="913578" indent="0" algn="r">
              <a:buNone/>
              <a:defRPr sz="1200">
                <a:solidFill>
                  <a:schemeClr val="tx1"/>
                </a:solidFill>
              </a:defRPr>
            </a:lvl3pPr>
            <a:lvl4pPr marL="1370367" indent="0" algn="r">
              <a:buNone/>
              <a:defRPr sz="1200">
                <a:solidFill>
                  <a:schemeClr val="tx1"/>
                </a:solidFill>
              </a:defRPr>
            </a:lvl4pPr>
            <a:lvl5pPr marL="1827155" indent="0" algn="r">
              <a:buNone/>
              <a:defRPr sz="1200">
                <a:solidFill>
                  <a:schemeClr val="tx1"/>
                </a:solidFill>
              </a:defRPr>
            </a:lvl5pPr>
            <a:lvl6pPr marL="2283943" indent="0" algn="r">
              <a:buNone/>
              <a:defRPr sz="1200">
                <a:solidFill>
                  <a:schemeClr val="tx1"/>
                </a:solidFill>
              </a:defRPr>
            </a:lvl6pPr>
            <a:lvl7pPr marL="2740732" indent="0" algn="r">
              <a:buNone/>
              <a:defRPr sz="1200">
                <a:solidFill>
                  <a:schemeClr val="tx1"/>
                </a:solidFill>
              </a:defRPr>
            </a:lvl7pPr>
            <a:lvl8pPr marL="3197520" indent="0" algn="r">
              <a:buNone/>
              <a:defRPr sz="1200">
                <a:solidFill>
                  <a:schemeClr val="tx1"/>
                </a:solidFill>
              </a:defRPr>
            </a:lvl8pPr>
            <a:lvl9pPr marL="3654309" indent="0" algn="r">
              <a:buNone/>
              <a:defRPr sz="1200">
                <a:solidFill>
                  <a:schemeClr val="tx1"/>
                </a:solidFill>
              </a:defRPr>
            </a:lvl9pPr>
          </a:lstStyle>
          <a:p>
            <a:r>
              <a:rPr lang="en-US" noProof="0"/>
              <a:t>Presenter Full Name</a:t>
            </a:r>
          </a:p>
        </p:txBody>
      </p:sp>
      <p:sp>
        <p:nvSpPr>
          <p:cNvPr id="13" name="Date Placeholder 12"/>
          <p:cNvSpPr>
            <a:spLocks noGrp="1"/>
          </p:cNvSpPr>
          <p:nvPr>
            <p:ph type="dt" sz="half" idx="10"/>
          </p:nvPr>
        </p:nvSpPr>
        <p:spPr bwMode="black">
          <a:xfrm>
            <a:off x="455616" y="5459994"/>
            <a:ext cx="7321060" cy="267194"/>
          </a:xfrm>
        </p:spPr>
        <p:txBody>
          <a:bodyPr anchor="t"/>
          <a:lstStyle>
            <a:lvl1pPr algn="l">
              <a:defRPr sz="1400">
                <a:solidFill>
                  <a:schemeClr val="tx1"/>
                </a:solidFill>
              </a:defRPr>
            </a:lvl1pPr>
          </a:lstStyle>
          <a:p>
            <a:fld id="{EE08E108-527B-4B52-98A7-35210C16A695}" type="datetime4">
              <a:rPr lang="en-US" noProof="0" smtClean="0"/>
              <a:t>September 14, 2024</a:t>
            </a:fld>
            <a:endParaRPr lang="en-US" noProof="0"/>
          </a:p>
        </p:txBody>
      </p:sp>
      <p:sp>
        <p:nvSpPr>
          <p:cNvPr id="14" name="Footer Placeholder 13"/>
          <p:cNvSpPr>
            <a:spLocks noGrp="1"/>
          </p:cNvSpPr>
          <p:nvPr>
            <p:ph type="ftr" sz="quarter" idx="11"/>
          </p:nvPr>
        </p:nvSpPr>
        <p:spPr>
          <a:xfrm>
            <a:off x="455613" y="7010406"/>
            <a:ext cx="11280656" cy="45719"/>
          </a:xfrm>
        </p:spPr>
        <p:txBody>
          <a:bodyPr/>
          <a:lstStyle/>
          <a:p>
            <a:endParaRPr lang="en-US"/>
          </a:p>
        </p:txBody>
      </p:sp>
      <p:sp>
        <p:nvSpPr>
          <p:cNvPr id="15" name="Slide Number Placeholder 14"/>
          <p:cNvSpPr>
            <a:spLocks noGrp="1"/>
          </p:cNvSpPr>
          <p:nvPr>
            <p:ph type="sldNum" sz="quarter" idx="12"/>
          </p:nvPr>
        </p:nvSpPr>
        <p:spPr bwMode="white">
          <a:xfrm>
            <a:off x="11740895" y="7010398"/>
            <a:ext cx="447930" cy="45720"/>
          </a:xfrm>
          <a:prstGeom prst="rect">
            <a:avLst/>
          </a:prstGeom>
        </p:spPr>
        <p:txBody>
          <a:bodyPr/>
          <a:lstStyle>
            <a:lvl1pPr>
              <a:defRPr sz="100">
                <a:solidFill>
                  <a:srgbClr val="E6E6E6"/>
                </a:solidFill>
              </a:defRPr>
            </a:lvl1pPr>
          </a:lstStyle>
          <a:p>
            <a:fld id="{BB333B34-C87C-402E-ABB0-13B7C9DEBBC4}" type="slidenum">
              <a:rPr lang="en-US" smtClean="0"/>
              <a:pPr/>
              <a:t>‹#›</a:t>
            </a:fld>
            <a:endParaRPr lang="en-US"/>
          </a:p>
        </p:txBody>
      </p:sp>
      <p:sp>
        <p:nvSpPr>
          <p:cNvPr id="7" name="Text Placeholder 6">
            <a:extLst>
              <a:ext uri="{FF2B5EF4-FFF2-40B4-BE49-F238E27FC236}">
                <a16:creationId xmlns:a16="http://schemas.microsoft.com/office/drawing/2014/main" id="{B23051F6-97A8-498B-82C1-AD3B80219492}"/>
              </a:ext>
            </a:extLst>
          </p:cNvPr>
          <p:cNvSpPr>
            <a:spLocks noGrp="1"/>
          </p:cNvSpPr>
          <p:nvPr>
            <p:ph type="body" sz="quarter" idx="13" hasCustomPrompt="1"/>
          </p:nvPr>
        </p:nvSpPr>
        <p:spPr>
          <a:xfrm>
            <a:off x="455613" y="3773696"/>
            <a:ext cx="7321061" cy="749823"/>
          </a:xfrm>
        </p:spPr>
        <p:txBody>
          <a:bodyPr/>
          <a:lstStyle>
            <a:lvl1pPr marL="0" indent="0">
              <a:lnSpc>
                <a:spcPct val="95000"/>
              </a:lnSpc>
              <a:buNone/>
              <a:defRPr sz="1798">
                <a:solidFill>
                  <a:schemeClr val="tx1"/>
                </a:solidFill>
                <a:latin typeface="+mj-lt"/>
              </a:defRPr>
            </a:lvl1pPr>
            <a:lvl2pPr marL="338025" indent="0">
              <a:buNone/>
              <a:defRPr>
                <a:solidFill>
                  <a:schemeClr val="bg1"/>
                </a:solidFill>
              </a:defRPr>
            </a:lvl2pPr>
            <a:lvl3pPr marL="685182" indent="0">
              <a:buNone/>
              <a:defRPr>
                <a:solidFill>
                  <a:schemeClr val="bg1"/>
                </a:solidFill>
              </a:defRPr>
            </a:lvl3pPr>
            <a:lvl4pPr marL="1014072" indent="0">
              <a:buNone/>
              <a:defRPr>
                <a:solidFill>
                  <a:schemeClr val="bg1"/>
                </a:solidFill>
              </a:defRPr>
            </a:lvl4pPr>
            <a:lvl5pPr marL="1379502" indent="0">
              <a:buNone/>
              <a:defRPr>
                <a:solidFill>
                  <a:schemeClr val="bg1"/>
                </a:solidFill>
              </a:defRPr>
            </a:lvl5pPr>
          </a:lstStyle>
          <a:p>
            <a:pPr lvl="0"/>
            <a:r>
              <a:rPr lang="en-US" noProof="0"/>
              <a:t>Subtitle of presentation goes here</a:t>
            </a:r>
          </a:p>
        </p:txBody>
      </p:sp>
    </p:spTree>
    <p:extLst>
      <p:ext uri="{BB962C8B-B14F-4D97-AF65-F5344CB8AC3E}">
        <p14:creationId xmlns:p14="http://schemas.microsoft.com/office/powerpoint/2010/main" val="7765612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p:extLst>
    <p:ext uri="{DCECCB84-F9BA-43D5-87BE-67443E8EF086}">
      <p15:sldGuideLst xmlns:p15="http://schemas.microsoft.com/office/powerpoint/2012/main"/>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slide with subtitle">
    <p:bg>
      <p:bgPr>
        <a:solidFill>
          <a:schemeClr val="bg1"/>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A146B9A2-5B3A-4C43-B5A0-D51935827EB0}"/>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rot="10800000">
            <a:off x="7178466" y="-6"/>
            <a:ext cx="5010357" cy="6858003"/>
          </a:xfrm>
          <a:prstGeom prst="rect">
            <a:avLst/>
          </a:prstGeom>
        </p:spPr>
      </p:pic>
      <p:sp>
        <p:nvSpPr>
          <p:cNvPr id="2" name="Title 1"/>
          <p:cNvSpPr>
            <a:spLocks noGrp="1"/>
          </p:cNvSpPr>
          <p:nvPr>
            <p:ph type="ctrTitle" hasCustomPrompt="1"/>
          </p:nvPr>
        </p:nvSpPr>
        <p:spPr>
          <a:xfrm>
            <a:off x="455616" y="554780"/>
            <a:ext cx="7321060" cy="3036177"/>
          </a:xfrm>
        </p:spPr>
        <p:txBody>
          <a:bodyPr anchor="b">
            <a:normAutofit/>
          </a:bodyPr>
          <a:lstStyle>
            <a:lvl1pPr>
              <a:lnSpc>
                <a:spcPct val="95000"/>
              </a:lnSpc>
              <a:defRPr sz="7196" b="1" baseline="0">
                <a:solidFill>
                  <a:schemeClr val="tx1"/>
                </a:solidFill>
              </a:defRPr>
            </a:lvl1pPr>
          </a:lstStyle>
          <a:p>
            <a:r>
              <a:rPr lang="en-US" noProof="0"/>
              <a:t>Title of </a:t>
            </a:r>
            <a:br>
              <a:rPr lang="en-US" noProof="0"/>
            </a:br>
            <a:r>
              <a:rPr lang="en-US" noProof="0"/>
              <a:t>presentation</a:t>
            </a:r>
          </a:p>
        </p:txBody>
      </p:sp>
      <p:sp>
        <p:nvSpPr>
          <p:cNvPr id="3" name="Subtitle 2"/>
          <p:cNvSpPr>
            <a:spLocks noGrp="1"/>
          </p:cNvSpPr>
          <p:nvPr>
            <p:ph type="subTitle" idx="1" hasCustomPrompt="1"/>
          </p:nvPr>
        </p:nvSpPr>
        <p:spPr>
          <a:xfrm>
            <a:off x="455613" y="4789255"/>
            <a:ext cx="7321061" cy="407584"/>
          </a:xfrm>
        </p:spPr>
        <p:txBody>
          <a:bodyPr anchor="b">
            <a:noAutofit/>
          </a:bodyPr>
          <a:lstStyle>
            <a:lvl1pPr marL="0" indent="0" algn="l">
              <a:lnSpc>
                <a:spcPct val="95000"/>
              </a:lnSpc>
              <a:spcBef>
                <a:spcPts val="0"/>
              </a:spcBef>
              <a:buNone/>
              <a:defRPr sz="1400" b="0" baseline="0">
                <a:solidFill>
                  <a:schemeClr val="tx1"/>
                </a:solidFill>
              </a:defRPr>
            </a:lvl1pPr>
            <a:lvl2pPr marL="0" indent="0" algn="r">
              <a:spcBef>
                <a:spcPts val="300"/>
              </a:spcBef>
              <a:buNone/>
              <a:defRPr sz="1200">
                <a:solidFill>
                  <a:schemeClr val="tx1"/>
                </a:solidFill>
              </a:defRPr>
            </a:lvl2pPr>
            <a:lvl3pPr marL="913852" indent="0" algn="r">
              <a:buNone/>
              <a:defRPr sz="1200">
                <a:solidFill>
                  <a:schemeClr val="tx1"/>
                </a:solidFill>
              </a:defRPr>
            </a:lvl3pPr>
            <a:lvl4pPr marL="1370778" indent="0" algn="r">
              <a:buNone/>
              <a:defRPr sz="1200">
                <a:solidFill>
                  <a:schemeClr val="tx1"/>
                </a:solidFill>
              </a:defRPr>
            </a:lvl4pPr>
            <a:lvl5pPr marL="1827703" indent="0" algn="r">
              <a:buNone/>
              <a:defRPr sz="1200">
                <a:solidFill>
                  <a:schemeClr val="tx1"/>
                </a:solidFill>
              </a:defRPr>
            </a:lvl5pPr>
            <a:lvl6pPr marL="2284628" indent="0" algn="r">
              <a:buNone/>
              <a:defRPr sz="1200">
                <a:solidFill>
                  <a:schemeClr val="tx1"/>
                </a:solidFill>
              </a:defRPr>
            </a:lvl6pPr>
            <a:lvl7pPr marL="2741554" indent="0" algn="r">
              <a:buNone/>
              <a:defRPr sz="1200">
                <a:solidFill>
                  <a:schemeClr val="tx1"/>
                </a:solidFill>
              </a:defRPr>
            </a:lvl7pPr>
            <a:lvl8pPr marL="3198480" indent="0" algn="r">
              <a:buNone/>
              <a:defRPr sz="1200">
                <a:solidFill>
                  <a:schemeClr val="tx1"/>
                </a:solidFill>
              </a:defRPr>
            </a:lvl8pPr>
            <a:lvl9pPr marL="3655406" indent="0" algn="r">
              <a:buNone/>
              <a:defRPr sz="1200">
                <a:solidFill>
                  <a:schemeClr val="tx1"/>
                </a:solidFill>
              </a:defRPr>
            </a:lvl9pPr>
          </a:lstStyle>
          <a:p>
            <a:r>
              <a:rPr lang="en-US" noProof="0"/>
              <a:t>Presenter Full Name</a:t>
            </a:r>
          </a:p>
        </p:txBody>
      </p:sp>
      <p:sp>
        <p:nvSpPr>
          <p:cNvPr id="13" name="Date Placeholder 12"/>
          <p:cNvSpPr>
            <a:spLocks noGrp="1"/>
          </p:cNvSpPr>
          <p:nvPr>
            <p:ph type="dt" sz="half" idx="10"/>
          </p:nvPr>
        </p:nvSpPr>
        <p:spPr bwMode="black">
          <a:xfrm>
            <a:off x="455615" y="5459994"/>
            <a:ext cx="7321060" cy="267194"/>
          </a:xfrm>
        </p:spPr>
        <p:txBody>
          <a:bodyPr anchor="t"/>
          <a:lstStyle>
            <a:lvl1pPr algn="l">
              <a:defRPr sz="1400">
                <a:solidFill>
                  <a:schemeClr val="tx1"/>
                </a:solidFill>
              </a:defRPr>
            </a:lvl1pPr>
          </a:lstStyle>
          <a:p>
            <a:fld id="{EE08E108-527B-4B52-98A7-35210C16A695}" type="datetime4">
              <a:rPr lang="en-US" noProof="0" smtClean="0"/>
              <a:t>September 14, 2024</a:t>
            </a:fld>
            <a:endParaRPr lang="en-US" noProof="0"/>
          </a:p>
        </p:txBody>
      </p:sp>
      <p:sp>
        <p:nvSpPr>
          <p:cNvPr id="14" name="Footer Placeholder 13"/>
          <p:cNvSpPr>
            <a:spLocks noGrp="1"/>
          </p:cNvSpPr>
          <p:nvPr>
            <p:ph type="ftr" sz="quarter" idx="11"/>
          </p:nvPr>
        </p:nvSpPr>
        <p:spPr>
          <a:xfrm>
            <a:off x="455613" y="7010404"/>
            <a:ext cx="11280656" cy="45719"/>
          </a:xfrm>
        </p:spPr>
        <p:txBody>
          <a:bodyPr/>
          <a:lstStyle/>
          <a:p>
            <a:endParaRPr lang="en-US"/>
          </a:p>
        </p:txBody>
      </p:sp>
      <p:sp>
        <p:nvSpPr>
          <p:cNvPr id="15" name="Slide Number Placeholder 14"/>
          <p:cNvSpPr>
            <a:spLocks noGrp="1"/>
          </p:cNvSpPr>
          <p:nvPr>
            <p:ph type="sldNum" sz="quarter" idx="12"/>
          </p:nvPr>
        </p:nvSpPr>
        <p:spPr bwMode="white">
          <a:xfrm>
            <a:off x="11740895" y="7010398"/>
            <a:ext cx="447930" cy="45720"/>
          </a:xfrm>
          <a:prstGeom prst="rect">
            <a:avLst/>
          </a:prstGeom>
        </p:spPr>
        <p:txBody>
          <a:bodyPr/>
          <a:lstStyle>
            <a:lvl1pPr>
              <a:defRPr sz="100">
                <a:solidFill>
                  <a:srgbClr val="E6E6E6"/>
                </a:solidFill>
              </a:defRPr>
            </a:lvl1pPr>
          </a:lstStyle>
          <a:p>
            <a:fld id="{BB333B34-C87C-402E-ABB0-13B7C9DEBBC4}" type="slidenum">
              <a:rPr lang="en-US" smtClean="0"/>
              <a:pPr/>
              <a:t>‹#›</a:t>
            </a:fld>
            <a:endParaRPr lang="en-US"/>
          </a:p>
        </p:txBody>
      </p:sp>
      <p:sp>
        <p:nvSpPr>
          <p:cNvPr id="7" name="Text Placeholder 6">
            <a:extLst>
              <a:ext uri="{FF2B5EF4-FFF2-40B4-BE49-F238E27FC236}">
                <a16:creationId xmlns:a16="http://schemas.microsoft.com/office/drawing/2014/main" id="{B23051F6-97A8-498B-82C1-AD3B80219492}"/>
              </a:ext>
            </a:extLst>
          </p:cNvPr>
          <p:cNvSpPr>
            <a:spLocks noGrp="1"/>
          </p:cNvSpPr>
          <p:nvPr>
            <p:ph type="body" sz="quarter" idx="13" hasCustomPrompt="1"/>
          </p:nvPr>
        </p:nvSpPr>
        <p:spPr>
          <a:xfrm>
            <a:off x="455613" y="3773694"/>
            <a:ext cx="7321061" cy="749823"/>
          </a:xfrm>
        </p:spPr>
        <p:txBody>
          <a:bodyPr/>
          <a:lstStyle>
            <a:lvl1pPr marL="0" indent="0">
              <a:lnSpc>
                <a:spcPct val="95000"/>
              </a:lnSpc>
              <a:buNone/>
              <a:defRPr sz="1798">
                <a:solidFill>
                  <a:schemeClr val="tx1"/>
                </a:solidFill>
                <a:latin typeface="+mj-lt"/>
              </a:defRPr>
            </a:lvl1pPr>
            <a:lvl2pPr marL="338126" indent="0">
              <a:buNone/>
              <a:defRPr>
                <a:solidFill>
                  <a:schemeClr val="bg1"/>
                </a:solidFill>
              </a:defRPr>
            </a:lvl2pPr>
            <a:lvl3pPr marL="685388" indent="0">
              <a:buNone/>
              <a:defRPr>
                <a:solidFill>
                  <a:schemeClr val="bg1"/>
                </a:solidFill>
              </a:defRPr>
            </a:lvl3pPr>
            <a:lvl4pPr marL="1014376" indent="0">
              <a:buNone/>
              <a:defRPr>
                <a:solidFill>
                  <a:schemeClr val="bg1"/>
                </a:solidFill>
              </a:defRPr>
            </a:lvl4pPr>
            <a:lvl5pPr marL="1379916" indent="0">
              <a:buNone/>
              <a:defRPr>
                <a:solidFill>
                  <a:schemeClr val="bg1"/>
                </a:solidFill>
              </a:defRPr>
            </a:lvl5pPr>
          </a:lstStyle>
          <a:p>
            <a:pPr lvl="0"/>
            <a:r>
              <a:rPr lang="en-US" noProof="0"/>
              <a:t>Subtitle of presentation goes here</a:t>
            </a:r>
          </a:p>
        </p:txBody>
      </p:sp>
    </p:spTree>
    <p:extLst>
      <p:ext uri="{BB962C8B-B14F-4D97-AF65-F5344CB8AC3E}">
        <p14:creationId xmlns:p14="http://schemas.microsoft.com/office/powerpoint/2010/main" val="3181518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p:extLst>
    <p:ext uri="{DCECCB84-F9BA-43D5-87BE-67443E8EF086}">
      <p15:sldGuideLst xmlns:p15="http://schemas.microsoft.com/office/powerpoint/2012/main"/>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1_Title slide with subtitle">
    <p:bg>
      <p:bgPr>
        <a:solidFill>
          <a:schemeClr val="bg1"/>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A146B9A2-5B3A-4C43-B5A0-D51935827EB0}"/>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rot="10800000">
            <a:off x="7178466" y="-6"/>
            <a:ext cx="5010357" cy="6858003"/>
          </a:xfrm>
          <a:prstGeom prst="rect">
            <a:avLst/>
          </a:prstGeom>
        </p:spPr>
      </p:pic>
      <p:sp>
        <p:nvSpPr>
          <p:cNvPr id="2" name="Title 1"/>
          <p:cNvSpPr>
            <a:spLocks noGrp="1"/>
          </p:cNvSpPr>
          <p:nvPr>
            <p:ph type="ctrTitle" hasCustomPrompt="1"/>
          </p:nvPr>
        </p:nvSpPr>
        <p:spPr>
          <a:xfrm>
            <a:off x="455616" y="554780"/>
            <a:ext cx="7321060" cy="3036177"/>
          </a:xfrm>
        </p:spPr>
        <p:txBody>
          <a:bodyPr anchor="b">
            <a:normAutofit/>
          </a:bodyPr>
          <a:lstStyle>
            <a:lvl1pPr>
              <a:lnSpc>
                <a:spcPct val="95000"/>
              </a:lnSpc>
              <a:defRPr sz="7198" b="1" baseline="0">
                <a:solidFill>
                  <a:schemeClr val="tx1"/>
                </a:solidFill>
              </a:defRPr>
            </a:lvl1pPr>
          </a:lstStyle>
          <a:p>
            <a:r>
              <a:rPr lang="en-US" noProof="0"/>
              <a:t>Title of </a:t>
            </a:r>
            <a:br>
              <a:rPr lang="en-US" noProof="0"/>
            </a:br>
            <a:r>
              <a:rPr lang="en-US" noProof="0"/>
              <a:t>presentation</a:t>
            </a:r>
          </a:p>
        </p:txBody>
      </p:sp>
      <p:sp>
        <p:nvSpPr>
          <p:cNvPr id="3" name="Subtitle 2"/>
          <p:cNvSpPr>
            <a:spLocks noGrp="1"/>
          </p:cNvSpPr>
          <p:nvPr>
            <p:ph type="subTitle" idx="1" hasCustomPrompt="1"/>
          </p:nvPr>
        </p:nvSpPr>
        <p:spPr>
          <a:xfrm>
            <a:off x="455613" y="4789255"/>
            <a:ext cx="7321061" cy="407584"/>
          </a:xfrm>
        </p:spPr>
        <p:txBody>
          <a:bodyPr anchor="b">
            <a:noAutofit/>
          </a:bodyPr>
          <a:lstStyle>
            <a:lvl1pPr marL="0" indent="0" algn="l">
              <a:lnSpc>
                <a:spcPct val="95000"/>
              </a:lnSpc>
              <a:spcBef>
                <a:spcPts val="0"/>
              </a:spcBef>
              <a:buNone/>
              <a:defRPr sz="1400" b="0" baseline="0">
                <a:solidFill>
                  <a:schemeClr val="tx1"/>
                </a:solidFill>
              </a:defRPr>
            </a:lvl1pPr>
            <a:lvl2pPr marL="0" indent="0" algn="r">
              <a:spcBef>
                <a:spcPts val="300"/>
              </a:spcBef>
              <a:buNone/>
              <a:defRPr sz="1200">
                <a:solidFill>
                  <a:schemeClr val="tx1"/>
                </a:solidFill>
              </a:defRPr>
            </a:lvl2pPr>
            <a:lvl3pPr marL="913852" indent="0" algn="r">
              <a:buNone/>
              <a:defRPr sz="1200">
                <a:solidFill>
                  <a:schemeClr val="tx1"/>
                </a:solidFill>
              </a:defRPr>
            </a:lvl3pPr>
            <a:lvl4pPr marL="1370778" indent="0" algn="r">
              <a:buNone/>
              <a:defRPr sz="1200">
                <a:solidFill>
                  <a:schemeClr val="tx1"/>
                </a:solidFill>
              </a:defRPr>
            </a:lvl4pPr>
            <a:lvl5pPr marL="1827703" indent="0" algn="r">
              <a:buNone/>
              <a:defRPr sz="1200">
                <a:solidFill>
                  <a:schemeClr val="tx1"/>
                </a:solidFill>
              </a:defRPr>
            </a:lvl5pPr>
            <a:lvl6pPr marL="2284628" indent="0" algn="r">
              <a:buNone/>
              <a:defRPr sz="1200">
                <a:solidFill>
                  <a:schemeClr val="tx1"/>
                </a:solidFill>
              </a:defRPr>
            </a:lvl6pPr>
            <a:lvl7pPr marL="2741554" indent="0" algn="r">
              <a:buNone/>
              <a:defRPr sz="1200">
                <a:solidFill>
                  <a:schemeClr val="tx1"/>
                </a:solidFill>
              </a:defRPr>
            </a:lvl7pPr>
            <a:lvl8pPr marL="3198480" indent="0" algn="r">
              <a:buNone/>
              <a:defRPr sz="1200">
                <a:solidFill>
                  <a:schemeClr val="tx1"/>
                </a:solidFill>
              </a:defRPr>
            </a:lvl8pPr>
            <a:lvl9pPr marL="3655406" indent="0" algn="r">
              <a:buNone/>
              <a:defRPr sz="1200">
                <a:solidFill>
                  <a:schemeClr val="tx1"/>
                </a:solidFill>
              </a:defRPr>
            </a:lvl9pPr>
          </a:lstStyle>
          <a:p>
            <a:r>
              <a:rPr lang="en-US" noProof="0"/>
              <a:t>Presenter Full Name</a:t>
            </a:r>
          </a:p>
        </p:txBody>
      </p:sp>
      <p:sp>
        <p:nvSpPr>
          <p:cNvPr id="13" name="Date Placeholder 12"/>
          <p:cNvSpPr>
            <a:spLocks noGrp="1"/>
          </p:cNvSpPr>
          <p:nvPr>
            <p:ph type="dt" sz="half" idx="10"/>
          </p:nvPr>
        </p:nvSpPr>
        <p:spPr bwMode="black">
          <a:xfrm>
            <a:off x="455615" y="5459994"/>
            <a:ext cx="7321060" cy="267194"/>
          </a:xfrm>
        </p:spPr>
        <p:txBody>
          <a:bodyPr anchor="t"/>
          <a:lstStyle>
            <a:lvl1pPr algn="l">
              <a:defRPr sz="1400">
                <a:solidFill>
                  <a:schemeClr val="tx1"/>
                </a:solidFill>
              </a:defRPr>
            </a:lvl1pPr>
          </a:lstStyle>
          <a:p>
            <a:fld id="{EE08E108-527B-4B52-98A7-35210C16A695}" type="datetime4">
              <a:rPr lang="en-US" noProof="0" smtClean="0"/>
              <a:t>September 14, 2024</a:t>
            </a:fld>
            <a:endParaRPr lang="en-US" noProof="0"/>
          </a:p>
        </p:txBody>
      </p:sp>
      <p:sp>
        <p:nvSpPr>
          <p:cNvPr id="14" name="Footer Placeholder 13"/>
          <p:cNvSpPr>
            <a:spLocks noGrp="1"/>
          </p:cNvSpPr>
          <p:nvPr>
            <p:ph type="ftr" sz="quarter" idx="11"/>
          </p:nvPr>
        </p:nvSpPr>
        <p:spPr>
          <a:xfrm>
            <a:off x="455613" y="7010404"/>
            <a:ext cx="11280656" cy="45719"/>
          </a:xfrm>
        </p:spPr>
        <p:txBody>
          <a:bodyPr/>
          <a:lstStyle/>
          <a:p>
            <a:endParaRPr lang="en-US"/>
          </a:p>
        </p:txBody>
      </p:sp>
      <p:sp>
        <p:nvSpPr>
          <p:cNvPr id="15" name="Slide Number Placeholder 14"/>
          <p:cNvSpPr>
            <a:spLocks noGrp="1"/>
          </p:cNvSpPr>
          <p:nvPr>
            <p:ph type="sldNum" sz="quarter" idx="12"/>
          </p:nvPr>
        </p:nvSpPr>
        <p:spPr bwMode="white">
          <a:xfrm>
            <a:off x="11740895" y="7010398"/>
            <a:ext cx="447930" cy="45720"/>
          </a:xfrm>
          <a:prstGeom prst="rect">
            <a:avLst/>
          </a:prstGeom>
        </p:spPr>
        <p:txBody>
          <a:bodyPr/>
          <a:lstStyle>
            <a:lvl1pPr>
              <a:defRPr sz="100">
                <a:solidFill>
                  <a:srgbClr val="E6E6E6"/>
                </a:solidFill>
              </a:defRPr>
            </a:lvl1pPr>
          </a:lstStyle>
          <a:p>
            <a:fld id="{BB333B34-C87C-402E-ABB0-13B7C9DEBBC4}" type="slidenum">
              <a:rPr lang="en-US" smtClean="0"/>
              <a:pPr/>
              <a:t>‹#›</a:t>
            </a:fld>
            <a:endParaRPr lang="en-US"/>
          </a:p>
        </p:txBody>
      </p:sp>
      <p:sp>
        <p:nvSpPr>
          <p:cNvPr id="7" name="Text Placeholder 6">
            <a:extLst>
              <a:ext uri="{FF2B5EF4-FFF2-40B4-BE49-F238E27FC236}">
                <a16:creationId xmlns:a16="http://schemas.microsoft.com/office/drawing/2014/main" id="{B23051F6-97A8-498B-82C1-AD3B80219492}"/>
              </a:ext>
            </a:extLst>
          </p:cNvPr>
          <p:cNvSpPr>
            <a:spLocks noGrp="1"/>
          </p:cNvSpPr>
          <p:nvPr>
            <p:ph type="body" sz="quarter" idx="13" hasCustomPrompt="1"/>
          </p:nvPr>
        </p:nvSpPr>
        <p:spPr>
          <a:xfrm>
            <a:off x="455613" y="3773694"/>
            <a:ext cx="7321061" cy="749823"/>
          </a:xfrm>
        </p:spPr>
        <p:txBody>
          <a:bodyPr/>
          <a:lstStyle>
            <a:lvl1pPr marL="0" indent="0">
              <a:lnSpc>
                <a:spcPct val="95000"/>
              </a:lnSpc>
              <a:buNone/>
              <a:defRPr sz="1799">
                <a:solidFill>
                  <a:schemeClr val="tx1"/>
                </a:solidFill>
                <a:latin typeface="+mj-lt"/>
              </a:defRPr>
            </a:lvl1pPr>
            <a:lvl2pPr marL="338126" indent="0">
              <a:buNone/>
              <a:defRPr>
                <a:solidFill>
                  <a:schemeClr val="bg1"/>
                </a:solidFill>
              </a:defRPr>
            </a:lvl2pPr>
            <a:lvl3pPr marL="685388" indent="0">
              <a:buNone/>
              <a:defRPr>
                <a:solidFill>
                  <a:schemeClr val="bg1"/>
                </a:solidFill>
              </a:defRPr>
            </a:lvl3pPr>
            <a:lvl4pPr marL="1014376" indent="0">
              <a:buNone/>
              <a:defRPr>
                <a:solidFill>
                  <a:schemeClr val="bg1"/>
                </a:solidFill>
              </a:defRPr>
            </a:lvl4pPr>
            <a:lvl5pPr marL="1379916" indent="0">
              <a:buNone/>
              <a:defRPr>
                <a:solidFill>
                  <a:schemeClr val="bg1"/>
                </a:solidFill>
              </a:defRPr>
            </a:lvl5pPr>
          </a:lstStyle>
          <a:p>
            <a:pPr lvl="0"/>
            <a:r>
              <a:rPr lang="en-US" noProof="0"/>
              <a:t>Subtitle of presentation goes here</a:t>
            </a:r>
          </a:p>
        </p:txBody>
      </p:sp>
    </p:spTree>
    <p:extLst>
      <p:ext uri="{BB962C8B-B14F-4D97-AF65-F5344CB8AC3E}">
        <p14:creationId xmlns:p14="http://schemas.microsoft.com/office/powerpoint/2010/main" val="7765612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p:extLst>
    <p:ext uri="{DCECCB84-F9BA-43D5-87BE-67443E8EF086}">
      <p15:sldGuideLst xmlns:p15="http://schemas.microsoft.com/office/powerpoint/2012/main"/>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itle slide with subtitle">
    <p:bg>
      <p:bgPr>
        <a:solidFill>
          <a:schemeClr val="bg1"/>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A146B9A2-5B3A-4C43-B5A0-D51935827EB0}"/>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rot="10800000">
            <a:off x="7178466" y="-6"/>
            <a:ext cx="5010357" cy="6858003"/>
          </a:xfrm>
          <a:prstGeom prst="rect">
            <a:avLst/>
          </a:prstGeom>
        </p:spPr>
      </p:pic>
      <p:sp>
        <p:nvSpPr>
          <p:cNvPr id="2" name="Title 1"/>
          <p:cNvSpPr>
            <a:spLocks noGrp="1"/>
          </p:cNvSpPr>
          <p:nvPr>
            <p:ph type="ctrTitle" hasCustomPrompt="1"/>
          </p:nvPr>
        </p:nvSpPr>
        <p:spPr>
          <a:xfrm>
            <a:off x="455615" y="554780"/>
            <a:ext cx="7321060" cy="3036177"/>
          </a:xfrm>
        </p:spPr>
        <p:txBody>
          <a:bodyPr anchor="b">
            <a:normAutofit/>
          </a:bodyPr>
          <a:lstStyle>
            <a:lvl1pPr>
              <a:lnSpc>
                <a:spcPct val="95000"/>
              </a:lnSpc>
              <a:defRPr sz="7198" b="1" baseline="0">
                <a:solidFill>
                  <a:schemeClr val="tx1"/>
                </a:solidFill>
              </a:defRPr>
            </a:lvl1pPr>
          </a:lstStyle>
          <a:p>
            <a:r>
              <a:rPr lang="en-US" noProof="0"/>
              <a:t>Title of </a:t>
            </a:r>
            <a:br>
              <a:rPr lang="en-US" noProof="0"/>
            </a:br>
            <a:r>
              <a:rPr lang="en-US" noProof="0"/>
              <a:t>presentation</a:t>
            </a:r>
          </a:p>
        </p:txBody>
      </p:sp>
      <p:sp>
        <p:nvSpPr>
          <p:cNvPr id="3" name="Subtitle 2"/>
          <p:cNvSpPr>
            <a:spLocks noGrp="1"/>
          </p:cNvSpPr>
          <p:nvPr>
            <p:ph type="subTitle" idx="1" hasCustomPrompt="1"/>
          </p:nvPr>
        </p:nvSpPr>
        <p:spPr>
          <a:xfrm>
            <a:off x="455613" y="4789255"/>
            <a:ext cx="7321061" cy="407584"/>
          </a:xfrm>
        </p:spPr>
        <p:txBody>
          <a:bodyPr anchor="b">
            <a:noAutofit/>
          </a:bodyPr>
          <a:lstStyle>
            <a:lvl1pPr marL="0" indent="0" algn="l">
              <a:lnSpc>
                <a:spcPct val="95000"/>
              </a:lnSpc>
              <a:spcBef>
                <a:spcPts val="0"/>
              </a:spcBef>
              <a:buNone/>
              <a:defRPr sz="1400" b="0" baseline="0">
                <a:solidFill>
                  <a:schemeClr val="tx1"/>
                </a:solidFill>
              </a:defRPr>
            </a:lvl1pPr>
            <a:lvl2pPr marL="0" indent="0" algn="r">
              <a:spcBef>
                <a:spcPts val="300"/>
              </a:spcBef>
              <a:buNone/>
              <a:defRPr sz="1200">
                <a:solidFill>
                  <a:schemeClr val="tx1"/>
                </a:solidFill>
              </a:defRPr>
            </a:lvl2pPr>
            <a:lvl3pPr marL="914126" indent="0" algn="r">
              <a:buNone/>
              <a:defRPr sz="1200">
                <a:solidFill>
                  <a:schemeClr val="tx1"/>
                </a:solidFill>
              </a:defRPr>
            </a:lvl3pPr>
            <a:lvl4pPr marL="1371189" indent="0" algn="r">
              <a:buNone/>
              <a:defRPr sz="1200">
                <a:solidFill>
                  <a:schemeClr val="tx1"/>
                </a:solidFill>
              </a:defRPr>
            </a:lvl4pPr>
            <a:lvl5pPr marL="1828251" indent="0" algn="r">
              <a:buNone/>
              <a:defRPr sz="1200">
                <a:solidFill>
                  <a:schemeClr val="tx1"/>
                </a:solidFill>
              </a:defRPr>
            </a:lvl5pPr>
            <a:lvl6pPr marL="2285314" indent="0" algn="r">
              <a:buNone/>
              <a:defRPr sz="1200">
                <a:solidFill>
                  <a:schemeClr val="tx1"/>
                </a:solidFill>
              </a:defRPr>
            </a:lvl6pPr>
            <a:lvl7pPr marL="2742377" indent="0" algn="r">
              <a:buNone/>
              <a:defRPr sz="1200">
                <a:solidFill>
                  <a:schemeClr val="tx1"/>
                </a:solidFill>
              </a:defRPr>
            </a:lvl7pPr>
            <a:lvl8pPr marL="3199440" indent="0" algn="r">
              <a:buNone/>
              <a:defRPr sz="1200">
                <a:solidFill>
                  <a:schemeClr val="tx1"/>
                </a:solidFill>
              </a:defRPr>
            </a:lvl8pPr>
            <a:lvl9pPr marL="3656503" indent="0" algn="r">
              <a:buNone/>
              <a:defRPr sz="1200">
                <a:solidFill>
                  <a:schemeClr val="tx1"/>
                </a:solidFill>
              </a:defRPr>
            </a:lvl9pPr>
          </a:lstStyle>
          <a:p>
            <a:r>
              <a:rPr lang="en-US" noProof="0"/>
              <a:t>Presenter Full Name</a:t>
            </a:r>
          </a:p>
        </p:txBody>
      </p:sp>
      <p:sp>
        <p:nvSpPr>
          <p:cNvPr id="13" name="Date Placeholder 12"/>
          <p:cNvSpPr>
            <a:spLocks noGrp="1"/>
          </p:cNvSpPr>
          <p:nvPr>
            <p:ph type="dt" sz="half" idx="10"/>
          </p:nvPr>
        </p:nvSpPr>
        <p:spPr bwMode="black">
          <a:xfrm>
            <a:off x="455614" y="5459994"/>
            <a:ext cx="7321060" cy="267194"/>
          </a:xfrm>
        </p:spPr>
        <p:txBody>
          <a:bodyPr anchor="t"/>
          <a:lstStyle>
            <a:lvl1pPr algn="l">
              <a:defRPr sz="1400">
                <a:solidFill>
                  <a:schemeClr val="tx1"/>
                </a:solidFill>
              </a:defRPr>
            </a:lvl1pPr>
          </a:lstStyle>
          <a:p>
            <a:fld id="{EE08E108-527B-4B52-98A7-35210C16A695}" type="datetime4">
              <a:rPr lang="en-US" noProof="0" smtClean="0"/>
              <a:t>September 14, 2024</a:t>
            </a:fld>
            <a:endParaRPr lang="en-US" noProof="0"/>
          </a:p>
        </p:txBody>
      </p:sp>
      <p:sp>
        <p:nvSpPr>
          <p:cNvPr id="14" name="Footer Placeholder 13"/>
          <p:cNvSpPr>
            <a:spLocks noGrp="1"/>
          </p:cNvSpPr>
          <p:nvPr>
            <p:ph type="ftr" sz="quarter" idx="11"/>
          </p:nvPr>
        </p:nvSpPr>
        <p:spPr>
          <a:xfrm>
            <a:off x="455613" y="7010402"/>
            <a:ext cx="11280656" cy="45719"/>
          </a:xfrm>
        </p:spPr>
        <p:txBody>
          <a:bodyPr/>
          <a:lstStyle/>
          <a:p>
            <a:endParaRPr lang="en-US"/>
          </a:p>
        </p:txBody>
      </p:sp>
      <p:sp>
        <p:nvSpPr>
          <p:cNvPr id="15" name="Slide Number Placeholder 14"/>
          <p:cNvSpPr>
            <a:spLocks noGrp="1"/>
          </p:cNvSpPr>
          <p:nvPr>
            <p:ph type="sldNum" sz="quarter" idx="12"/>
          </p:nvPr>
        </p:nvSpPr>
        <p:spPr bwMode="white">
          <a:xfrm>
            <a:off x="11740895" y="7010398"/>
            <a:ext cx="447930" cy="45720"/>
          </a:xfrm>
          <a:prstGeom prst="rect">
            <a:avLst/>
          </a:prstGeom>
        </p:spPr>
        <p:txBody>
          <a:bodyPr/>
          <a:lstStyle>
            <a:lvl1pPr>
              <a:defRPr sz="100">
                <a:solidFill>
                  <a:srgbClr val="E6E6E6"/>
                </a:solidFill>
              </a:defRPr>
            </a:lvl1pPr>
          </a:lstStyle>
          <a:p>
            <a:fld id="{BB333B34-C87C-402E-ABB0-13B7C9DEBBC4}" type="slidenum">
              <a:rPr lang="en-US" smtClean="0"/>
              <a:pPr/>
              <a:t>‹#›</a:t>
            </a:fld>
            <a:endParaRPr lang="en-US"/>
          </a:p>
        </p:txBody>
      </p:sp>
      <p:sp>
        <p:nvSpPr>
          <p:cNvPr id="7" name="Text Placeholder 6">
            <a:extLst>
              <a:ext uri="{FF2B5EF4-FFF2-40B4-BE49-F238E27FC236}">
                <a16:creationId xmlns:a16="http://schemas.microsoft.com/office/drawing/2014/main" id="{B23051F6-97A8-498B-82C1-AD3B80219492}"/>
              </a:ext>
            </a:extLst>
          </p:cNvPr>
          <p:cNvSpPr>
            <a:spLocks noGrp="1"/>
          </p:cNvSpPr>
          <p:nvPr>
            <p:ph type="body" sz="quarter" idx="13" hasCustomPrompt="1"/>
          </p:nvPr>
        </p:nvSpPr>
        <p:spPr>
          <a:xfrm>
            <a:off x="455613" y="3773692"/>
            <a:ext cx="7321061" cy="749823"/>
          </a:xfrm>
        </p:spPr>
        <p:txBody>
          <a:bodyPr/>
          <a:lstStyle>
            <a:lvl1pPr marL="0" indent="0">
              <a:lnSpc>
                <a:spcPct val="95000"/>
              </a:lnSpc>
              <a:buNone/>
              <a:defRPr sz="1799">
                <a:solidFill>
                  <a:schemeClr val="tx1"/>
                </a:solidFill>
                <a:latin typeface="+mj-lt"/>
              </a:defRPr>
            </a:lvl1pPr>
            <a:lvl2pPr marL="338227" indent="0">
              <a:buNone/>
              <a:defRPr>
                <a:solidFill>
                  <a:schemeClr val="bg1"/>
                </a:solidFill>
              </a:defRPr>
            </a:lvl2pPr>
            <a:lvl3pPr marL="685594" indent="0">
              <a:buNone/>
              <a:defRPr>
                <a:solidFill>
                  <a:schemeClr val="bg1"/>
                </a:solidFill>
              </a:defRPr>
            </a:lvl3pPr>
            <a:lvl4pPr marL="1014680" indent="0">
              <a:buNone/>
              <a:defRPr>
                <a:solidFill>
                  <a:schemeClr val="bg1"/>
                </a:solidFill>
              </a:defRPr>
            </a:lvl4pPr>
            <a:lvl5pPr marL="1380330" indent="0">
              <a:buNone/>
              <a:defRPr>
                <a:solidFill>
                  <a:schemeClr val="bg1"/>
                </a:solidFill>
              </a:defRPr>
            </a:lvl5pPr>
          </a:lstStyle>
          <a:p>
            <a:pPr lvl="0"/>
            <a:r>
              <a:rPr lang="en-US" noProof="0"/>
              <a:t>Subtitle of presentation goes here</a:t>
            </a:r>
          </a:p>
        </p:txBody>
      </p:sp>
    </p:spTree>
    <p:extLst>
      <p:ext uri="{BB962C8B-B14F-4D97-AF65-F5344CB8AC3E}">
        <p14:creationId xmlns:p14="http://schemas.microsoft.com/office/powerpoint/2010/main" val="3181518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p:extLst>
    <p:ext uri="{DCECCB84-F9BA-43D5-87BE-67443E8EF086}">
      <p15:sldGuideLst xmlns:p15="http://schemas.microsoft.com/office/powerpoint/2012/main"/>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itle and content with sourc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6343" y="472438"/>
            <a:ext cx="11274553" cy="792167"/>
          </a:xfrm>
        </p:spPr>
        <p:txBody>
          <a:bodyPr/>
          <a:lstStyle>
            <a:lvl1pPr>
              <a:defRPr baseline="0"/>
            </a:lvl1pPr>
          </a:lstStyle>
          <a:p>
            <a:r>
              <a:rPr lang="en-US" noProof="0"/>
              <a:t>Slide title</a:t>
            </a:r>
          </a:p>
        </p:txBody>
      </p:sp>
      <p:sp>
        <p:nvSpPr>
          <p:cNvPr id="3" name="Content Placeholder 2"/>
          <p:cNvSpPr>
            <a:spLocks noGrp="1"/>
          </p:cNvSpPr>
          <p:nvPr>
            <p:ph idx="1" hasCustomPrompt="1"/>
          </p:nvPr>
        </p:nvSpPr>
        <p:spPr>
          <a:xfrm>
            <a:off x="466343" y="1434190"/>
            <a:ext cx="11274552" cy="4584842"/>
          </a:xfrm>
        </p:spPr>
        <p:txBody>
          <a:bodyPr/>
          <a:lstStyle>
            <a:lvl1pPr>
              <a:defRPr/>
            </a:lvl1pPr>
            <a:lvl5pPr>
              <a:defRPr/>
            </a:lvl5pPr>
          </a:lstStyle>
          <a:p>
            <a:pPr lvl="0"/>
            <a:r>
              <a:rPr lang="en-US" noProof="0"/>
              <a:t>Click to add main bullet</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p:cNvSpPr>
            <a:spLocks noGrp="1"/>
          </p:cNvSpPr>
          <p:nvPr>
            <p:ph type="dt" sz="half" idx="10"/>
          </p:nvPr>
        </p:nvSpPr>
        <p:spPr>
          <a:xfrm>
            <a:off x="11740895" y="7010398"/>
            <a:ext cx="447930" cy="45720"/>
          </a:xfrm>
        </p:spPr>
        <p:txBody>
          <a:bodyPr/>
          <a:lstStyle/>
          <a:p>
            <a:fld id="{A2E7EEF7-2239-440B-8A6E-F3B93774E491}" type="datetime4">
              <a:rPr lang="en-US" smtClean="0"/>
              <a:t>September 14, 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1449994" y="6399283"/>
            <a:ext cx="283219" cy="175694"/>
          </a:xfrm>
          <a:prstGeom prst="rect">
            <a:avLst/>
          </a:prstGeom>
        </p:spPr>
        <p:txBody>
          <a:bodyPr/>
          <a:lstStyle/>
          <a:p>
            <a:fld id="{BB333B34-C87C-402E-ABB0-13B7C9DEBBC4}" type="slidenum">
              <a:rPr lang="en-US" smtClean="0"/>
              <a:t>‹#›</a:t>
            </a:fld>
            <a:endParaRPr lang="en-US"/>
          </a:p>
        </p:txBody>
      </p:sp>
      <p:sp>
        <p:nvSpPr>
          <p:cNvPr id="9" name="Text Placeholder 8">
            <a:extLst>
              <a:ext uri="{FF2B5EF4-FFF2-40B4-BE49-F238E27FC236}">
                <a16:creationId xmlns:a16="http://schemas.microsoft.com/office/drawing/2014/main" id="{9DE9F8E0-BCC7-4049-9B66-CBD41765F7B5}"/>
              </a:ext>
            </a:extLst>
          </p:cNvPr>
          <p:cNvSpPr>
            <a:spLocks noGrp="1"/>
          </p:cNvSpPr>
          <p:nvPr>
            <p:ph type="body" sz="quarter" idx="13" hasCustomPrompt="1"/>
          </p:nvPr>
        </p:nvSpPr>
        <p:spPr>
          <a:xfrm>
            <a:off x="2205300" y="6168125"/>
            <a:ext cx="8929104" cy="402451"/>
          </a:xfrm>
        </p:spPr>
        <p:txBody>
          <a:bodyPr anchor="b"/>
          <a:lstStyle>
            <a:lvl1pPr marL="0" indent="0">
              <a:lnSpc>
                <a:spcPct val="95000"/>
              </a:lnSpc>
              <a:spcBef>
                <a:spcPts val="0"/>
              </a:spcBef>
              <a:buNone/>
              <a:defRPr sz="800">
                <a:latin typeface="Arial" panose="020B0604020202020204" pitchFamily="34" charset="0"/>
              </a:defRPr>
            </a:lvl1pPr>
            <a:lvl2pPr marL="0" indent="0">
              <a:lnSpc>
                <a:spcPct val="95000"/>
              </a:lnSpc>
              <a:spcBef>
                <a:spcPts val="0"/>
              </a:spcBef>
              <a:buNone/>
              <a:defRPr sz="800">
                <a:latin typeface="Arial" panose="00000400000000000000" pitchFamily="2" charset="0"/>
              </a:defRPr>
            </a:lvl2pPr>
            <a:lvl3pPr marL="0" indent="0">
              <a:lnSpc>
                <a:spcPct val="95000"/>
              </a:lnSpc>
              <a:spcBef>
                <a:spcPts val="0"/>
              </a:spcBef>
              <a:buNone/>
              <a:defRPr sz="800">
                <a:latin typeface="Arial" panose="00000400000000000000" pitchFamily="2" charset="0"/>
              </a:defRPr>
            </a:lvl3pPr>
            <a:lvl4pPr marL="0" indent="0">
              <a:lnSpc>
                <a:spcPct val="95000"/>
              </a:lnSpc>
              <a:spcBef>
                <a:spcPts val="0"/>
              </a:spcBef>
              <a:buNone/>
              <a:defRPr sz="800">
                <a:latin typeface="Arial" panose="00000400000000000000" pitchFamily="2" charset="0"/>
              </a:defRPr>
            </a:lvl4pPr>
            <a:lvl5pPr marL="0" indent="0">
              <a:lnSpc>
                <a:spcPct val="95000"/>
              </a:lnSpc>
              <a:spcBef>
                <a:spcPts val="0"/>
              </a:spcBef>
              <a:buNone/>
              <a:defRPr sz="800">
                <a:latin typeface="Arial" panose="00000400000000000000" pitchFamily="2" charset="0"/>
              </a:defRPr>
            </a:lvl5pPr>
            <a:lvl6pPr marL="0" indent="0">
              <a:lnSpc>
                <a:spcPct val="95000"/>
              </a:lnSpc>
              <a:spcBef>
                <a:spcPts val="0"/>
              </a:spcBef>
              <a:buNone/>
              <a:defRPr sz="800">
                <a:latin typeface="Arial" panose="00000400000000000000" pitchFamily="2" charset="0"/>
              </a:defRPr>
            </a:lvl6pPr>
            <a:lvl7pPr marL="0" indent="0">
              <a:lnSpc>
                <a:spcPct val="95000"/>
              </a:lnSpc>
              <a:spcBef>
                <a:spcPts val="0"/>
              </a:spcBef>
              <a:buNone/>
              <a:defRPr sz="800">
                <a:latin typeface="Arial" panose="00000400000000000000" pitchFamily="2" charset="0"/>
              </a:defRPr>
            </a:lvl7pPr>
            <a:lvl8pPr marL="0" indent="0">
              <a:lnSpc>
                <a:spcPct val="95000"/>
              </a:lnSpc>
              <a:spcBef>
                <a:spcPts val="0"/>
              </a:spcBef>
              <a:buNone/>
              <a:defRPr sz="800">
                <a:latin typeface="Arial" panose="00000400000000000000" pitchFamily="2" charset="0"/>
              </a:defRPr>
            </a:lvl8pPr>
            <a:lvl9pPr marL="0" indent="0">
              <a:lnSpc>
                <a:spcPct val="95000"/>
              </a:lnSpc>
              <a:spcBef>
                <a:spcPts val="0"/>
              </a:spcBef>
              <a:buNone/>
              <a:defRPr sz="800">
                <a:latin typeface="Arial" panose="00000400000000000000" pitchFamily="2" charset="0"/>
              </a:defRPr>
            </a:lvl9pPr>
          </a:lstStyle>
          <a:p>
            <a:pPr lvl="0"/>
            <a:r>
              <a:rPr lang="en-US" sz="800" noProof="0">
                <a:latin typeface="Arial" panose="020B0303040401060103" pitchFamily="34" charset="0"/>
                <a:cs typeface="Arial" panose="020B0604020202020204" pitchFamily="34" charset="0"/>
              </a:rPr>
              <a:t>Source text should be Arial, size 8. </a:t>
            </a:r>
            <a:endParaRPr lang="en-US" noProof="0"/>
          </a:p>
        </p:txBody>
      </p:sp>
    </p:spTree>
    <p:extLst>
      <p:ext uri="{BB962C8B-B14F-4D97-AF65-F5344CB8AC3E}">
        <p14:creationId xmlns:p14="http://schemas.microsoft.com/office/powerpoint/2010/main" val="36792867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527C25E0-5C72-4BF6-BE5E-DE72BD8BC6A8}"/>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rot="10800000">
            <a:off x="9485832" y="0"/>
            <a:ext cx="2702992" cy="6858000"/>
          </a:xfrm>
          <a:prstGeom prst="rect">
            <a:avLst/>
          </a:prstGeom>
        </p:spPr>
      </p:pic>
      <p:sp>
        <p:nvSpPr>
          <p:cNvPr id="2" name="Title 1">
            <a:extLst>
              <a:ext uri="{FF2B5EF4-FFF2-40B4-BE49-F238E27FC236}">
                <a16:creationId xmlns:a16="http://schemas.microsoft.com/office/drawing/2014/main" id="{404932F7-6B32-4C34-AD3E-BF597CA11209}"/>
              </a:ext>
            </a:extLst>
          </p:cNvPr>
          <p:cNvSpPr>
            <a:spLocks noGrp="1"/>
          </p:cNvSpPr>
          <p:nvPr>
            <p:ph type="title" hasCustomPrompt="1"/>
          </p:nvPr>
        </p:nvSpPr>
        <p:spPr>
          <a:xfrm>
            <a:off x="466345" y="472438"/>
            <a:ext cx="8935565" cy="792167"/>
          </a:xfrm>
        </p:spPr>
        <p:txBody>
          <a:bodyPr/>
          <a:lstStyle>
            <a:lvl1pPr>
              <a:defRPr/>
            </a:lvl1pPr>
          </a:lstStyle>
          <a:p>
            <a:r>
              <a:rPr lang="en-US" noProof="0"/>
              <a:t>Agenda slide title</a:t>
            </a:r>
          </a:p>
        </p:txBody>
      </p:sp>
      <p:sp>
        <p:nvSpPr>
          <p:cNvPr id="3" name="Date Placeholder 2">
            <a:extLst>
              <a:ext uri="{FF2B5EF4-FFF2-40B4-BE49-F238E27FC236}">
                <a16:creationId xmlns:a16="http://schemas.microsoft.com/office/drawing/2014/main" id="{5194783F-45F3-432B-A08E-B5187165F08F}"/>
              </a:ext>
            </a:extLst>
          </p:cNvPr>
          <p:cNvSpPr>
            <a:spLocks noGrp="1"/>
          </p:cNvSpPr>
          <p:nvPr>
            <p:ph type="dt" sz="half" idx="10"/>
          </p:nvPr>
        </p:nvSpPr>
        <p:spPr/>
        <p:txBody>
          <a:bodyPr/>
          <a:lstStyle/>
          <a:p>
            <a:fld id="{B2679580-1DE4-4AED-B4F0-F01E2D77314B}" type="datetime4">
              <a:rPr lang="en-US" smtClean="0"/>
              <a:t>September 14, 2024</a:t>
            </a:fld>
            <a:endParaRPr lang="en-US"/>
          </a:p>
        </p:txBody>
      </p:sp>
      <p:sp>
        <p:nvSpPr>
          <p:cNvPr id="4" name="Footer Placeholder 3">
            <a:extLst>
              <a:ext uri="{FF2B5EF4-FFF2-40B4-BE49-F238E27FC236}">
                <a16:creationId xmlns:a16="http://schemas.microsoft.com/office/drawing/2014/main" id="{5484AD97-4B30-4713-8D26-04AAD8A6046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151261F-A43F-4893-A9BE-991C000EBEE7}"/>
              </a:ext>
            </a:extLst>
          </p:cNvPr>
          <p:cNvSpPr>
            <a:spLocks noGrp="1"/>
          </p:cNvSpPr>
          <p:nvPr>
            <p:ph type="sldNum" sz="quarter" idx="12"/>
          </p:nvPr>
        </p:nvSpPr>
        <p:spPr>
          <a:xfrm>
            <a:off x="11109078" y="6399283"/>
            <a:ext cx="283219" cy="175694"/>
          </a:xfrm>
          <a:prstGeom prst="rect">
            <a:avLst/>
          </a:prstGeom>
        </p:spPr>
        <p:txBody>
          <a:bodyPr/>
          <a:lstStyle/>
          <a:p>
            <a:fld id="{BB333B34-C87C-402E-ABB0-13B7C9DEBBC4}" type="slidenum">
              <a:rPr lang="en-US" smtClean="0"/>
              <a:pPr/>
              <a:t>‹#›</a:t>
            </a:fld>
            <a:endParaRPr lang="en-US"/>
          </a:p>
        </p:txBody>
      </p:sp>
      <p:sp>
        <p:nvSpPr>
          <p:cNvPr id="9" name="Text Placeholder 8">
            <a:extLst>
              <a:ext uri="{FF2B5EF4-FFF2-40B4-BE49-F238E27FC236}">
                <a16:creationId xmlns:a16="http://schemas.microsoft.com/office/drawing/2014/main" id="{695B93E3-EEA6-456D-B67D-D16BEF52559A}"/>
              </a:ext>
            </a:extLst>
          </p:cNvPr>
          <p:cNvSpPr>
            <a:spLocks noGrp="1"/>
          </p:cNvSpPr>
          <p:nvPr>
            <p:ph type="body" sz="quarter" idx="13" hasCustomPrompt="1"/>
          </p:nvPr>
        </p:nvSpPr>
        <p:spPr>
          <a:xfrm>
            <a:off x="466345" y="1434190"/>
            <a:ext cx="4236689" cy="4584842"/>
          </a:xfrm>
        </p:spPr>
        <p:txBody>
          <a:bodyPr/>
          <a:lstStyle>
            <a:lvl1pPr>
              <a:buSzPct val="115000"/>
              <a:defRPr/>
            </a:lvl1pPr>
            <a:lvl2pPr>
              <a:buSzPct val="115000"/>
              <a:defRPr/>
            </a:lvl2pPr>
            <a:lvl3pPr>
              <a:buSzPct val="115000"/>
              <a:defRPr/>
            </a:lvl3pPr>
            <a:lvl4pPr>
              <a:buSzPct val="115000"/>
              <a:defRPr/>
            </a:lvl4pPr>
            <a:lvl5pPr marL="1608378" indent="-228462">
              <a:buSzPct val="115000"/>
              <a:defRPr lang="en-US" sz="1400" kern="1200" dirty="0" smtClean="0">
                <a:solidFill>
                  <a:schemeClr val="tx1"/>
                </a:solidFill>
                <a:latin typeface="+mn-lt"/>
                <a:ea typeface="+mn-ea"/>
                <a:cs typeface="+mn-cs"/>
              </a:defRPr>
            </a:lvl5pPr>
            <a:lvl6pPr marL="1597654" indent="-228462">
              <a:buFont typeface="Arial" panose="020B0604020202020204" pitchFamily="34" charset="0"/>
              <a:buChar char="•"/>
              <a:defRPr sz="1400"/>
            </a:lvl6pPr>
            <a:lvl7pPr>
              <a:buSzPct val="115000"/>
              <a:defRPr lang="en-US" sz="1400" kern="1200" dirty="0">
                <a:solidFill>
                  <a:schemeClr val="tx1"/>
                </a:solidFill>
                <a:latin typeface="+mn-lt"/>
                <a:ea typeface="+mn-ea"/>
                <a:cs typeface="+mn-cs"/>
              </a:defRPr>
            </a:lvl7pPr>
            <a:lvl8pPr>
              <a:buSzPct val="115000"/>
              <a:defRPr/>
            </a:lvl8pPr>
            <a:lvl9pPr>
              <a:buSzPct val="115000"/>
              <a:defRPr/>
            </a:lvl9pPr>
          </a:lstStyle>
          <a:p>
            <a:pPr lvl="0"/>
            <a:r>
              <a:rPr lang="en-US" noProof="0"/>
              <a:t>Section headline or item 1</a:t>
            </a:r>
          </a:p>
          <a:p>
            <a:pPr lvl="1"/>
            <a:r>
              <a:rPr lang="en-US" noProof="0"/>
              <a:t>Item 2</a:t>
            </a:r>
          </a:p>
          <a:p>
            <a:pPr lvl="2"/>
            <a:r>
              <a:rPr lang="en-US" noProof="0"/>
              <a:t>Item 3</a:t>
            </a:r>
          </a:p>
          <a:p>
            <a:pPr lvl="3"/>
            <a:r>
              <a:rPr lang="en-US" noProof="0"/>
              <a:t>Item 4</a:t>
            </a:r>
          </a:p>
          <a:p>
            <a:pPr lvl="4"/>
            <a:r>
              <a:rPr lang="en-US" noProof="0"/>
              <a:t>Item 5</a:t>
            </a:r>
          </a:p>
          <a:p>
            <a:pPr marL="1608378" lvl="6" indent="-228462" algn="l" defTabSz="913852" rtl="0" eaLnBrk="1" latinLnBrk="0" hangingPunct="1">
              <a:lnSpc>
                <a:spcPct val="95000"/>
              </a:lnSpc>
              <a:spcBef>
                <a:spcPts val="600"/>
              </a:spcBef>
              <a:buClr>
                <a:schemeClr val="tx1"/>
              </a:buClr>
              <a:buSzPct val="115000"/>
              <a:buFont typeface="Arial" panose="020B0604020202020204" pitchFamily="34" charset="0"/>
              <a:buChar char="•"/>
            </a:pPr>
            <a:r>
              <a:rPr lang="en-US" noProof="0"/>
              <a:t>Item 6</a:t>
            </a:r>
          </a:p>
          <a:p>
            <a:pPr lvl="6"/>
            <a:r>
              <a:rPr lang="en-US" noProof="0"/>
              <a:t>Item 7</a:t>
            </a:r>
          </a:p>
          <a:p>
            <a:pPr lvl="7"/>
            <a:r>
              <a:rPr lang="en-US" noProof="0"/>
              <a:t>Item 8</a:t>
            </a:r>
          </a:p>
          <a:p>
            <a:pPr lvl="8"/>
            <a:r>
              <a:rPr lang="en-US" noProof="0"/>
              <a:t>Item 9</a:t>
            </a:r>
          </a:p>
        </p:txBody>
      </p:sp>
      <p:sp>
        <p:nvSpPr>
          <p:cNvPr id="12" name="Text Placeholder 8">
            <a:extLst>
              <a:ext uri="{FF2B5EF4-FFF2-40B4-BE49-F238E27FC236}">
                <a16:creationId xmlns:a16="http://schemas.microsoft.com/office/drawing/2014/main" id="{2507130D-B493-4337-BB0F-5DB874909A70}"/>
              </a:ext>
            </a:extLst>
          </p:cNvPr>
          <p:cNvSpPr>
            <a:spLocks noGrp="1"/>
          </p:cNvSpPr>
          <p:nvPr>
            <p:ph type="body" sz="quarter" idx="14" hasCustomPrompt="1"/>
          </p:nvPr>
        </p:nvSpPr>
        <p:spPr>
          <a:xfrm>
            <a:off x="5165220" y="1434189"/>
            <a:ext cx="4236689" cy="4594268"/>
          </a:xfrm>
        </p:spPr>
        <p:txBody>
          <a:bodyPr/>
          <a:lstStyle>
            <a:lvl1pPr>
              <a:defRPr/>
            </a:lvl1pPr>
            <a:lvl2pPr>
              <a:defRPr/>
            </a:lvl2pPr>
            <a:lvl3pPr>
              <a:defRPr/>
            </a:lvl3pPr>
            <a:lvl4pPr>
              <a:defRPr/>
            </a:lvl4pPr>
            <a:lvl5pPr marL="1608378" indent="-228462">
              <a:defRPr lang="en-US" sz="1400" kern="1200" dirty="0" smtClean="0">
                <a:solidFill>
                  <a:schemeClr val="tx1"/>
                </a:solidFill>
                <a:latin typeface="+mn-lt"/>
                <a:ea typeface="+mn-ea"/>
                <a:cs typeface="+mn-cs"/>
              </a:defRPr>
            </a:lvl5pPr>
            <a:lvl6pPr marL="1597654" indent="-228462">
              <a:buFont typeface="Arial" panose="020B0604020202020204" pitchFamily="34" charset="0"/>
              <a:buChar char="•"/>
              <a:defRPr sz="1400"/>
            </a:lvl6pPr>
            <a:lvl7pPr>
              <a:defRPr lang="en-US" sz="1400" kern="1200" dirty="0">
                <a:solidFill>
                  <a:schemeClr val="tx1"/>
                </a:solidFill>
                <a:latin typeface="+mn-lt"/>
                <a:ea typeface="+mn-ea"/>
                <a:cs typeface="+mn-cs"/>
              </a:defRPr>
            </a:lvl7pPr>
          </a:lstStyle>
          <a:p>
            <a:pPr lvl="0"/>
            <a:r>
              <a:rPr lang="en-US" noProof="0"/>
              <a:t>Section headline or item 1</a:t>
            </a:r>
          </a:p>
          <a:p>
            <a:pPr lvl="1"/>
            <a:r>
              <a:rPr lang="en-US" noProof="0"/>
              <a:t>Item 2</a:t>
            </a:r>
          </a:p>
          <a:p>
            <a:pPr lvl="2"/>
            <a:r>
              <a:rPr lang="en-US" noProof="0"/>
              <a:t>Item 3</a:t>
            </a:r>
          </a:p>
          <a:p>
            <a:pPr lvl="3"/>
            <a:r>
              <a:rPr lang="en-US" noProof="0"/>
              <a:t>Item 4</a:t>
            </a:r>
          </a:p>
          <a:p>
            <a:pPr lvl="4"/>
            <a:r>
              <a:rPr lang="en-US" noProof="0"/>
              <a:t>Item 5</a:t>
            </a:r>
          </a:p>
          <a:p>
            <a:pPr marL="1608378" lvl="6" indent="-228462" algn="l" defTabSz="913852" rtl="0" eaLnBrk="1" latinLnBrk="0" hangingPunct="1">
              <a:lnSpc>
                <a:spcPct val="95000"/>
              </a:lnSpc>
              <a:spcBef>
                <a:spcPts val="600"/>
              </a:spcBef>
              <a:buClr>
                <a:schemeClr val="tx1"/>
              </a:buClr>
              <a:buSzPct val="115000"/>
              <a:buFont typeface="Arial" panose="020B0604020202020204" pitchFamily="34" charset="0"/>
              <a:buChar char="•"/>
            </a:pPr>
            <a:r>
              <a:rPr lang="en-US" noProof="0"/>
              <a:t>Item 6</a:t>
            </a:r>
          </a:p>
          <a:p>
            <a:pPr lvl="6"/>
            <a:r>
              <a:rPr lang="en-US" noProof="0"/>
              <a:t>Item 7</a:t>
            </a:r>
          </a:p>
          <a:p>
            <a:pPr lvl="7"/>
            <a:r>
              <a:rPr lang="en-US" noProof="0"/>
              <a:t>Item 8</a:t>
            </a:r>
          </a:p>
          <a:p>
            <a:pPr lvl="8"/>
            <a:r>
              <a:rPr lang="en-US" noProof="0"/>
              <a:t>Item 9</a:t>
            </a:r>
          </a:p>
        </p:txBody>
      </p:sp>
    </p:spTree>
    <p:extLst>
      <p:ext uri="{BB962C8B-B14F-4D97-AF65-F5344CB8AC3E}">
        <p14:creationId xmlns:p14="http://schemas.microsoft.com/office/powerpoint/2010/main" val="2458343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1_Agenda">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527C25E0-5C72-4BF6-BE5E-DE72BD8BC6A8}"/>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rot="10800000">
            <a:off x="9485832" y="0"/>
            <a:ext cx="2702992" cy="6858000"/>
          </a:xfrm>
          <a:prstGeom prst="rect">
            <a:avLst/>
          </a:prstGeom>
        </p:spPr>
      </p:pic>
      <p:sp>
        <p:nvSpPr>
          <p:cNvPr id="2" name="Title 1">
            <a:extLst>
              <a:ext uri="{FF2B5EF4-FFF2-40B4-BE49-F238E27FC236}">
                <a16:creationId xmlns:a16="http://schemas.microsoft.com/office/drawing/2014/main" id="{404932F7-6B32-4C34-AD3E-BF597CA11209}"/>
              </a:ext>
            </a:extLst>
          </p:cNvPr>
          <p:cNvSpPr>
            <a:spLocks noGrp="1"/>
          </p:cNvSpPr>
          <p:nvPr>
            <p:ph type="title" hasCustomPrompt="1"/>
          </p:nvPr>
        </p:nvSpPr>
        <p:spPr>
          <a:xfrm>
            <a:off x="466346" y="472438"/>
            <a:ext cx="8935565" cy="792167"/>
          </a:xfrm>
        </p:spPr>
        <p:txBody>
          <a:bodyPr/>
          <a:lstStyle>
            <a:lvl1pPr>
              <a:defRPr/>
            </a:lvl1pPr>
          </a:lstStyle>
          <a:p>
            <a:r>
              <a:rPr lang="en-US" noProof="0"/>
              <a:t>Agenda slide title</a:t>
            </a:r>
          </a:p>
        </p:txBody>
      </p:sp>
      <p:sp>
        <p:nvSpPr>
          <p:cNvPr id="3" name="Date Placeholder 2">
            <a:extLst>
              <a:ext uri="{FF2B5EF4-FFF2-40B4-BE49-F238E27FC236}">
                <a16:creationId xmlns:a16="http://schemas.microsoft.com/office/drawing/2014/main" id="{5194783F-45F3-432B-A08E-B5187165F08F}"/>
              </a:ext>
            </a:extLst>
          </p:cNvPr>
          <p:cNvSpPr>
            <a:spLocks noGrp="1"/>
          </p:cNvSpPr>
          <p:nvPr>
            <p:ph type="dt" sz="half" idx="10"/>
          </p:nvPr>
        </p:nvSpPr>
        <p:spPr/>
        <p:txBody>
          <a:bodyPr/>
          <a:lstStyle/>
          <a:p>
            <a:fld id="{B2679580-1DE4-4AED-B4F0-F01E2D77314B}" type="datetime4">
              <a:rPr lang="en-US" smtClean="0"/>
              <a:t>September 14, 2024</a:t>
            </a:fld>
            <a:endParaRPr lang="en-US"/>
          </a:p>
        </p:txBody>
      </p:sp>
      <p:sp>
        <p:nvSpPr>
          <p:cNvPr id="4" name="Footer Placeholder 3">
            <a:extLst>
              <a:ext uri="{FF2B5EF4-FFF2-40B4-BE49-F238E27FC236}">
                <a16:creationId xmlns:a16="http://schemas.microsoft.com/office/drawing/2014/main" id="{5484AD97-4B30-4713-8D26-04AAD8A6046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151261F-A43F-4893-A9BE-991C000EBEE7}"/>
              </a:ext>
            </a:extLst>
          </p:cNvPr>
          <p:cNvSpPr>
            <a:spLocks noGrp="1"/>
          </p:cNvSpPr>
          <p:nvPr>
            <p:ph type="sldNum" sz="quarter" idx="12"/>
          </p:nvPr>
        </p:nvSpPr>
        <p:spPr>
          <a:xfrm>
            <a:off x="11109079" y="6399283"/>
            <a:ext cx="283219" cy="175694"/>
          </a:xfrm>
          <a:prstGeom prst="rect">
            <a:avLst/>
          </a:prstGeom>
        </p:spPr>
        <p:txBody>
          <a:bodyPr/>
          <a:lstStyle/>
          <a:p>
            <a:fld id="{BB333B34-C87C-402E-ABB0-13B7C9DEBBC4}" type="slidenum">
              <a:rPr lang="en-US" smtClean="0"/>
              <a:pPr/>
              <a:t>‹#›</a:t>
            </a:fld>
            <a:endParaRPr lang="en-US"/>
          </a:p>
        </p:txBody>
      </p:sp>
      <p:sp>
        <p:nvSpPr>
          <p:cNvPr id="9" name="Text Placeholder 8">
            <a:extLst>
              <a:ext uri="{FF2B5EF4-FFF2-40B4-BE49-F238E27FC236}">
                <a16:creationId xmlns:a16="http://schemas.microsoft.com/office/drawing/2014/main" id="{695B93E3-EEA6-456D-B67D-D16BEF52559A}"/>
              </a:ext>
            </a:extLst>
          </p:cNvPr>
          <p:cNvSpPr>
            <a:spLocks noGrp="1"/>
          </p:cNvSpPr>
          <p:nvPr>
            <p:ph type="body" sz="quarter" idx="13" hasCustomPrompt="1"/>
          </p:nvPr>
        </p:nvSpPr>
        <p:spPr>
          <a:xfrm>
            <a:off x="466346" y="1434190"/>
            <a:ext cx="4236689" cy="4584842"/>
          </a:xfrm>
        </p:spPr>
        <p:txBody>
          <a:bodyPr/>
          <a:lstStyle>
            <a:lvl1pPr>
              <a:buSzPct val="115000"/>
              <a:defRPr/>
            </a:lvl1pPr>
            <a:lvl2pPr>
              <a:buSzPct val="115000"/>
              <a:defRPr/>
            </a:lvl2pPr>
            <a:lvl3pPr>
              <a:buSzPct val="115000"/>
              <a:defRPr/>
            </a:lvl3pPr>
            <a:lvl4pPr>
              <a:buSzPct val="115000"/>
              <a:defRPr/>
            </a:lvl4pPr>
            <a:lvl5pPr marL="1607895" indent="-228393">
              <a:buSzPct val="115000"/>
              <a:defRPr lang="en-US" sz="1400" kern="1200" dirty="0" smtClean="0">
                <a:solidFill>
                  <a:schemeClr val="tx1"/>
                </a:solidFill>
                <a:latin typeface="+mn-lt"/>
                <a:ea typeface="+mn-ea"/>
                <a:cs typeface="+mn-cs"/>
              </a:defRPr>
            </a:lvl5pPr>
            <a:lvl6pPr marL="1597175" indent="-228393">
              <a:buFont typeface="Arial" panose="020B0604020202020204" pitchFamily="34" charset="0"/>
              <a:buChar char="•"/>
              <a:defRPr sz="1400"/>
            </a:lvl6pPr>
            <a:lvl7pPr>
              <a:buSzPct val="115000"/>
              <a:defRPr lang="en-US" sz="1400" kern="1200" dirty="0">
                <a:solidFill>
                  <a:schemeClr val="tx1"/>
                </a:solidFill>
                <a:latin typeface="+mn-lt"/>
                <a:ea typeface="+mn-ea"/>
                <a:cs typeface="+mn-cs"/>
              </a:defRPr>
            </a:lvl7pPr>
            <a:lvl8pPr>
              <a:buSzPct val="115000"/>
              <a:defRPr/>
            </a:lvl8pPr>
            <a:lvl9pPr>
              <a:buSzPct val="115000"/>
              <a:defRPr/>
            </a:lvl9pPr>
          </a:lstStyle>
          <a:p>
            <a:pPr lvl="0"/>
            <a:r>
              <a:rPr lang="en-US" noProof="0"/>
              <a:t>Section headline or item 1</a:t>
            </a:r>
          </a:p>
          <a:p>
            <a:pPr lvl="1"/>
            <a:r>
              <a:rPr lang="en-US" noProof="0"/>
              <a:t>Item 2</a:t>
            </a:r>
          </a:p>
          <a:p>
            <a:pPr lvl="2"/>
            <a:r>
              <a:rPr lang="en-US" noProof="0"/>
              <a:t>Item 3</a:t>
            </a:r>
          </a:p>
          <a:p>
            <a:pPr lvl="3"/>
            <a:r>
              <a:rPr lang="en-US" noProof="0"/>
              <a:t>Item 4</a:t>
            </a:r>
          </a:p>
          <a:p>
            <a:pPr lvl="4"/>
            <a:r>
              <a:rPr lang="en-US" noProof="0"/>
              <a:t>Item 5</a:t>
            </a:r>
          </a:p>
          <a:p>
            <a:pPr marL="1607895" lvl="6" indent="-228393" algn="l" defTabSz="913578" rtl="0" eaLnBrk="1" latinLnBrk="0" hangingPunct="1">
              <a:lnSpc>
                <a:spcPct val="95000"/>
              </a:lnSpc>
              <a:spcBef>
                <a:spcPts val="600"/>
              </a:spcBef>
              <a:buClr>
                <a:schemeClr val="tx1"/>
              </a:buClr>
              <a:buSzPct val="115000"/>
              <a:buFont typeface="Arial" panose="020B0604020202020204" pitchFamily="34" charset="0"/>
              <a:buChar char="•"/>
            </a:pPr>
            <a:r>
              <a:rPr lang="en-US" noProof="0"/>
              <a:t>Item 6</a:t>
            </a:r>
          </a:p>
          <a:p>
            <a:pPr lvl="6"/>
            <a:r>
              <a:rPr lang="en-US" noProof="0"/>
              <a:t>Item 7</a:t>
            </a:r>
          </a:p>
          <a:p>
            <a:pPr lvl="7"/>
            <a:r>
              <a:rPr lang="en-US" noProof="0"/>
              <a:t>Item 8</a:t>
            </a:r>
          </a:p>
          <a:p>
            <a:pPr lvl="8"/>
            <a:r>
              <a:rPr lang="en-US" noProof="0"/>
              <a:t>Item 9</a:t>
            </a:r>
          </a:p>
        </p:txBody>
      </p:sp>
      <p:sp>
        <p:nvSpPr>
          <p:cNvPr id="12" name="Text Placeholder 8">
            <a:extLst>
              <a:ext uri="{FF2B5EF4-FFF2-40B4-BE49-F238E27FC236}">
                <a16:creationId xmlns:a16="http://schemas.microsoft.com/office/drawing/2014/main" id="{2507130D-B493-4337-BB0F-5DB874909A70}"/>
              </a:ext>
            </a:extLst>
          </p:cNvPr>
          <p:cNvSpPr>
            <a:spLocks noGrp="1"/>
          </p:cNvSpPr>
          <p:nvPr>
            <p:ph type="body" sz="quarter" idx="14" hasCustomPrompt="1"/>
          </p:nvPr>
        </p:nvSpPr>
        <p:spPr>
          <a:xfrm>
            <a:off x="5165221" y="1434189"/>
            <a:ext cx="4236689" cy="4594268"/>
          </a:xfrm>
        </p:spPr>
        <p:txBody>
          <a:bodyPr/>
          <a:lstStyle>
            <a:lvl1pPr>
              <a:defRPr/>
            </a:lvl1pPr>
            <a:lvl2pPr>
              <a:defRPr/>
            </a:lvl2pPr>
            <a:lvl3pPr>
              <a:defRPr/>
            </a:lvl3pPr>
            <a:lvl4pPr>
              <a:defRPr/>
            </a:lvl4pPr>
            <a:lvl5pPr marL="1607895" indent="-228393">
              <a:defRPr lang="en-US" sz="1400" kern="1200" dirty="0" smtClean="0">
                <a:solidFill>
                  <a:schemeClr val="tx1"/>
                </a:solidFill>
                <a:latin typeface="+mn-lt"/>
                <a:ea typeface="+mn-ea"/>
                <a:cs typeface="+mn-cs"/>
              </a:defRPr>
            </a:lvl5pPr>
            <a:lvl6pPr marL="1597175" indent="-228393">
              <a:buFont typeface="Arial" panose="020B0604020202020204" pitchFamily="34" charset="0"/>
              <a:buChar char="•"/>
              <a:defRPr sz="1400"/>
            </a:lvl6pPr>
            <a:lvl7pPr>
              <a:defRPr lang="en-US" sz="1400" kern="1200" dirty="0">
                <a:solidFill>
                  <a:schemeClr val="tx1"/>
                </a:solidFill>
                <a:latin typeface="+mn-lt"/>
                <a:ea typeface="+mn-ea"/>
                <a:cs typeface="+mn-cs"/>
              </a:defRPr>
            </a:lvl7pPr>
          </a:lstStyle>
          <a:p>
            <a:pPr lvl="0"/>
            <a:r>
              <a:rPr lang="en-US" noProof="0"/>
              <a:t>Section headline or item 1</a:t>
            </a:r>
          </a:p>
          <a:p>
            <a:pPr lvl="1"/>
            <a:r>
              <a:rPr lang="en-US" noProof="0"/>
              <a:t>Item 2</a:t>
            </a:r>
          </a:p>
          <a:p>
            <a:pPr lvl="2"/>
            <a:r>
              <a:rPr lang="en-US" noProof="0"/>
              <a:t>Item 3</a:t>
            </a:r>
          </a:p>
          <a:p>
            <a:pPr lvl="3"/>
            <a:r>
              <a:rPr lang="en-US" noProof="0"/>
              <a:t>Item 4</a:t>
            </a:r>
          </a:p>
          <a:p>
            <a:pPr lvl="4"/>
            <a:r>
              <a:rPr lang="en-US" noProof="0"/>
              <a:t>Item 5</a:t>
            </a:r>
          </a:p>
          <a:p>
            <a:pPr marL="1607895" lvl="6" indent="-228393" algn="l" defTabSz="913578" rtl="0" eaLnBrk="1" latinLnBrk="0" hangingPunct="1">
              <a:lnSpc>
                <a:spcPct val="95000"/>
              </a:lnSpc>
              <a:spcBef>
                <a:spcPts val="600"/>
              </a:spcBef>
              <a:buClr>
                <a:schemeClr val="tx1"/>
              </a:buClr>
              <a:buSzPct val="115000"/>
              <a:buFont typeface="Arial" panose="020B0604020202020204" pitchFamily="34" charset="0"/>
              <a:buChar char="•"/>
            </a:pPr>
            <a:r>
              <a:rPr lang="en-US" noProof="0"/>
              <a:t>Item 6</a:t>
            </a:r>
          </a:p>
          <a:p>
            <a:pPr lvl="6"/>
            <a:r>
              <a:rPr lang="en-US" noProof="0"/>
              <a:t>Item 7</a:t>
            </a:r>
          </a:p>
          <a:p>
            <a:pPr lvl="7"/>
            <a:r>
              <a:rPr lang="en-US" noProof="0"/>
              <a:t>Item 8</a:t>
            </a:r>
          </a:p>
          <a:p>
            <a:pPr lvl="8"/>
            <a:r>
              <a:rPr lang="en-US" noProof="0"/>
              <a:t>Item 9</a:t>
            </a:r>
          </a:p>
        </p:txBody>
      </p:sp>
    </p:spTree>
    <p:extLst>
      <p:ext uri="{BB962C8B-B14F-4D97-AF65-F5344CB8AC3E}">
        <p14:creationId xmlns:p14="http://schemas.microsoft.com/office/powerpoint/2010/main" val="858507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527C25E0-5C72-4BF6-BE5E-DE72BD8BC6A8}"/>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rot="10800000">
            <a:off x="9485832" y="0"/>
            <a:ext cx="2702992" cy="6858000"/>
          </a:xfrm>
          <a:prstGeom prst="rect">
            <a:avLst/>
          </a:prstGeom>
        </p:spPr>
      </p:pic>
      <p:sp>
        <p:nvSpPr>
          <p:cNvPr id="2" name="Title 1">
            <a:extLst>
              <a:ext uri="{FF2B5EF4-FFF2-40B4-BE49-F238E27FC236}">
                <a16:creationId xmlns:a16="http://schemas.microsoft.com/office/drawing/2014/main" id="{404932F7-6B32-4C34-AD3E-BF597CA11209}"/>
              </a:ext>
            </a:extLst>
          </p:cNvPr>
          <p:cNvSpPr>
            <a:spLocks noGrp="1"/>
          </p:cNvSpPr>
          <p:nvPr>
            <p:ph type="title" hasCustomPrompt="1"/>
          </p:nvPr>
        </p:nvSpPr>
        <p:spPr>
          <a:xfrm>
            <a:off x="466344" y="472438"/>
            <a:ext cx="8935565" cy="792167"/>
          </a:xfrm>
        </p:spPr>
        <p:txBody>
          <a:bodyPr/>
          <a:lstStyle>
            <a:lvl1pPr>
              <a:defRPr/>
            </a:lvl1pPr>
          </a:lstStyle>
          <a:p>
            <a:r>
              <a:rPr lang="en-US" noProof="0"/>
              <a:t>Agenda slide title</a:t>
            </a:r>
          </a:p>
        </p:txBody>
      </p:sp>
      <p:sp>
        <p:nvSpPr>
          <p:cNvPr id="3" name="Date Placeholder 2">
            <a:extLst>
              <a:ext uri="{FF2B5EF4-FFF2-40B4-BE49-F238E27FC236}">
                <a16:creationId xmlns:a16="http://schemas.microsoft.com/office/drawing/2014/main" id="{5194783F-45F3-432B-A08E-B5187165F08F}"/>
              </a:ext>
            </a:extLst>
          </p:cNvPr>
          <p:cNvSpPr>
            <a:spLocks noGrp="1"/>
          </p:cNvSpPr>
          <p:nvPr>
            <p:ph type="dt" sz="half" idx="10"/>
          </p:nvPr>
        </p:nvSpPr>
        <p:spPr/>
        <p:txBody>
          <a:bodyPr/>
          <a:lstStyle/>
          <a:p>
            <a:fld id="{B2679580-1DE4-4AED-B4F0-F01E2D77314B}" type="datetime4">
              <a:rPr lang="en-US" smtClean="0"/>
              <a:t>September 14, 2024</a:t>
            </a:fld>
            <a:endParaRPr lang="en-US"/>
          </a:p>
        </p:txBody>
      </p:sp>
      <p:sp>
        <p:nvSpPr>
          <p:cNvPr id="4" name="Footer Placeholder 3">
            <a:extLst>
              <a:ext uri="{FF2B5EF4-FFF2-40B4-BE49-F238E27FC236}">
                <a16:creationId xmlns:a16="http://schemas.microsoft.com/office/drawing/2014/main" id="{5484AD97-4B30-4713-8D26-04AAD8A6046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151261F-A43F-4893-A9BE-991C000EBEE7}"/>
              </a:ext>
            </a:extLst>
          </p:cNvPr>
          <p:cNvSpPr>
            <a:spLocks noGrp="1"/>
          </p:cNvSpPr>
          <p:nvPr>
            <p:ph type="sldNum" sz="quarter" idx="12"/>
          </p:nvPr>
        </p:nvSpPr>
        <p:spPr>
          <a:xfrm>
            <a:off x="11109077" y="6399283"/>
            <a:ext cx="283219" cy="175694"/>
          </a:xfrm>
          <a:prstGeom prst="rect">
            <a:avLst/>
          </a:prstGeom>
        </p:spPr>
        <p:txBody>
          <a:bodyPr/>
          <a:lstStyle/>
          <a:p>
            <a:fld id="{BB333B34-C87C-402E-ABB0-13B7C9DEBBC4}" type="slidenum">
              <a:rPr lang="en-US" smtClean="0"/>
              <a:pPr/>
              <a:t>‹#›</a:t>
            </a:fld>
            <a:endParaRPr lang="en-US"/>
          </a:p>
        </p:txBody>
      </p:sp>
      <p:sp>
        <p:nvSpPr>
          <p:cNvPr id="9" name="Text Placeholder 8">
            <a:extLst>
              <a:ext uri="{FF2B5EF4-FFF2-40B4-BE49-F238E27FC236}">
                <a16:creationId xmlns:a16="http://schemas.microsoft.com/office/drawing/2014/main" id="{695B93E3-EEA6-456D-B67D-D16BEF52559A}"/>
              </a:ext>
            </a:extLst>
          </p:cNvPr>
          <p:cNvSpPr>
            <a:spLocks noGrp="1"/>
          </p:cNvSpPr>
          <p:nvPr>
            <p:ph type="body" sz="quarter" idx="13" hasCustomPrompt="1"/>
          </p:nvPr>
        </p:nvSpPr>
        <p:spPr>
          <a:xfrm>
            <a:off x="466344" y="1434190"/>
            <a:ext cx="4236689" cy="4584842"/>
          </a:xfrm>
        </p:spPr>
        <p:txBody>
          <a:bodyPr/>
          <a:lstStyle>
            <a:lvl1pPr>
              <a:buSzPct val="115000"/>
              <a:defRPr/>
            </a:lvl1pPr>
            <a:lvl2pPr>
              <a:buSzPct val="115000"/>
              <a:defRPr/>
            </a:lvl2pPr>
            <a:lvl3pPr>
              <a:buSzPct val="115000"/>
              <a:defRPr/>
            </a:lvl3pPr>
            <a:lvl4pPr>
              <a:buSzPct val="115000"/>
              <a:defRPr/>
            </a:lvl4pPr>
            <a:lvl5pPr marL="1608861" indent="-228531">
              <a:buSzPct val="115000"/>
              <a:defRPr lang="en-US" sz="1400" kern="1200" dirty="0" smtClean="0">
                <a:solidFill>
                  <a:schemeClr val="tx1"/>
                </a:solidFill>
                <a:latin typeface="+mn-lt"/>
                <a:ea typeface="+mn-ea"/>
                <a:cs typeface="+mn-cs"/>
              </a:defRPr>
            </a:lvl5pPr>
            <a:lvl6pPr marL="1598133" indent="-228531">
              <a:buFont typeface="Arial" panose="020B0604020202020204" pitchFamily="34" charset="0"/>
              <a:buChar char="•"/>
              <a:defRPr sz="1400"/>
            </a:lvl6pPr>
            <a:lvl7pPr>
              <a:buSzPct val="115000"/>
              <a:defRPr lang="en-US" sz="1400" kern="1200" dirty="0">
                <a:solidFill>
                  <a:schemeClr val="tx1"/>
                </a:solidFill>
                <a:latin typeface="+mn-lt"/>
                <a:ea typeface="+mn-ea"/>
                <a:cs typeface="+mn-cs"/>
              </a:defRPr>
            </a:lvl7pPr>
            <a:lvl8pPr>
              <a:buSzPct val="115000"/>
              <a:defRPr/>
            </a:lvl8pPr>
            <a:lvl9pPr>
              <a:buSzPct val="115000"/>
              <a:defRPr/>
            </a:lvl9pPr>
          </a:lstStyle>
          <a:p>
            <a:pPr lvl="0"/>
            <a:r>
              <a:rPr lang="en-US" noProof="0"/>
              <a:t>Section headline or item 1</a:t>
            </a:r>
          </a:p>
          <a:p>
            <a:pPr lvl="1"/>
            <a:r>
              <a:rPr lang="en-US" noProof="0"/>
              <a:t>Item 2</a:t>
            </a:r>
          </a:p>
          <a:p>
            <a:pPr lvl="2"/>
            <a:r>
              <a:rPr lang="en-US" noProof="0"/>
              <a:t>Item 3</a:t>
            </a:r>
          </a:p>
          <a:p>
            <a:pPr lvl="3"/>
            <a:r>
              <a:rPr lang="en-US" noProof="0"/>
              <a:t>Item 4</a:t>
            </a:r>
          </a:p>
          <a:p>
            <a:pPr lvl="4"/>
            <a:r>
              <a:rPr lang="en-US" noProof="0"/>
              <a:t>Item 5</a:t>
            </a:r>
          </a:p>
          <a:p>
            <a:pPr marL="1608861" lvl="6" indent="-228531" algn="l" defTabSz="914126" rtl="0" eaLnBrk="1" latinLnBrk="0" hangingPunct="1">
              <a:lnSpc>
                <a:spcPct val="95000"/>
              </a:lnSpc>
              <a:spcBef>
                <a:spcPts val="600"/>
              </a:spcBef>
              <a:buClr>
                <a:schemeClr val="tx1"/>
              </a:buClr>
              <a:buSzPct val="115000"/>
              <a:buFont typeface="Arial" panose="020B0604020202020204" pitchFamily="34" charset="0"/>
              <a:buChar char="•"/>
            </a:pPr>
            <a:r>
              <a:rPr lang="en-US" noProof="0"/>
              <a:t>Item 6</a:t>
            </a:r>
          </a:p>
          <a:p>
            <a:pPr lvl="6"/>
            <a:r>
              <a:rPr lang="en-US" noProof="0"/>
              <a:t>Item 7</a:t>
            </a:r>
          </a:p>
          <a:p>
            <a:pPr lvl="7"/>
            <a:r>
              <a:rPr lang="en-US" noProof="0"/>
              <a:t>Item 8</a:t>
            </a:r>
          </a:p>
          <a:p>
            <a:pPr lvl="8"/>
            <a:r>
              <a:rPr lang="en-US" noProof="0"/>
              <a:t>Item 9</a:t>
            </a:r>
          </a:p>
        </p:txBody>
      </p:sp>
      <p:sp>
        <p:nvSpPr>
          <p:cNvPr id="12" name="Text Placeholder 8">
            <a:extLst>
              <a:ext uri="{FF2B5EF4-FFF2-40B4-BE49-F238E27FC236}">
                <a16:creationId xmlns:a16="http://schemas.microsoft.com/office/drawing/2014/main" id="{2507130D-B493-4337-BB0F-5DB874909A70}"/>
              </a:ext>
            </a:extLst>
          </p:cNvPr>
          <p:cNvSpPr>
            <a:spLocks noGrp="1"/>
          </p:cNvSpPr>
          <p:nvPr>
            <p:ph type="body" sz="quarter" idx="14" hasCustomPrompt="1"/>
          </p:nvPr>
        </p:nvSpPr>
        <p:spPr>
          <a:xfrm>
            <a:off x="5165219" y="1434189"/>
            <a:ext cx="4236689" cy="4594268"/>
          </a:xfrm>
        </p:spPr>
        <p:txBody>
          <a:bodyPr/>
          <a:lstStyle>
            <a:lvl1pPr>
              <a:defRPr/>
            </a:lvl1pPr>
            <a:lvl2pPr>
              <a:defRPr/>
            </a:lvl2pPr>
            <a:lvl3pPr>
              <a:defRPr/>
            </a:lvl3pPr>
            <a:lvl4pPr>
              <a:defRPr/>
            </a:lvl4pPr>
            <a:lvl5pPr marL="1608861" indent="-228531">
              <a:defRPr lang="en-US" sz="1400" kern="1200" dirty="0" smtClean="0">
                <a:solidFill>
                  <a:schemeClr val="tx1"/>
                </a:solidFill>
                <a:latin typeface="+mn-lt"/>
                <a:ea typeface="+mn-ea"/>
                <a:cs typeface="+mn-cs"/>
              </a:defRPr>
            </a:lvl5pPr>
            <a:lvl6pPr marL="1598133" indent="-228531">
              <a:buFont typeface="Arial" panose="020B0604020202020204" pitchFamily="34" charset="0"/>
              <a:buChar char="•"/>
              <a:defRPr sz="1400"/>
            </a:lvl6pPr>
            <a:lvl7pPr>
              <a:defRPr lang="en-US" sz="1400" kern="1200" dirty="0">
                <a:solidFill>
                  <a:schemeClr val="tx1"/>
                </a:solidFill>
                <a:latin typeface="+mn-lt"/>
                <a:ea typeface="+mn-ea"/>
                <a:cs typeface="+mn-cs"/>
              </a:defRPr>
            </a:lvl7pPr>
          </a:lstStyle>
          <a:p>
            <a:pPr lvl="0"/>
            <a:r>
              <a:rPr lang="en-US" noProof="0"/>
              <a:t>Section headline or item 1</a:t>
            </a:r>
          </a:p>
          <a:p>
            <a:pPr lvl="1"/>
            <a:r>
              <a:rPr lang="en-US" noProof="0"/>
              <a:t>Item 2</a:t>
            </a:r>
          </a:p>
          <a:p>
            <a:pPr lvl="2"/>
            <a:r>
              <a:rPr lang="en-US" noProof="0"/>
              <a:t>Item 3</a:t>
            </a:r>
          </a:p>
          <a:p>
            <a:pPr lvl="3"/>
            <a:r>
              <a:rPr lang="en-US" noProof="0"/>
              <a:t>Item 4</a:t>
            </a:r>
          </a:p>
          <a:p>
            <a:pPr lvl="4"/>
            <a:r>
              <a:rPr lang="en-US" noProof="0"/>
              <a:t>Item 5</a:t>
            </a:r>
          </a:p>
          <a:p>
            <a:pPr marL="1608861" lvl="6" indent="-228531" algn="l" defTabSz="914126" rtl="0" eaLnBrk="1" latinLnBrk="0" hangingPunct="1">
              <a:lnSpc>
                <a:spcPct val="95000"/>
              </a:lnSpc>
              <a:spcBef>
                <a:spcPts val="600"/>
              </a:spcBef>
              <a:buClr>
                <a:schemeClr val="tx1"/>
              </a:buClr>
              <a:buSzPct val="115000"/>
              <a:buFont typeface="Arial" panose="020B0604020202020204" pitchFamily="34" charset="0"/>
              <a:buChar char="•"/>
            </a:pPr>
            <a:r>
              <a:rPr lang="en-US" noProof="0"/>
              <a:t>Item 6</a:t>
            </a:r>
          </a:p>
          <a:p>
            <a:pPr lvl="6"/>
            <a:r>
              <a:rPr lang="en-US" noProof="0"/>
              <a:t>Item 7</a:t>
            </a:r>
          </a:p>
          <a:p>
            <a:pPr lvl="7"/>
            <a:r>
              <a:rPr lang="en-US" noProof="0"/>
              <a:t>Item 8</a:t>
            </a:r>
          </a:p>
          <a:p>
            <a:pPr lvl="8"/>
            <a:r>
              <a:rPr lang="en-US" noProof="0"/>
              <a:t>Item 9</a:t>
            </a:r>
          </a:p>
        </p:txBody>
      </p:sp>
    </p:spTree>
    <p:extLst>
      <p:ext uri="{BB962C8B-B14F-4D97-AF65-F5344CB8AC3E}">
        <p14:creationId xmlns:p14="http://schemas.microsoft.com/office/powerpoint/2010/main" val="2458343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able/Char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6343" y="472438"/>
            <a:ext cx="11274553" cy="792167"/>
          </a:xfrm>
        </p:spPr>
        <p:txBody>
          <a:bodyPr/>
          <a:lstStyle>
            <a:lvl1pPr>
              <a:defRPr baseline="0"/>
            </a:lvl1pPr>
          </a:lstStyle>
          <a:p>
            <a:r>
              <a:rPr lang="en-US" noProof="0"/>
              <a:t>Slide title</a:t>
            </a:r>
          </a:p>
        </p:txBody>
      </p:sp>
      <p:sp>
        <p:nvSpPr>
          <p:cNvPr id="3" name="Content Placeholder 2"/>
          <p:cNvSpPr>
            <a:spLocks noGrp="1"/>
          </p:cNvSpPr>
          <p:nvPr>
            <p:ph idx="1" hasCustomPrompt="1"/>
          </p:nvPr>
        </p:nvSpPr>
        <p:spPr>
          <a:xfrm>
            <a:off x="466343" y="1454967"/>
            <a:ext cx="11274552" cy="4555357"/>
          </a:xfrm>
        </p:spPr>
        <p:txBody>
          <a:bodyPr/>
          <a:lstStyle>
            <a:lvl1pPr>
              <a:defRPr sz="1400"/>
            </a:lvl1pPr>
          </a:lstStyle>
          <a:p>
            <a:pPr lvl="0"/>
            <a:r>
              <a:rPr lang="en-US" noProof="0"/>
              <a:t>Click icon to add table or chart</a:t>
            </a:r>
          </a:p>
        </p:txBody>
      </p:sp>
      <p:sp>
        <p:nvSpPr>
          <p:cNvPr id="4" name="Date Placeholder 3"/>
          <p:cNvSpPr>
            <a:spLocks noGrp="1"/>
          </p:cNvSpPr>
          <p:nvPr>
            <p:ph type="dt" sz="half" idx="10"/>
          </p:nvPr>
        </p:nvSpPr>
        <p:spPr>
          <a:xfrm>
            <a:off x="11740895" y="7010398"/>
            <a:ext cx="447930" cy="45720"/>
          </a:xfrm>
        </p:spPr>
        <p:txBody>
          <a:bodyPr/>
          <a:lstStyle/>
          <a:p>
            <a:fld id="{516914B5-AEA6-47C1-80F7-C7FD18A22EA2}" type="datetime4">
              <a:rPr lang="en-US" smtClean="0"/>
              <a:t>September 14, 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1449994" y="6399283"/>
            <a:ext cx="283219" cy="175694"/>
          </a:xfrm>
          <a:prstGeom prst="rect">
            <a:avLst/>
          </a:prstGeom>
        </p:spPr>
        <p:txBody>
          <a:bodyPr/>
          <a:lstStyle/>
          <a:p>
            <a:fld id="{BB333B34-C87C-402E-ABB0-13B7C9DEBBC4}" type="slidenum">
              <a:rPr lang="en-US" smtClean="0"/>
              <a:t>‹#›</a:t>
            </a:fld>
            <a:endParaRPr lang="en-US"/>
          </a:p>
        </p:txBody>
      </p:sp>
      <p:sp>
        <p:nvSpPr>
          <p:cNvPr id="7" name="Text Placeholder 8">
            <a:extLst>
              <a:ext uri="{FF2B5EF4-FFF2-40B4-BE49-F238E27FC236}">
                <a16:creationId xmlns:a16="http://schemas.microsoft.com/office/drawing/2014/main" id="{09DA36B3-22EA-47CB-9DCD-C1A0BC2D239E}"/>
              </a:ext>
            </a:extLst>
          </p:cNvPr>
          <p:cNvSpPr>
            <a:spLocks noGrp="1"/>
          </p:cNvSpPr>
          <p:nvPr>
            <p:ph type="body" sz="quarter" idx="13" hasCustomPrompt="1"/>
          </p:nvPr>
        </p:nvSpPr>
        <p:spPr>
          <a:xfrm>
            <a:off x="2205301" y="6168125"/>
            <a:ext cx="8929103" cy="402451"/>
          </a:xfrm>
        </p:spPr>
        <p:txBody>
          <a:bodyPr anchor="b"/>
          <a:lstStyle>
            <a:lvl1pPr marL="0" indent="0">
              <a:lnSpc>
                <a:spcPct val="95000"/>
              </a:lnSpc>
              <a:spcBef>
                <a:spcPts val="0"/>
              </a:spcBef>
              <a:buNone/>
              <a:defRPr sz="800">
                <a:latin typeface="Arial" panose="020B0604020202020204" pitchFamily="34" charset="0"/>
              </a:defRPr>
            </a:lvl1pPr>
            <a:lvl2pPr marL="0" indent="0">
              <a:lnSpc>
                <a:spcPct val="95000"/>
              </a:lnSpc>
              <a:spcBef>
                <a:spcPts val="0"/>
              </a:spcBef>
              <a:buNone/>
              <a:defRPr sz="800">
                <a:latin typeface="Arial" panose="00000400000000000000" pitchFamily="2" charset="0"/>
              </a:defRPr>
            </a:lvl2pPr>
            <a:lvl3pPr marL="0" indent="0">
              <a:lnSpc>
                <a:spcPct val="95000"/>
              </a:lnSpc>
              <a:spcBef>
                <a:spcPts val="0"/>
              </a:spcBef>
              <a:buNone/>
              <a:defRPr sz="800">
                <a:latin typeface="Arial" panose="00000400000000000000" pitchFamily="2" charset="0"/>
              </a:defRPr>
            </a:lvl3pPr>
            <a:lvl4pPr marL="0" indent="0">
              <a:lnSpc>
                <a:spcPct val="95000"/>
              </a:lnSpc>
              <a:spcBef>
                <a:spcPts val="0"/>
              </a:spcBef>
              <a:buNone/>
              <a:defRPr sz="800">
                <a:latin typeface="Arial" panose="00000400000000000000" pitchFamily="2" charset="0"/>
              </a:defRPr>
            </a:lvl4pPr>
            <a:lvl5pPr marL="0" indent="0">
              <a:lnSpc>
                <a:spcPct val="95000"/>
              </a:lnSpc>
              <a:spcBef>
                <a:spcPts val="0"/>
              </a:spcBef>
              <a:buNone/>
              <a:defRPr sz="800">
                <a:latin typeface="Arial" panose="00000400000000000000" pitchFamily="2" charset="0"/>
              </a:defRPr>
            </a:lvl5pPr>
            <a:lvl6pPr marL="0" indent="0">
              <a:lnSpc>
                <a:spcPct val="95000"/>
              </a:lnSpc>
              <a:spcBef>
                <a:spcPts val="0"/>
              </a:spcBef>
              <a:buNone/>
              <a:defRPr sz="800">
                <a:latin typeface="Arial" panose="00000400000000000000" pitchFamily="2" charset="0"/>
              </a:defRPr>
            </a:lvl6pPr>
            <a:lvl7pPr marL="0" indent="0">
              <a:lnSpc>
                <a:spcPct val="95000"/>
              </a:lnSpc>
              <a:spcBef>
                <a:spcPts val="0"/>
              </a:spcBef>
              <a:buNone/>
              <a:defRPr sz="800">
                <a:latin typeface="Arial" panose="00000400000000000000" pitchFamily="2" charset="0"/>
              </a:defRPr>
            </a:lvl7pPr>
            <a:lvl8pPr marL="0" indent="0">
              <a:lnSpc>
                <a:spcPct val="95000"/>
              </a:lnSpc>
              <a:spcBef>
                <a:spcPts val="0"/>
              </a:spcBef>
              <a:buNone/>
              <a:defRPr sz="800">
                <a:latin typeface="Arial" panose="00000400000000000000" pitchFamily="2" charset="0"/>
              </a:defRPr>
            </a:lvl8pPr>
            <a:lvl9pPr marL="0" indent="0">
              <a:lnSpc>
                <a:spcPct val="95000"/>
              </a:lnSpc>
              <a:spcBef>
                <a:spcPts val="0"/>
              </a:spcBef>
              <a:buNone/>
              <a:defRPr sz="800">
                <a:latin typeface="Arial" panose="00000400000000000000" pitchFamily="2" charset="0"/>
              </a:defRPr>
            </a:lvl9pPr>
          </a:lstStyle>
          <a:p>
            <a:pPr lvl="0"/>
            <a:r>
              <a:rPr lang="en-US" sz="800" noProof="0">
                <a:latin typeface="Arial" panose="020B0303040401060103" pitchFamily="34" charset="0"/>
                <a:cs typeface="Arial" panose="020B0604020202020204" pitchFamily="34" charset="0"/>
              </a:rPr>
              <a:t>Source text should be Arial, size 8. </a:t>
            </a:r>
          </a:p>
        </p:txBody>
      </p:sp>
    </p:spTree>
    <p:extLst>
      <p:ext uri="{BB962C8B-B14F-4D97-AF65-F5344CB8AC3E}">
        <p14:creationId xmlns:p14="http://schemas.microsoft.com/office/powerpoint/2010/main" val="1998762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able/Chart with sub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6343" y="472438"/>
            <a:ext cx="11274553" cy="792167"/>
          </a:xfrm>
        </p:spPr>
        <p:txBody>
          <a:bodyPr/>
          <a:lstStyle>
            <a:lvl1pPr>
              <a:defRPr baseline="0"/>
            </a:lvl1pPr>
          </a:lstStyle>
          <a:p>
            <a:r>
              <a:rPr lang="en-US" noProof="0"/>
              <a:t>Slide title</a:t>
            </a:r>
          </a:p>
        </p:txBody>
      </p:sp>
      <p:sp>
        <p:nvSpPr>
          <p:cNvPr id="3" name="Content Placeholder 2"/>
          <p:cNvSpPr>
            <a:spLocks noGrp="1"/>
          </p:cNvSpPr>
          <p:nvPr>
            <p:ph idx="1" hasCustomPrompt="1"/>
          </p:nvPr>
        </p:nvSpPr>
        <p:spPr>
          <a:xfrm>
            <a:off x="466343" y="1829560"/>
            <a:ext cx="11274552" cy="4189472"/>
          </a:xfrm>
        </p:spPr>
        <p:txBody>
          <a:bodyPr/>
          <a:lstStyle>
            <a:lvl1pPr>
              <a:defRPr sz="1400"/>
            </a:lvl1pPr>
          </a:lstStyle>
          <a:p>
            <a:pPr lvl="0"/>
            <a:r>
              <a:rPr lang="en-US" noProof="0"/>
              <a:t>Click icon to add table or chart</a:t>
            </a:r>
          </a:p>
        </p:txBody>
      </p:sp>
      <p:sp>
        <p:nvSpPr>
          <p:cNvPr id="4" name="Date Placeholder 3"/>
          <p:cNvSpPr>
            <a:spLocks noGrp="1"/>
          </p:cNvSpPr>
          <p:nvPr>
            <p:ph type="dt" sz="half" idx="10"/>
          </p:nvPr>
        </p:nvSpPr>
        <p:spPr>
          <a:xfrm>
            <a:off x="11740895" y="7010398"/>
            <a:ext cx="447930" cy="45720"/>
          </a:xfrm>
        </p:spPr>
        <p:txBody>
          <a:bodyPr/>
          <a:lstStyle/>
          <a:p>
            <a:fld id="{977C927B-EA5B-4D38-B63B-A75272FB7D5F}" type="datetime4">
              <a:rPr lang="en-US" smtClean="0"/>
              <a:t>September 14, 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1449994" y="6399283"/>
            <a:ext cx="283219" cy="175694"/>
          </a:xfrm>
          <a:prstGeom prst="rect">
            <a:avLst/>
          </a:prstGeom>
        </p:spPr>
        <p:txBody>
          <a:bodyPr/>
          <a:lstStyle/>
          <a:p>
            <a:fld id="{BB333B34-C87C-402E-ABB0-13B7C9DEBBC4}" type="slidenum">
              <a:rPr lang="en-US" smtClean="0"/>
              <a:t>‹#›</a:t>
            </a:fld>
            <a:endParaRPr lang="en-US"/>
          </a:p>
        </p:txBody>
      </p:sp>
      <p:sp>
        <p:nvSpPr>
          <p:cNvPr id="7" name="Text Placeholder 8">
            <a:extLst>
              <a:ext uri="{FF2B5EF4-FFF2-40B4-BE49-F238E27FC236}">
                <a16:creationId xmlns:a16="http://schemas.microsoft.com/office/drawing/2014/main" id="{09DA36B3-22EA-47CB-9DCD-C1A0BC2D239E}"/>
              </a:ext>
            </a:extLst>
          </p:cNvPr>
          <p:cNvSpPr>
            <a:spLocks noGrp="1"/>
          </p:cNvSpPr>
          <p:nvPr>
            <p:ph type="body" sz="quarter" idx="13" hasCustomPrompt="1"/>
          </p:nvPr>
        </p:nvSpPr>
        <p:spPr>
          <a:xfrm>
            <a:off x="2205301" y="6168125"/>
            <a:ext cx="8929103" cy="402451"/>
          </a:xfrm>
        </p:spPr>
        <p:txBody>
          <a:bodyPr anchor="b"/>
          <a:lstStyle>
            <a:lvl1pPr marL="0" indent="0">
              <a:lnSpc>
                <a:spcPct val="95000"/>
              </a:lnSpc>
              <a:spcBef>
                <a:spcPts val="0"/>
              </a:spcBef>
              <a:buNone/>
              <a:defRPr sz="800">
                <a:latin typeface="Arial" panose="020B0604020202020204" pitchFamily="34" charset="0"/>
              </a:defRPr>
            </a:lvl1pPr>
            <a:lvl2pPr marL="0" indent="0">
              <a:lnSpc>
                <a:spcPct val="95000"/>
              </a:lnSpc>
              <a:spcBef>
                <a:spcPts val="0"/>
              </a:spcBef>
              <a:buNone/>
              <a:defRPr sz="800">
                <a:latin typeface="Arial" panose="00000400000000000000" pitchFamily="2" charset="0"/>
              </a:defRPr>
            </a:lvl2pPr>
            <a:lvl3pPr marL="0" indent="0">
              <a:lnSpc>
                <a:spcPct val="95000"/>
              </a:lnSpc>
              <a:spcBef>
                <a:spcPts val="0"/>
              </a:spcBef>
              <a:buNone/>
              <a:defRPr sz="800">
                <a:latin typeface="Arial" panose="00000400000000000000" pitchFamily="2" charset="0"/>
              </a:defRPr>
            </a:lvl3pPr>
            <a:lvl4pPr marL="0" indent="0">
              <a:lnSpc>
                <a:spcPct val="95000"/>
              </a:lnSpc>
              <a:spcBef>
                <a:spcPts val="0"/>
              </a:spcBef>
              <a:buNone/>
              <a:defRPr sz="800">
                <a:latin typeface="Arial" panose="00000400000000000000" pitchFamily="2" charset="0"/>
              </a:defRPr>
            </a:lvl4pPr>
            <a:lvl5pPr marL="0" indent="0">
              <a:lnSpc>
                <a:spcPct val="95000"/>
              </a:lnSpc>
              <a:spcBef>
                <a:spcPts val="0"/>
              </a:spcBef>
              <a:buNone/>
              <a:defRPr sz="800">
                <a:latin typeface="Arial" panose="00000400000000000000" pitchFamily="2" charset="0"/>
              </a:defRPr>
            </a:lvl5pPr>
            <a:lvl6pPr marL="0" indent="0">
              <a:lnSpc>
                <a:spcPct val="95000"/>
              </a:lnSpc>
              <a:spcBef>
                <a:spcPts val="0"/>
              </a:spcBef>
              <a:buNone/>
              <a:defRPr sz="800">
                <a:latin typeface="Arial" panose="00000400000000000000" pitchFamily="2" charset="0"/>
              </a:defRPr>
            </a:lvl6pPr>
            <a:lvl7pPr marL="0" indent="0">
              <a:lnSpc>
                <a:spcPct val="95000"/>
              </a:lnSpc>
              <a:spcBef>
                <a:spcPts val="0"/>
              </a:spcBef>
              <a:buNone/>
              <a:defRPr sz="800">
                <a:latin typeface="Arial" panose="00000400000000000000" pitchFamily="2" charset="0"/>
              </a:defRPr>
            </a:lvl7pPr>
            <a:lvl8pPr marL="0" indent="0">
              <a:lnSpc>
                <a:spcPct val="95000"/>
              </a:lnSpc>
              <a:spcBef>
                <a:spcPts val="0"/>
              </a:spcBef>
              <a:buNone/>
              <a:defRPr sz="800">
                <a:latin typeface="Arial" panose="00000400000000000000" pitchFamily="2" charset="0"/>
              </a:defRPr>
            </a:lvl8pPr>
            <a:lvl9pPr marL="0" indent="0">
              <a:lnSpc>
                <a:spcPct val="95000"/>
              </a:lnSpc>
              <a:spcBef>
                <a:spcPts val="0"/>
              </a:spcBef>
              <a:buNone/>
              <a:defRPr sz="800">
                <a:latin typeface="Arial" panose="00000400000000000000" pitchFamily="2" charset="0"/>
              </a:defRPr>
            </a:lvl9pPr>
          </a:lstStyle>
          <a:p>
            <a:pPr lvl="0"/>
            <a:r>
              <a:rPr lang="en-US" sz="800" noProof="0">
                <a:latin typeface="Arial" panose="020B0303040401060103" pitchFamily="34" charset="0"/>
                <a:cs typeface="Arial" panose="020B0604020202020204" pitchFamily="34" charset="0"/>
              </a:rPr>
              <a:t>Source text should be Arial, size 8. </a:t>
            </a:r>
          </a:p>
        </p:txBody>
      </p:sp>
      <p:sp>
        <p:nvSpPr>
          <p:cNvPr id="8" name="Text Placeholder 7">
            <a:extLst>
              <a:ext uri="{FF2B5EF4-FFF2-40B4-BE49-F238E27FC236}">
                <a16:creationId xmlns:a16="http://schemas.microsoft.com/office/drawing/2014/main" id="{830F0699-528E-4D23-AAD0-9014222C8ABE}"/>
              </a:ext>
            </a:extLst>
          </p:cNvPr>
          <p:cNvSpPr>
            <a:spLocks noGrp="1"/>
          </p:cNvSpPr>
          <p:nvPr>
            <p:ph type="body" sz="quarter" idx="14" hasCustomPrompt="1"/>
          </p:nvPr>
        </p:nvSpPr>
        <p:spPr>
          <a:xfrm>
            <a:off x="466342" y="1418190"/>
            <a:ext cx="11274552" cy="231242"/>
          </a:xfrm>
        </p:spPr>
        <p:txBody>
          <a:bodyPr anchor="b">
            <a:noAutofit/>
          </a:bodyPr>
          <a:lstStyle>
            <a:lvl1pPr marL="0" indent="0">
              <a:spcBef>
                <a:spcPts val="0"/>
              </a:spcBef>
              <a:buNone/>
              <a:defRPr sz="1400" b="0" baseline="0">
                <a:latin typeface="+mj-lt"/>
              </a:defRPr>
            </a:lvl1pPr>
            <a:lvl2pPr marL="0" indent="0">
              <a:spcBef>
                <a:spcPts val="0"/>
              </a:spcBef>
              <a:buNone/>
              <a:defRPr sz="1600" b="1"/>
            </a:lvl2pPr>
            <a:lvl3pPr marL="0" indent="0">
              <a:spcBef>
                <a:spcPts val="0"/>
              </a:spcBef>
              <a:buNone/>
              <a:defRPr sz="1600" b="1"/>
            </a:lvl3pPr>
            <a:lvl4pPr marL="0" indent="0">
              <a:spcBef>
                <a:spcPts val="0"/>
              </a:spcBef>
              <a:buNone/>
              <a:defRPr sz="1600" b="1"/>
            </a:lvl4pPr>
            <a:lvl5pPr marL="0" indent="0">
              <a:spcBef>
                <a:spcPts val="0"/>
              </a:spcBef>
              <a:buNone/>
              <a:defRPr sz="1600" b="1"/>
            </a:lvl5pPr>
            <a:lvl6pPr marL="0" indent="0">
              <a:spcBef>
                <a:spcPts val="0"/>
              </a:spcBef>
              <a:buNone/>
              <a:defRPr sz="1600" b="1"/>
            </a:lvl6pPr>
            <a:lvl7pPr marL="0" indent="0">
              <a:spcBef>
                <a:spcPts val="0"/>
              </a:spcBef>
              <a:buNone/>
              <a:defRPr sz="1600" b="1"/>
            </a:lvl7pPr>
            <a:lvl8pPr marL="0" indent="0">
              <a:spcBef>
                <a:spcPts val="0"/>
              </a:spcBef>
              <a:buNone/>
              <a:defRPr sz="1600" b="1"/>
            </a:lvl8pPr>
            <a:lvl9pPr marL="0" indent="0">
              <a:spcBef>
                <a:spcPts val="0"/>
              </a:spcBef>
              <a:buNone/>
              <a:defRPr sz="1600" b="1"/>
            </a:lvl9pPr>
          </a:lstStyle>
          <a:p>
            <a:pPr lvl="0"/>
            <a:r>
              <a:rPr lang="en-US" noProof="0"/>
              <a:t>Subtitle</a:t>
            </a:r>
          </a:p>
        </p:txBody>
      </p:sp>
    </p:spTree>
    <p:extLst>
      <p:ext uri="{BB962C8B-B14F-4D97-AF65-F5344CB8AC3E}">
        <p14:creationId xmlns:p14="http://schemas.microsoft.com/office/powerpoint/2010/main" val="2500427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1_Chapter 3">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438912" y="780239"/>
            <a:ext cx="11280656" cy="4771958"/>
          </a:xfrm>
        </p:spPr>
        <p:txBody>
          <a:bodyPr anchor="ctr">
            <a:normAutofit/>
          </a:bodyPr>
          <a:lstStyle>
            <a:lvl1pPr>
              <a:defRPr sz="7198">
                <a:solidFill>
                  <a:schemeClr val="tx1"/>
                </a:solidFill>
              </a:defRPr>
            </a:lvl1pPr>
          </a:lstStyle>
          <a:p>
            <a:r>
              <a:rPr lang="en-CA" noProof="0"/>
              <a:t>Chapter slide</a:t>
            </a:r>
          </a:p>
        </p:txBody>
      </p:sp>
      <p:sp>
        <p:nvSpPr>
          <p:cNvPr id="2" name="Date Placeholder 1"/>
          <p:cNvSpPr>
            <a:spLocks noGrp="1"/>
          </p:cNvSpPr>
          <p:nvPr>
            <p:ph type="dt" sz="half" idx="10"/>
          </p:nvPr>
        </p:nvSpPr>
        <p:spPr/>
        <p:txBody>
          <a:bodyPr/>
          <a:lstStyle>
            <a:lvl1pPr>
              <a:defRPr>
                <a:solidFill>
                  <a:schemeClr val="bg1"/>
                </a:solidFill>
              </a:defRPr>
            </a:lvl1pPr>
          </a:lstStyle>
          <a:p>
            <a:fld id="{51C1510D-34D1-4B3A-9459-3FC94A26D1AA}" type="datetime4">
              <a:rPr lang="en-CA" smtClean="0"/>
              <a:t>September 14, 2024</a:t>
            </a:fld>
            <a:endParaRPr lang="en-US"/>
          </a:p>
        </p:txBody>
      </p:sp>
      <p:sp>
        <p:nvSpPr>
          <p:cNvPr id="3" name="Footer Placeholder 2"/>
          <p:cNvSpPr>
            <a:spLocks noGrp="1"/>
          </p:cNvSpPr>
          <p:nvPr>
            <p:ph type="ftr" sz="quarter" idx="11"/>
          </p:nvPr>
        </p:nvSpPr>
        <p:spPr/>
        <p:txBody>
          <a:bodyPr/>
          <a:lstStyle/>
          <a:p>
            <a:endParaRPr/>
          </a:p>
        </p:txBody>
      </p:sp>
      <p:sp>
        <p:nvSpPr>
          <p:cNvPr id="4" name="Slide Number Placeholder 3"/>
          <p:cNvSpPr>
            <a:spLocks noGrp="1"/>
          </p:cNvSpPr>
          <p:nvPr>
            <p:ph type="sldNum" sz="quarter" idx="12"/>
          </p:nvPr>
        </p:nvSpPr>
        <p:spPr/>
        <p:txBody>
          <a:bodyPr/>
          <a:lstStyle>
            <a:lvl1pPr>
              <a:defRPr>
                <a:solidFill>
                  <a:schemeClr val="tx1"/>
                </a:solidFill>
              </a:defRPr>
            </a:lvl1pPr>
          </a:lstStyle>
          <a:p>
            <a:fld id="{BB333B34-C87C-402E-ABB0-13B7C9DEBBC4}" type="slidenum">
              <a:rPr lang="en-CA" smtClean="0"/>
              <a:pPr/>
              <a:t>‹#›</a:t>
            </a:fld>
            <a:endParaRPr lang="en-CA"/>
          </a:p>
        </p:txBody>
      </p:sp>
    </p:spTree>
    <p:extLst>
      <p:ext uri="{BB962C8B-B14F-4D97-AF65-F5344CB8AC3E}">
        <p14:creationId xmlns:p14="http://schemas.microsoft.com/office/powerpoint/2010/main" val="18875227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showMasterSp="0" preserve="1">
  <p:cSld name="Chapter">
    <p:bg>
      <p:bgPr>
        <a:solidFill>
          <a:schemeClr val="accent1"/>
        </a:solidFill>
        <a:effectLst/>
      </p:bgPr>
    </p:bg>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438912" y="780239"/>
            <a:ext cx="11280656" cy="4771958"/>
          </a:xfrm>
        </p:spPr>
        <p:txBody>
          <a:bodyPr anchor="ctr">
            <a:normAutofit/>
          </a:bodyPr>
          <a:lstStyle>
            <a:lvl1pPr>
              <a:defRPr sz="7196">
                <a:solidFill>
                  <a:schemeClr val="bg1"/>
                </a:solidFill>
              </a:defRPr>
            </a:lvl1pPr>
          </a:lstStyle>
          <a:p>
            <a:r>
              <a:rPr lang="en-US" noProof="0"/>
              <a:t>Chapter slide</a:t>
            </a:r>
          </a:p>
        </p:txBody>
      </p:sp>
      <p:sp>
        <p:nvSpPr>
          <p:cNvPr id="2" name="Date Placeholder 1"/>
          <p:cNvSpPr>
            <a:spLocks noGrp="1"/>
          </p:cNvSpPr>
          <p:nvPr>
            <p:ph type="dt" sz="half" idx="10"/>
          </p:nvPr>
        </p:nvSpPr>
        <p:spPr/>
        <p:txBody>
          <a:bodyPr/>
          <a:lstStyle>
            <a:lvl1pPr>
              <a:defRPr>
                <a:solidFill>
                  <a:schemeClr val="bg1"/>
                </a:solidFill>
              </a:defRPr>
            </a:lvl1pPr>
          </a:lstStyle>
          <a:p>
            <a:fld id="{664D86A9-B95A-42FA-8B03-2725FDB90EC5}" type="datetime4">
              <a:rPr lang="en-US" smtClean="0"/>
              <a:t>September 14, 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a:xfrm>
            <a:off x="11449995" y="6399283"/>
            <a:ext cx="283219" cy="175694"/>
          </a:xfrm>
          <a:prstGeom prst="rect">
            <a:avLst/>
          </a:prstGeom>
        </p:spPr>
        <p:txBody>
          <a:bodyPr/>
          <a:lstStyle>
            <a:lvl1pPr>
              <a:defRPr>
                <a:solidFill>
                  <a:schemeClr val="bg1"/>
                </a:solidFill>
              </a:defRPr>
            </a:lvl1pPr>
          </a:lstStyle>
          <a:p>
            <a:fld id="{BB333B34-C87C-402E-ABB0-13B7C9DEBBC4}" type="slidenum">
              <a:rPr lang="en-US" smtClean="0"/>
              <a:pPr/>
              <a:t>‹#›</a:t>
            </a:fld>
            <a:endParaRPr lang="en-US"/>
          </a:p>
        </p:txBody>
      </p:sp>
      <p:pic>
        <p:nvPicPr>
          <p:cNvPr id="9" name="Graphic 8">
            <a:extLst>
              <a:ext uri="{FF2B5EF4-FFF2-40B4-BE49-F238E27FC236}">
                <a16:creationId xmlns:a16="http://schemas.microsoft.com/office/drawing/2014/main" id="{C1126718-63B2-4327-82D7-40333EEBD994}"/>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6893" b="19384"/>
          <a:stretch/>
        </p:blipFill>
        <p:spPr bwMode="black">
          <a:xfrm>
            <a:off x="224387" y="6211345"/>
            <a:ext cx="1754718" cy="561677"/>
          </a:xfrm>
          <a:prstGeom prst="rect">
            <a:avLst/>
          </a:prstGeom>
        </p:spPr>
      </p:pic>
    </p:spTree>
    <p:extLst>
      <p:ext uri="{BB962C8B-B14F-4D97-AF65-F5344CB8AC3E}">
        <p14:creationId xmlns:p14="http://schemas.microsoft.com/office/powerpoint/2010/main" val="761663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showMasterSp="0" preserve="1">
  <p:cSld name="Chapter 2">
    <p:bg>
      <p:bgPr>
        <a:solidFill>
          <a:schemeClr val="accent2"/>
        </a:solidFill>
        <a:effectLst/>
      </p:bgPr>
    </p:bg>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438912" y="780239"/>
            <a:ext cx="11280656" cy="4771958"/>
          </a:xfrm>
        </p:spPr>
        <p:txBody>
          <a:bodyPr anchor="ctr">
            <a:normAutofit/>
          </a:bodyPr>
          <a:lstStyle>
            <a:lvl1pPr>
              <a:defRPr sz="7196">
                <a:solidFill>
                  <a:schemeClr val="bg1"/>
                </a:solidFill>
              </a:defRPr>
            </a:lvl1pPr>
          </a:lstStyle>
          <a:p>
            <a:r>
              <a:rPr lang="en-US" noProof="0"/>
              <a:t>Chapter slide</a:t>
            </a:r>
          </a:p>
        </p:txBody>
      </p:sp>
      <p:sp>
        <p:nvSpPr>
          <p:cNvPr id="2" name="Date Placeholder 1"/>
          <p:cNvSpPr>
            <a:spLocks noGrp="1"/>
          </p:cNvSpPr>
          <p:nvPr>
            <p:ph type="dt" sz="half" idx="10"/>
          </p:nvPr>
        </p:nvSpPr>
        <p:spPr/>
        <p:txBody>
          <a:bodyPr/>
          <a:lstStyle>
            <a:lvl1pPr>
              <a:defRPr>
                <a:solidFill>
                  <a:schemeClr val="bg1"/>
                </a:solidFill>
              </a:defRPr>
            </a:lvl1pPr>
          </a:lstStyle>
          <a:p>
            <a:fld id="{51C1510D-34D1-4B3A-9459-3FC94A26D1AA}" type="datetime4">
              <a:rPr lang="en-US" smtClean="0"/>
              <a:t>September 14, 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a:xfrm>
            <a:off x="11449995" y="6399283"/>
            <a:ext cx="283219" cy="175694"/>
          </a:xfrm>
          <a:prstGeom prst="rect">
            <a:avLst/>
          </a:prstGeom>
        </p:spPr>
        <p:txBody>
          <a:bodyPr/>
          <a:lstStyle>
            <a:lvl1pPr>
              <a:defRPr>
                <a:solidFill>
                  <a:schemeClr val="bg1"/>
                </a:solidFill>
              </a:defRPr>
            </a:lvl1pPr>
          </a:lstStyle>
          <a:p>
            <a:fld id="{BB333B34-C87C-402E-ABB0-13B7C9DEBBC4}" type="slidenum">
              <a:rPr lang="en-US" smtClean="0"/>
              <a:pPr/>
              <a:t>‹#›</a:t>
            </a:fld>
            <a:endParaRPr lang="en-US"/>
          </a:p>
        </p:txBody>
      </p:sp>
      <p:pic>
        <p:nvPicPr>
          <p:cNvPr id="9" name="Graphic 8">
            <a:extLst>
              <a:ext uri="{FF2B5EF4-FFF2-40B4-BE49-F238E27FC236}">
                <a16:creationId xmlns:a16="http://schemas.microsoft.com/office/drawing/2014/main" id="{15420A8A-C6D7-4730-A682-12CFA1CA0046}"/>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6893" b="19384"/>
          <a:stretch/>
        </p:blipFill>
        <p:spPr bwMode="black">
          <a:xfrm>
            <a:off x="224387" y="6211345"/>
            <a:ext cx="1754718" cy="561677"/>
          </a:xfrm>
          <a:prstGeom prst="rect">
            <a:avLst/>
          </a:prstGeom>
        </p:spPr>
      </p:pic>
    </p:spTree>
    <p:extLst>
      <p:ext uri="{BB962C8B-B14F-4D97-AF65-F5344CB8AC3E}">
        <p14:creationId xmlns:p14="http://schemas.microsoft.com/office/powerpoint/2010/main" val="4134290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Chapter 3">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438912" y="780239"/>
            <a:ext cx="11280656" cy="4771958"/>
          </a:xfrm>
        </p:spPr>
        <p:txBody>
          <a:bodyPr anchor="ctr">
            <a:normAutofit/>
          </a:bodyPr>
          <a:lstStyle>
            <a:lvl1pPr>
              <a:defRPr sz="7196">
                <a:solidFill>
                  <a:schemeClr val="tx1"/>
                </a:solidFill>
              </a:defRPr>
            </a:lvl1pPr>
          </a:lstStyle>
          <a:p>
            <a:r>
              <a:rPr lang="en-US" noProof="0"/>
              <a:t>Chapter slide</a:t>
            </a:r>
          </a:p>
        </p:txBody>
      </p:sp>
      <p:sp>
        <p:nvSpPr>
          <p:cNvPr id="2" name="Date Placeholder 1"/>
          <p:cNvSpPr>
            <a:spLocks noGrp="1"/>
          </p:cNvSpPr>
          <p:nvPr>
            <p:ph type="dt" sz="half" idx="10"/>
          </p:nvPr>
        </p:nvSpPr>
        <p:spPr/>
        <p:txBody>
          <a:bodyPr/>
          <a:lstStyle>
            <a:lvl1pPr>
              <a:defRPr>
                <a:solidFill>
                  <a:schemeClr val="bg1"/>
                </a:solidFill>
              </a:defRPr>
            </a:lvl1pPr>
          </a:lstStyle>
          <a:p>
            <a:fld id="{51C1510D-34D1-4B3A-9459-3FC94A26D1AA}" type="datetime4">
              <a:rPr lang="en-US" smtClean="0"/>
              <a:t>September 14, 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a:xfrm>
            <a:off x="11449995" y="6399283"/>
            <a:ext cx="283219" cy="175694"/>
          </a:xfrm>
          <a:prstGeom prst="rect">
            <a:avLst/>
          </a:prstGeom>
        </p:spPr>
        <p:txBody>
          <a:bodyPr/>
          <a:lstStyle>
            <a:lvl1pPr>
              <a:defRPr>
                <a:solidFill>
                  <a:schemeClr val="tx1"/>
                </a:solidFill>
              </a:defRPr>
            </a:lvl1pPr>
          </a:lstStyle>
          <a:p>
            <a:fld id="{BB333B34-C87C-402E-ABB0-13B7C9DEBBC4}" type="slidenum">
              <a:rPr lang="en-US" smtClean="0"/>
              <a:pPr/>
              <a:t>‹#›</a:t>
            </a:fld>
            <a:endParaRPr lang="en-US"/>
          </a:p>
        </p:txBody>
      </p:sp>
    </p:spTree>
    <p:extLst>
      <p:ext uri="{BB962C8B-B14F-4D97-AF65-F5344CB8AC3E}">
        <p14:creationId xmlns:p14="http://schemas.microsoft.com/office/powerpoint/2010/main" val="31797075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showMasterSp="0" preserve="1">
  <p:cSld name="Chapter">
    <p:bg>
      <p:bgPr>
        <a:solidFill>
          <a:schemeClr val="accent1"/>
        </a:solidFill>
        <a:effectLst/>
      </p:bgPr>
    </p:bg>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438912" y="780239"/>
            <a:ext cx="11280656" cy="4771958"/>
          </a:xfrm>
        </p:spPr>
        <p:txBody>
          <a:bodyPr anchor="ctr">
            <a:normAutofit/>
          </a:bodyPr>
          <a:lstStyle>
            <a:lvl1pPr>
              <a:defRPr sz="7198">
                <a:solidFill>
                  <a:schemeClr val="bg1"/>
                </a:solidFill>
              </a:defRPr>
            </a:lvl1pPr>
          </a:lstStyle>
          <a:p>
            <a:r>
              <a:rPr lang="en-US" noProof="0"/>
              <a:t>Chapter slide</a:t>
            </a:r>
          </a:p>
        </p:txBody>
      </p:sp>
      <p:sp>
        <p:nvSpPr>
          <p:cNvPr id="2" name="Date Placeholder 1"/>
          <p:cNvSpPr>
            <a:spLocks noGrp="1"/>
          </p:cNvSpPr>
          <p:nvPr>
            <p:ph type="dt" sz="half" idx="10"/>
          </p:nvPr>
        </p:nvSpPr>
        <p:spPr/>
        <p:txBody>
          <a:bodyPr/>
          <a:lstStyle>
            <a:lvl1pPr>
              <a:defRPr>
                <a:solidFill>
                  <a:schemeClr val="bg1"/>
                </a:solidFill>
              </a:defRPr>
            </a:lvl1pPr>
          </a:lstStyle>
          <a:p>
            <a:fld id="{664D86A9-B95A-42FA-8B03-2725FDB90EC5}" type="datetime4">
              <a:rPr lang="en-US" smtClean="0"/>
              <a:t>September 14, 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a:xfrm>
            <a:off x="11449994" y="6399283"/>
            <a:ext cx="283219" cy="175694"/>
          </a:xfrm>
          <a:prstGeom prst="rect">
            <a:avLst/>
          </a:prstGeom>
        </p:spPr>
        <p:txBody>
          <a:bodyPr/>
          <a:lstStyle>
            <a:lvl1pPr>
              <a:defRPr>
                <a:solidFill>
                  <a:schemeClr val="bg1"/>
                </a:solidFill>
              </a:defRPr>
            </a:lvl1pPr>
          </a:lstStyle>
          <a:p>
            <a:fld id="{BB333B34-C87C-402E-ABB0-13B7C9DEBBC4}" type="slidenum">
              <a:rPr lang="en-US" smtClean="0"/>
              <a:pPr/>
              <a:t>‹#›</a:t>
            </a:fld>
            <a:endParaRPr lang="en-US"/>
          </a:p>
        </p:txBody>
      </p:sp>
      <p:pic>
        <p:nvPicPr>
          <p:cNvPr id="9" name="Graphic 8">
            <a:extLst>
              <a:ext uri="{FF2B5EF4-FFF2-40B4-BE49-F238E27FC236}">
                <a16:creationId xmlns:a16="http://schemas.microsoft.com/office/drawing/2014/main" id="{C1126718-63B2-4327-82D7-40333EEBD994}"/>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6893" b="19384"/>
          <a:stretch/>
        </p:blipFill>
        <p:spPr bwMode="black">
          <a:xfrm>
            <a:off x="224387" y="6211343"/>
            <a:ext cx="1754718" cy="561677"/>
          </a:xfrm>
          <a:prstGeom prst="rect">
            <a:avLst/>
          </a:prstGeom>
        </p:spPr>
      </p:pic>
    </p:spTree>
    <p:extLst>
      <p:ext uri="{BB962C8B-B14F-4D97-AF65-F5344CB8AC3E}">
        <p14:creationId xmlns:p14="http://schemas.microsoft.com/office/powerpoint/2010/main" val="761663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4.xml><?xml version="1.0" encoding="utf-8"?>
<p:sldLayout xmlns:a="http://schemas.openxmlformats.org/drawingml/2006/main" xmlns:r="http://schemas.openxmlformats.org/officeDocument/2006/relationships" xmlns:p="http://schemas.openxmlformats.org/presentationml/2006/main" showMasterSp="0" preserve="1">
  <p:cSld name="Chapter 2">
    <p:bg>
      <p:bgPr>
        <a:solidFill>
          <a:schemeClr val="accent2"/>
        </a:solidFill>
        <a:effectLst/>
      </p:bgPr>
    </p:bg>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438912" y="780239"/>
            <a:ext cx="11280656" cy="4771958"/>
          </a:xfrm>
        </p:spPr>
        <p:txBody>
          <a:bodyPr anchor="ctr">
            <a:normAutofit/>
          </a:bodyPr>
          <a:lstStyle>
            <a:lvl1pPr>
              <a:defRPr sz="7198">
                <a:solidFill>
                  <a:schemeClr val="bg1"/>
                </a:solidFill>
              </a:defRPr>
            </a:lvl1pPr>
          </a:lstStyle>
          <a:p>
            <a:r>
              <a:rPr lang="en-US" noProof="0"/>
              <a:t>Chapter slide</a:t>
            </a:r>
          </a:p>
        </p:txBody>
      </p:sp>
      <p:sp>
        <p:nvSpPr>
          <p:cNvPr id="2" name="Date Placeholder 1"/>
          <p:cNvSpPr>
            <a:spLocks noGrp="1"/>
          </p:cNvSpPr>
          <p:nvPr>
            <p:ph type="dt" sz="half" idx="10"/>
          </p:nvPr>
        </p:nvSpPr>
        <p:spPr/>
        <p:txBody>
          <a:bodyPr/>
          <a:lstStyle>
            <a:lvl1pPr>
              <a:defRPr>
                <a:solidFill>
                  <a:schemeClr val="bg1"/>
                </a:solidFill>
              </a:defRPr>
            </a:lvl1pPr>
          </a:lstStyle>
          <a:p>
            <a:fld id="{51C1510D-34D1-4B3A-9459-3FC94A26D1AA}" type="datetime4">
              <a:rPr lang="en-US" smtClean="0"/>
              <a:t>September 14, 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a:xfrm>
            <a:off x="11449994" y="6399283"/>
            <a:ext cx="283219" cy="175694"/>
          </a:xfrm>
          <a:prstGeom prst="rect">
            <a:avLst/>
          </a:prstGeom>
        </p:spPr>
        <p:txBody>
          <a:bodyPr/>
          <a:lstStyle>
            <a:lvl1pPr>
              <a:defRPr>
                <a:solidFill>
                  <a:schemeClr val="bg1"/>
                </a:solidFill>
              </a:defRPr>
            </a:lvl1pPr>
          </a:lstStyle>
          <a:p>
            <a:fld id="{BB333B34-C87C-402E-ABB0-13B7C9DEBBC4}" type="slidenum">
              <a:rPr lang="en-US" smtClean="0"/>
              <a:pPr/>
              <a:t>‹#›</a:t>
            </a:fld>
            <a:endParaRPr lang="en-US"/>
          </a:p>
        </p:txBody>
      </p:sp>
      <p:pic>
        <p:nvPicPr>
          <p:cNvPr id="9" name="Graphic 8">
            <a:extLst>
              <a:ext uri="{FF2B5EF4-FFF2-40B4-BE49-F238E27FC236}">
                <a16:creationId xmlns:a16="http://schemas.microsoft.com/office/drawing/2014/main" id="{15420A8A-C6D7-4730-A682-12CFA1CA0046}"/>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6893" b="19384"/>
          <a:stretch/>
        </p:blipFill>
        <p:spPr bwMode="black">
          <a:xfrm>
            <a:off x="224387" y="6211343"/>
            <a:ext cx="1754718" cy="561677"/>
          </a:xfrm>
          <a:prstGeom prst="rect">
            <a:avLst/>
          </a:prstGeom>
        </p:spPr>
      </p:pic>
    </p:spTree>
    <p:extLst>
      <p:ext uri="{BB962C8B-B14F-4D97-AF65-F5344CB8AC3E}">
        <p14:creationId xmlns:p14="http://schemas.microsoft.com/office/powerpoint/2010/main" val="4134290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Chapter 3">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438912" y="780239"/>
            <a:ext cx="11280656" cy="4771958"/>
          </a:xfrm>
        </p:spPr>
        <p:txBody>
          <a:bodyPr anchor="ctr">
            <a:normAutofit/>
          </a:bodyPr>
          <a:lstStyle>
            <a:lvl1pPr>
              <a:defRPr sz="7198">
                <a:solidFill>
                  <a:schemeClr val="tx1"/>
                </a:solidFill>
              </a:defRPr>
            </a:lvl1pPr>
          </a:lstStyle>
          <a:p>
            <a:r>
              <a:rPr lang="en-US" noProof="0"/>
              <a:t>Chapter slide</a:t>
            </a:r>
          </a:p>
        </p:txBody>
      </p:sp>
      <p:sp>
        <p:nvSpPr>
          <p:cNvPr id="2" name="Date Placeholder 1"/>
          <p:cNvSpPr>
            <a:spLocks noGrp="1"/>
          </p:cNvSpPr>
          <p:nvPr>
            <p:ph type="dt" sz="half" idx="10"/>
          </p:nvPr>
        </p:nvSpPr>
        <p:spPr/>
        <p:txBody>
          <a:bodyPr/>
          <a:lstStyle>
            <a:lvl1pPr>
              <a:defRPr>
                <a:solidFill>
                  <a:schemeClr val="bg1"/>
                </a:solidFill>
              </a:defRPr>
            </a:lvl1pPr>
          </a:lstStyle>
          <a:p>
            <a:fld id="{51C1510D-34D1-4B3A-9459-3FC94A26D1AA}" type="datetime4">
              <a:rPr lang="en-US" smtClean="0"/>
              <a:t>September 14, 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a:xfrm>
            <a:off x="11449994" y="6399283"/>
            <a:ext cx="283219" cy="175694"/>
          </a:xfrm>
          <a:prstGeom prst="rect">
            <a:avLst/>
          </a:prstGeom>
        </p:spPr>
        <p:txBody>
          <a:bodyPr/>
          <a:lstStyle>
            <a:lvl1pPr>
              <a:defRPr>
                <a:solidFill>
                  <a:schemeClr val="tx1"/>
                </a:solidFill>
              </a:defRPr>
            </a:lvl1pPr>
          </a:lstStyle>
          <a:p>
            <a:fld id="{BB333B34-C87C-402E-ABB0-13B7C9DEBBC4}" type="slidenum">
              <a:rPr lang="en-US" smtClean="0"/>
              <a:pPr/>
              <a:t>‹#›</a:t>
            </a:fld>
            <a:endParaRPr lang="en-US"/>
          </a:p>
        </p:txBody>
      </p:sp>
    </p:spTree>
    <p:extLst>
      <p:ext uri="{BB962C8B-B14F-4D97-AF65-F5344CB8AC3E}">
        <p14:creationId xmlns:p14="http://schemas.microsoft.com/office/powerpoint/2010/main" val="31797075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6343" y="472438"/>
            <a:ext cx="11274553" cy="792167"/>
          </a:xfrm>
        </p:spPr>
        <p:txBody>
          <a:bodyPr/>
          <a:lstStyle/>
          <a:p>
            <a:r>
              <a:rPr lang="en-US" noProof="0"/>
              <a:t>Slide title</a:t>
            </a:r>
          </a:p>
        </p:txBody>
      </p:sp>
      <p:sp>
        <p:nvSpPr>
          <p:cNvPr id="3" name="Date Placeholder 2"/>
          <p:cNvSpPr>
            <a:spLocks noGrp="1"/>
          </p:cNvSpPr>
          <p:nvPr>
            <p:ph type="dt" sz="half" idx="10"/>
          </p:nvPr>
        </p:nvSpPr>
        <p:spPr/>
        <p:txBody>
          <a:bodyPr/>
          <a:lstStyle/>
          <a:p>
            <a:fld id="{A37F1619-AA93-4060-BD60-C576B19528E8}" type="datetime4">
              <a:rPr lang="en-US" smtClean="0"/>
              <a:t>September 14, 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a:xfrm>
            <a:off x="11449994" y="6399283"/>
            <a:ext cx="283219" cy="175694"/>
          </a:xfrm>
          <a:prstGeom prst="rect">
            <a:avLst/>
          </a:prstGeom>
        </p:spPr>
        <p:txBody>
          <a:bodyPr/>
          <a:lstStyle/>
          <a:p>
            <a:fld id="{BB333B34-C87C-402E-ABB0-13B7C9DEBBC4}" type="slidenum">
              <a:rPr lang="en-US" smtClean="0"/>
              <a:t>‹#›</a:t>
            </a:fld>
            <a:endParaRPr lang="en-US"/>
          </a:p>
        </p:txBody>
      </p:sp>
    </p:spTree>
    <p:extLst>
      <p:ext uri="{BB962C8B-B14F-4D97-AF65-F5344CB8AC3E}">
        <p14:creationId xmlns:p14="http://schemas.microsoft.com/office/powerpoint/2010/main" val="2344018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itle only with sourc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6343" y="472438"/>
            <a:ext cx="11274553" cy="792167"/>
          </a:xfrm>
        </p:spPr>
        <p:txBody>
          <a:bodyPr/>
          <a:lstStyle/>
          <a:p>
            <a:r>
              <a:rPr lang="en-US" noProof="0"/>
              <a:t>Slide title</a:t>
            </a:r>
          </a:p>
        </p:txBody>
      </p:sp>
      <p:sp>
        <p:nvSpPr>
          <p:cNvPr id="3" name="Date Placeholder 2"/>
          <p:cNvSpPr>
            <a:spLocks noGrp="1"/>
          </p:cNvSpPr>
          <p:nvPr>
            <p:ph type="dt" sz="half" idx="10"/>
          </p:nvPr>
        </p:nvSpPr>
        <p:spPr/>
        <p:txBody>
          <a:bodyPr/>
          <a:lstStyle/>
          <a:p>
            <a:fld id="{E8B94599-B0CF-427C-90FA-8448CA06BC9E}" type="datetime4">
              <a:rPr lang="en-US" smtClean="0"/>
              <a:t>September 14, 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a:xfrm>
            <a:off x="11449994" y="6399283"/>
            <a:ext cx="283219" cy="175694"/>
          </a:xfrm>
          <a:prstGeom prst="rect">
            <a:avLst/>
          </a:prstGeom>
        </p:spPr>
        <p:txBody>
          <a:bodyPr/>
          <a:lstStyle/>
          <a:p>
            <a:fld id="{BB333B34-C87C-402E-ABB0-13B7C9DEBBC4}" type="slidenum">
              <a:rPr lang="en-US" smtClean="0"/>
              <a:t>‹#›</a:t>
            </a:fld>
            <a:endParaRPr lang="en-US"/>
          </a:p>
        </p:txBody>
      </p:sp>
      <p:sp>
        <p:nvSpPr>
          <p:cNvPr id="6" name="Text Placeholder 8">
            <a:extLst>
              <a:ext uri="{FF2B5EF4-FFF2-40B4-BE49-F238E27FC236}">
                <a16:creationId xmlns:a16="http://schemas.microsoft.com/office/drawing/2014/main" id="{CCA64D4B-F13B-4926-B9D7-FE0892242567}"/>
              </a:ext>
            </a:extLst>
          </p:cNvPr>
          <p:cNvSpPr>
            <a:spLocks noGrp="1"/>
          </p:cNvSpPr>
          <p:nvPr>
            <p:ph type="body" sz="quarter" idx="15" hasCustomPrompt="1"/>
          </p:nvPr>
        </p:nvSpPr>
        <p:spPr>
          <a:xfrm>
            <a:off x="2205301" y="6168125"/>
            <a:ext cx="8929103" cy="402451"/>
          </a:xfrm>
        </p:spPr>
        <p:txBody>
          <a:bodyPr anchor="b"/>
          <a:lstStyle>
            <a:lvl1pPr marL="0" indent="0">
              <a:lnSpc>
                <a:spcPct val="95000"/>
              </a:lnSpc>
              <a:spcBef>
                <a:spcPts val="0"/>
              </a:spcBef>
              <a:buNone/>
              <a:defRPr sz="800">
                <a:latin typeface="Arial" panose="020B0604020202020204" pitchFamily="34" charset="0"/>
              </a:defRPr>
            </a:lvl1pPr>
            <a:lvl2pPr marL="0" indent="0">
              <a:lnSpc>
                <a:spcPct val="95000"/>
              </a:lnSpc>
              <a:spcBef>
                <a:spcPts val="0"/>
              </a:spcBef>
              <a:buNone/>
              <a:defRPr sz="800">
                <a:latin typeface="Arial" panose="00000400000000000000" pitchFamily="2" charset="0"/>
              </a:defRPr>
            </a:lvl2pPr>
            <a:lvl3pPr marL="0" indent="0">
              <a:lnSpc>
                <a:spcPct val="95000"/>
              </a:lnSpc>
              <a:spcBef>
                <a:spcPts val="0"/>
              </a:spcBef>
              <a:buNone/>
              <a:defRPr sz="800">
                <a:latin typeface="Arial" panose="00000400000000000000" pitchFamily="2" charset="0"/>
              </a:defRPr>
            </a:lvl3pPr>
            <a:lvl4pPr marL="0" indent="0">
              <a:lnSpc>
                <a:spcPct val="95000"/>
              </a:lnSpc>
              <a:spcBef>
                <a:spcPts val="0"/>
              </a:spcBef>
              <a:buNone/>
              <a:defRPr sz="800">
                <a:latin typeface="Arial" panose="00000400000000000000" pitchFamily="2" charset="0"/>
              </a:defRPr>
            </a:lvl4pPr>
            <a:lvl5pPr marL="0" indent="0">
              <a:lnSpc>
                <a:spcPct val="95000"/>
              </a:lnSpc>
              <a:spcBef>
                <a:spcPts val="0"/>
              </a:spcBef>
              <a:buNone/>
              <a:defRPr sz="800">
                <a:latin typeface="Arial" panose="00000400000000000000" pitchFamily="2" charset="0"/>
              </a:defRPr>
            </a:lvl5pPr>
            <a:lvl6pPr marL="0" indent="0">
              <a:lnSpc>
                <a:spcPct val="95000"/>
              </a:lnSpc>
              <a:spcBef>
                <a:spcPts val="0"/>
              </a:spcBef>
              <a:buNone/>
              <a:defRPr sz="800">
                <a:latin typeface="Arial" panose="00000400000000000000" pitchFamily="2" charset="0"/>
              </a:defRPr>
            </a:lvl6pPr>
            <a:lvl7pPr marL="0" indent="0">
              <a:lnSpc>
                <a:spcPct val="95000"/>
              </a:lnSpc>
              <a:spcBef>
                <a:spcPts val="0"/>
              </a:spcBef>
              <a:buNone/>
              <a:defRPr sz="800">
                <a:latin typeface="Arial" panose="00000400000000000000" pitchFamily="2" charset="0"/>
              </a:defRPr>
            </a:lvl7pPr>
            <a:lvl8pPr marL="0" indent="0">
              <a:lnSpc>
                <a:spcPct val="95000"/>
              </a:lnSpc>
              <a:spcBef>
                <a:spcPts val="0"/>
              </a:spcBef>
              <a:buNone/>
              <a:defRPr sz="800">
                <a:latin typeface="Arial" panose="00000400000000000000" pitchFamily="2" charset="0"/>
              </a:defRPr>
            </a:lvl8pPr>
            <a:lvl9pPr marL="0" indent="0">
              <a:lnSpc>
                <a:spcPct val="95000"/>
              </a:lnSpc>
              <a:spcBef>
                <a:spcPts val="0"/>
              </a:spcBef>
              <a:buNone/>
              <a:defRPr sz="800">
                <a:latin typeface="Arial" panose="00000400000000000000" pitchFamily="2" charset="0"/>
              </a:defRPr>
            </a:lvl9pPr>
          </a:lstStyle>
          <a:p>
            <a:pPr lvl="0"/>
            <a:r>
              <a:rPr lang="en-US" sz="800" noProof="0">
                <a:latin typeface="Arial" panose="020B0303040401060103" pitchFamily="34" charset="0"/>
                <a:cs typeface="Arial" panose="020B0604020202020204" pitchFamily="34" charset="0"/>
              </a:rPr>
              <a:t>Source text should be Arial, size 8. </a:t>
            </a:r>
          </a:p>
        </p:txBody>
      </p:sp>
    </p:spTree>
    <p:extLst>
      <p:ext uri="{BB962C8B-B14F-4D97-AF65-F5344CB8AC3E}">
        <p14:creationId xmlns:p14="http://schemas.microsoft.com/office/powerpoint/2010/main" val="3496314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466344" y="472438"/>
            <a:ext cx="11274553" cy="792167"/>
          </a:xfrm>
        </p:spPr>
        <p:txBody>
          <a:bodyPr/>
          <a:lstStyle/>
          <a:p>
            <a:r>
              <a:rPr lang="en-US" noProof="0"/>
              <a:t>Slide title</a:t>
            </a:r>
          </a:p>
        </p:txBody>
      </p:sp>
      <p:sp>
        <p:nvSpPr>
          <p:cNvPr id="3" name="Content Placeholder 2"/>
          <p:cNvSpPr>
            <a:spLocks noGrp="1"/>
          </p:cNvSpPr>
          <p:nvPr>
            <p:ph sz="half" idx="1" hasCustomPrompt="1"/>
          </p:nvPr>
        </p:nvSpPr>
        <p:spPr>
          <a:xfrm>
            <a:off x="455613" y="1434591"/>
            <a:ext cx="5551994" cy="4588045"/>
          </a:xfrm>
        </p:spPr>
        <p:txBody>
          <a:bodyPr>
            <a:noAutofit/>
          </a:bodyPr>
          <a:lstStyle>
            <a:lvl1pPr>
              <a:defRPr sz="1998" baseline="0">
                <a:latin typeface="+mn-lt"/>
              </a:defRPr>
            </a:lvl1pPr>
            <a:lvl2pPr>
              <a:defRPr sz="1798">
                <a:latin typeface="+mn-lt"/>
              </a:defRPr>
            </a:lvl2pPr>
            <a:lvl3pPr>
              <a:defRPr sz="1600">
                <a:latin typeface="+mn-lt"/>
              </a:defRPr>
            </a:lvl3pPr>
            <a:lvl4pPr>
              <a:defRPr sz="1400">
                <a:latin typeface="+mn-lt"/>
              </a:defRPr>
            </a:lvl4pPr>
            <a:lvl5pPr>
              <a:defRPr sz="1400">
                <a:latin typeface="+mn-lt"/>
              </a:defRPr>
            </a:lvl5pPr>
            <a:lvl6pPr>
              <a:defRPr sz="1400"/>
            </a:lvl6pPr>
            <a:lvl7pPr>
              <a:defRPr sz="1400"/>
            </a:lvl7pPr>
            <a:lvl8pPr>
              <a:defRPr sz="1400"/>
            </a:lvl8pPr>
            <a:lvl9pPr>
              <a:defRPr sz="1400"/>
            </a:lvl9pPr>
          </a:lstStyle>
          <a:p>
            <a:pPr lvl="0"/>
            <a:r>
              <a:rPr lang="en-US" noProof="0"/>
              <a:t>Click to add main bullet</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Content Placeholder 3"/>
          <p:cNvSpPr>
            <a:spLocks noGrp="1"/>
          </p:cNvSpPr>
          <p:nvPr>
            <p:ph sz="half" idx="2" hasCustomPrompt="1"/>
          </p:nvPr>
        </p:nvSpPr>
        <p:spPr>
          <a:xfrm>
            <a:off x="6188902" y="1434191"/>
            <a:ext cx="5551994" cy="4592404"/>
          </a:xfrm>
        </p:spPr>
        <p:txBody>
          <a:bodyPr>
            <a:noAutofit/>
          </a:bodyPr>
          <a:lstStyle>
            <a:lvl1pPr>
              <a:defRPr sz="1998" baseline="0">
                <a:latin typeface="+mn-lt"/>
              </a:defRPr>
            </a:lvl1pPr>
            <a:lvl2pPr>
              <a:defRPr sz="1798">
                <a:latin typeface="+mn-lt"/>
              </a:defRPr>
            </a:lvl2pPr>
            <a:lvl3pPr>
              <a:defRPr sz="1600">
                <a:latin typeface="+mn-lt"/>
              </a:defRPr>
            </a:lvl3pPr>
            <a:lvl4pPr>
              <a:defRPr sz="1400">
                <a:latin typeface="+mn-lt"/>
              </a:defRPr>
            </a:lvl4pPr>
            <a:lvl5pPr>
              <a:defRPr sz="1400">
                <a:latin typeface="+mn-lt"/>
              </a:defRPr>
            </a:lvl5pPr>
            <a:lvl6pPr>
              <a:defRPr sz="1400"/>
            </a:lvl6pPr>
            <a:lvl7pPr>
              <a:defRPr sz="1400"/>
            </a:lvl7pPr>
            <a:lvl8pPr>
              <a:defRPr sz="1400"/>
            </a:lvl8pPr>
            <a:lvl9pPr>
              <a:defRPr sz="1400"/>
            </a:lvl9pPr>
          </a:lstStyle>
          <a:p>
            <a:pPr lvl="0"/>
            <a:r>
              <a:rPr lang="en-US" noProof="0"/>
              <a:t>Click to add main bullet</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Date Placeholder 4"/>
          <p:cNvSpPr>
            <a:spLocks noGrp="1"/>
          </p:cNvSpPr>
          <p:nvPr>
            <p:ph type="dt" sz="half" idx="10"/>
          </p:nvPr>
        </p:nvSpPr>
        <p:spPr/>
        <p:txBody>
          <a:bodyPr/>
          <a:lstStyle/>
          <a:p>
            <a:fld id="{685EE892-DA9C-470A-9EFD-1F1333ED0846}" type="datetime4">
              <a:rPr lang="en-US" smtClean="0"/>
              <a:t>September 14, 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11449995" y="6399283"/>
            <a:ext cx="283219" cy="175694"/>
          </a:xfrm>
          <a:prstGeom prst="rect">
            <a:avLst/>
          </a:prstGeom>
        </p:spPr>
        <p:txBody>
          <a:bodyPr/>
          <a:lstStyle/>
          <a:p>
            <a:fld id="{BB333B34-C87C-402E-ABB0-13B7C9DEBBC4}" type="slidenum">
              <a:rPr lang="en-US" smtClean="0"/>
              <a:t>‹#›</a:t>
            </a:fld>
            <a:endParaRPr lang="en-US"/>
          </a:p>
        </p:txBody>
      </p:sp>
    </p:spTree>
    <p:extLst>
      <p:ext uri="{BB962C8B-B14F-4D97-AF65-F5344CB8AC3E}">
        <p14:creationId xmlns:p14="http://schemas.microsoft.com/office/powerpoint/2010/main" val="1454699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9.xml><?xml version="1.0" encoding="utf-8"?>
<p:sldLayout xmlns:a="http://schemas.openxmlformats.org/drawingml/2006/main" xmlns:r="http://schemas.openxmlformats.org/officeDocument/2006/relationships" xmlns:p="http://schemas.openxmlformats.org/presentationml/2006/main" type="twoTxTwoObj" preserve="1">
  <p:cSld name="1_Comparis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6345" y="472438"/>
            <a:ext cx="11274553" cy="792167"/>
          </a:xfrm>
        </p:spPr>
        <p:txBody>
          <a:bodyPr/>
          <a:lstStyle>
            <a:lvl1pPr>
              <a:defRPr/>
            </a:lvl1pPr>
          </a:lstStyle>
          <a:p>
            <a:r>
              <a:rPr lang="en-US" noProof="0"/>
              <a:t>Slide title</a:t>
            </a:r>
          </a:p>
        </p:txBody>
      </p:sp>
      <p:sp>
        <p:nvSpPr>
          <p:cNvPr id="3" name="Text Placeholder 2"/>
          <p:cNvSpPr>
            <a:spLocks noGrp="1"/>
          </p:cNvSpPr>
          <p:nvPr>
            <p:ph type="body" idx="1" hasCustomPrompt="1"/>
          </p:nvPr>
        </p:nvSpPr>
        <p:spPr>
          <a:xfrm>
            <a:off x="466342" y="1435608"/>
            <a:ext cx="5550410" cy="639762"/>
          </a:xfrm>
        </p:spPr>
        <p:txBody>
          <a:bodyPr anchor="t">
            <a:noAutofit/>
          </a:bodyPr>
          <a:lstStyle>
            <a:lvl1pPr marL="0" indent="0">
              <a:spcBef>
                <a:spcPts val="0"/>
              </a:spcBef>
              <a:buNone/>
              <a:defRPr sz="1998" b="1"/>
            </a:lvl1pPr>
            <a:lvl2pPr marL="456789" indent="0">
              <a:buNone/>
              <a:defRPr sz="1998" b="1"/>
            </a:lvl2pPr>
            <a:lvl3pPr marL="913578" indent="0">
              <a:buNone/>
              <a:defRPr sz="1798" b="1"/>
            </a:lvl3pPr>
            <a:lvl4pPr marL="1370367" indent="0">
              <a:buNone/>
              <a:defRPr sz="1600" b="1"/>
            </a:lvl4pPr>
            <a:lvl5pPr marL="1827155" indent="0">
              <a:buNone/>
              <a:defRPr sz="1600" b="1"/>
            </a:lvl5pPr>
            <a:lvl6pPr marL="2283943" indent="0">
              <a:buNone/>
              <a:defRPr sz="1600" b="1"/>
            </a:lvl6pPr>
            <a:lvl7pPr marL="2740732" indent="0">
              <a:buNone/>
              <a:defRPr sz="1600" b="1"/>
            </a:lvl7pPr>
            <a:lvl8pPr marL="3197520" indent="0">
              <a:buNone/>
              <a:defRPr sz="1600" b="1"/>
            </a:lvl8pPr>
            <a:lvl9pPr marL="3654309" indent="0">
              <a:buNone/>
              <a:defRPr sz="1600" b="1"/>
            </a:lvl9pPr>
          </a:lstStyle>
          <a:p>
            <a:pPr lvl="0"/>
            <a:r>
              <a:rPr lang="en-US" noProof="0"/>
              <a:t>Click to add heading</a:t>
            </a:r>
          </a:p>
        </p:txBody>
      </p:sp>
      <p:sp>
        <p:nvSpPr>
          <p:cNvPr id="4" name="Content Placeholder 3"/>
          <p:cNvSpPr>
            <a:spLocks noGrp="1"/>
          </p:cNvSpPr>
          <p:nvPr>
            <p:ph sz="half" idx="2" hasCustomPrompt="1"/>
          </p:nvPr>
        </p:nvSpPr>
        <p:spPr>
          <a:xfrm>
            <a:off x="466342" y="2126111"/>
            <a:ext cx="5550410" cy="3907225"/>
          </a:xfrm>
        </p:spPr>
        <p:txBody>
          <a:bodyPr>
            <a:noAutofit/>
          </a:bodyPr>
          <a:lstStyle>
            <a:lvl1pPr>
              <a:defRPr sz="1998">
                <a:latin typeface="+mn-lt"/>
              </a:defRPr>
            </a:lvl1pPr>
            <a:lvl2pPr>
              <a:defRPr sz="1798">
                <a:latin typeface="+mn-lt"/>
              </a:defRPr>
            </a:lvl2pPr>
            <a:lvl3pPr>
              <a:defRPr sz="1600">
                <a:latin typeface="+mn-lt"/>
              </a:defRPr>
            </a:lvl3pPr>
            <a:lvl4pPr>
              <a:defRPr sz="1400">
                <a:latin typeface="+mn-lt"/>
              </a:defRPr>
            </a:lvl4pPr>
            <a:lvl5pPr>
              <a:defRPr sz="1400">
                <a:latin typeface="+mn-lt"/>
              </a:defRPr>
            </a:lvl5pPr>
            <a:lvl6pPr>
              <a:defRPr sz="1400"/>
            </a:lvl6pPr>
            <a:lvl7pPr>
              <a:defRPr sz="1400"/>
            </a:lvl7pPr>
            <a:lvl8pPr>
              <a:defRPr sz="1400"/>
            </a:lvl8pPr>
            <a:lvl9pPr>
              <a:defRPr sz="1400"/>
            </a:lvl9pPr>
          </a:lstStyle>
          <a:p>
            <a:pPr lvl="0"/>
            <a:r>
              <a:rPr lang="en-US" noProof="0"/>
              <a:t>Click to add main bullet</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ext Placeholder 4"/>
          <p:cNvSpPr>
            <a:spLocks noGrp="1"/>
          </p:cNvSpPr>
          <p:nvPr>
            <p:ph type="body" sz="quarter" idx="3" hasCustomPrompt="1"/>
          </p:nvPr>
        </p:nvSpPr>
        <p:spPr>
          <a:xfrm>
            <a:off x="6181342" y="1435608"/>
            <a:ext cx="5550410" cy="639762"/>
          </a:xfrm>
        </p:spPr>
        <p:txBody>
          <a:bodyPr anchor="t">
            <a:noAutofit/>
          </a:bodyPr>
          <a:lstStyle>
            <a:lvl1pPr marL="0" indent="0">
              <a:spcBef>
                <a:spcPts val="0"/>
              </a:spcBef>
              <a:buNone/>
              <a:defRPr sz="1998" b="1"/>
            </a:lvl1pPr>
            <a:lvl2pPr marL="456789" indent="0">
              <a:buNone/>
              <a:defRPr sz="1998" b="1"/>
            </a:lvl2pPr>
            <a:lvl3pPr marL="913578" indent="0">
              <a:buNone/>
              <a:defRPr sz="1798" b="1"/>
            </a:lvl3pPr>
            <a:lvl4pPr marL="1370367" indent="0">
              <a:buNone/>
              <a:defRPr sz="1600" b="1"/>
            </a:lvl4pPr>
            <a:lvl5pPr marL="1827155" indent="0">
              <a:buNone/>
              <a:defRPr sz="1600" b="1"/>
            </a:lvl5pPr>
            <a:lvl6pPr marL="2283943" indent="0">
              <a:buNone/>
              <a:defRPr sz="1600" b="1"/>
            </a:lvl6pPr>
            <a:lvl7pPr marL="2740732" indent="0">
              <a:buNone/>
              <a:defRPr sz="1600" b="1"/>
            </a:lvl7pPr>
            <a:lvl8pPr marL="3197520" indent="0">
              <a:buNone/>
              <a:defRPr sz="1600" b="1"/>
            </a:lvl8pPr>
            <a:lvl9pPr marL="3654309" indent="0">
              <a:buNone/>
              <a:defRPr sz="1600" b="1"/>
            </a:lvl9pPr>
          </a:lstStyle>
          <a:p>
            <a:pPr lvl="0"/>
            <a:r>
              <a:rPr lang="en-US" noProof="0"/>
              <a:t>Click to add heading</a:t>
            </a:r>
          </a:p>
        </p:txBody>
      </p:sp>
      <p:sp>
        <p:nvSpPr>
          <p:cNvPr id="6" name="Content Placeholder 5"/>
          <p:cNvSpPr>
            <a:spLocks noGrp="1"/>
          </p:cNvSpPr>
          <p:nvPr>
            <p:ph sz="quarter" idx="4" hasCustomPrompt="1"/>
          </p:nvPr>
        </p:nvSpPr>
        <p:spPr>
          <a:xfrm>
            <a:off x="6181342" y="2126111"/>
            <a:ext cx="5550410" cy="3907225"/>
          </a:xfrm>
        </p:spPr>
        <p:txBody>
          <a:bodyPr>
            <a:noAutofit/>
          </a:bodyPr>
          <a:lstStyle>
            <a:lvl1pPr>
              <a:defRPr sz="1998">
                <a:latin typeface="+mn-lt"/>
              </a:defRPr>
            </a:lvl1pPr>
            <a:lvl2pPr>
              <a:defRPr sz="1798">
                <a:latin typeface="+mn-lt"/>
              </a:defRPr>
            </a:lvl2pPr>
            <a:lvl3pPr>
              <a:defRPr sz="1600">
                <a:latin typeface="+mn-lt"/>
              </a:defRPr>
            </a:lvl3pPr>
            <a:lvl4pPr>
              <a:defRPr sz="1400">
                <a:latin typeface="+mn-lt"/>
              </a:defRPr>
            </a:lvl4pPr>
            <a:lvl5pPr>
              <a:defRPr sz="1400">
                <a:latin typeface="+mn-lt"/>
              </a:defRPr>
            </a:lvl5pPr>
            <a:lvl6pPr>
              <a:defRPr sz="1400"/>
            </a:lvl6pPr>
            <a:lvl7pPr>
              <a:defRPr sz="1400"/>
            </a:lvl7pPr>
            <a:lvl8pPr>
              <a:defRPr sz="1400"/>
            </a:lvl8pPr>
            <a:lvl9pPr>
              <a:defRPr sz="1400"/>
            </a:lvl9pPr>
          </a:lstStyle>
          <a:p>
            <a:pPr lvl="0"/>
            <a:r>
              <a:rPr lang="en-US" noProof="0"/>
              <a:t>Click to add main bullet</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Date Placeholder 6"/>
          <p:cNvSpPr>
            <a:spLocks noGrp="1"/>
          </p:cNvSpPr>
          <p:nvPr>
            <p:ph type="dt" sz="half" idx="10"/>
          </p:nvPr>
        </p:nvSpPr>
        <p:spPr/>
        <p:txBody>
          <a:bodyPr/>
          <a:lstStyle/>
          <a:p>
            <a:fld id="{00A4CB11-CC29-45DE-86FE-3B5E9B18E485}" type="datetime4">
              <a:rPr lang="en-US" smtClean="0"/>
              <a:t>September 14, 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a:xfrm>
            <a:off x="11449995" y="6399283"/>
            <a:ext cx="283219" cy="175694"/>
          </a:xfrm>
          <a:prstGeom prst="rect">
            <a:avLst/>
          </a:prstGeom>
        </p:spPr>
        <p:txBody>
          <a:bodyPr/>
          <a:lstStyle/>
          <a:p>
            <a:fld id="{BB333B34-C87C-402E-ABB0-13B7C9DEBBC4}" type="slidenum">
              <a:rPr lang="en-US" smtClean="0"/>
              <a:t>‹#›</a:t>
            </a:fld>
            <a:endParaRPr lang="en-US"/>
          </a:p>
        </p:txBody>
      </p:sp>
    </p:spTree>
    <p:extLst>
      <p:ext uri="{BB962C8B-B14F-4D97-AF65-F5344CB8AC3E}">
        <p14:creationId xmlns:p14="http://schemas.microsoft.com/office/powerpoint/2010/main" val="3221141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Chapter">
    <p:bg>
      <p:bgPr>
        <a:solidFill>
          <a:schemeClr val="accent1"/>
        </a:solidFill>
        <a:effectLst/>
      </p:bgPr>
    </p:bg>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438912" y="780239"/>
            <a:ext cx="11280656" cy="4771958"/>
          </a:xfrm>
        </p:spPr>
        <p:txBody>
          <a:bodyPr anchor="ctr">
            <a:normAutofit/>
          </a:bodyPr>
          <a:lstStyle>
            <a:lvl1pPr>
              <a:defRPr sz="7200">
                <a:solidFill>
                  <a:schemeClr val="bg1"/>
                </a:solidFill>
              </a:defRPr>
            </a:lvl1pPr>
          </a:lstStyle>
          <a:p>
            <a:r>
              <a:rPr lang="en-CA" noProof="0"/>
              <a:t>Chapter slide</a:t>
            </a:r>
          </a:p>
        </p:txBody>
      </p:sp>
      <p:sp>
        <p:nvSpPr>
          <p:cNvPr id="2" name="Date Placeholder 1"/>
          <p:cNvSpPr>
            <a:spLocks noGrp="1"/>
          </p:cNvSpPr>
          <p:nvPr>
            <p:ph type="dt" sz="half" idx="10"/>
          </p:nvPr>
        </p:nvSpPr>
        <p:spPr/>
        <p:txBody>
          <a:bodyPr/>
          <a:lstStyle>
            <a:lvl1pPr>
              <a:defRPr>
                <a:solidFill>
                  <a:schemeClr val="bg1"/>
                </a:solidFill>
              </a:defRPr>
            </a:lvl1pPr>
          </a:lstStyle>
          <a:p>
            <a:fld id="{664D86A9-B95A-42FA-8B03-2725FDB90EC5}" type="datetime4">
              <a:rPr lang="en-CA" smtClean="0"/>
              <a:t>September 14, 2024</a:t>
            </a:fld>
            <a:endParaRPr lang="en-US"/>
          </a:p>
        </p:txBody>
      </p:sp>
      <p:sp>
        <p:nvSpPr>
          <p:cNvPr id="3" name="Footer Placeholder 2"/>
          <p:cNvSpPr>
            <a:spLocks noGrp="1"/>
          </p:cNvSpPr>
          <p:nvPr>
            <p:ph type="ftr" sz="quarter" idx="11"/>
          </p:nvPr>
        </p:nvSpPr>
        <p:spPr/>
        <p:txBody>
          <a:bodyPr/>
          <a:lstStyle/>
          <a:p>
            <a:endParaRPr/>
          </a:p>
        </p:txBody>
      </p:sp>
      <p:sp>
        <p:nvSpPr>
          <p:cNvPr id="4" name="Slide Number Placeholder 3"/>
          <p:cNvSpPr>
            <a:spLocks noGrp="1"/>
          </p:cNvSpPr>
          <p:nvPr>
            <p:ph type="sldNum" sz="quarter" idx="12"/>
          </p:nvPr>
        </p:nvSpPr>
        <p:spPr/>
        <p:txBody>
          <a:bodyPr/>
          <a:lstStyle>
            <a:lvl1pPr>
              <a:defRPr>
                <a:solidFill>
                  <a:schemeClr val="bg1"/>
                </a:solidFill>
              </a:defRPr>
            </a:lvl1pPr>
          </a:lstStyle>
          <a:p>
            <a:fld id="{BB333B34-C87C-402E-ABB0-13B7C9DEBBC4}" type="slidenum">
              <a:rPr lang="en-CA" smtClean="0"/>
              <a:pPr/>
              <a:t>‹#›</a:t>
            </a:fld>
            <a:endParaRPr lang="en-CA"/>
          </a:p>
        </p:txBody>
      </p:sp>
      <p:pic>
        <p:nvPicPr>
          <p:cNvPr id="6" name="Graphic 5">
            <a:extLst>
              <a:ext uri="{FF2B5EF4-FFF2-40B4-BE49-F238E27FC236}">
                <a16:creationId xmlns:a16="http://schemas.microsoft.com/office/drawing/2014/main" id="{05D3F949-B32B-4093-9B3C-99C6267651BC}"/>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6893" b="19384"/>
          <a:stretch/>
        </p:blipFill>
        <p:spPr bwMode="black">
          <a:xfrm>
            <a:off x="224387" y="6211341"/>
            <a:ext cx="1754718" cy="561677"/>
          </a:xfrm>
          <a:prstGeom prst="rect">
            <a:avLst/>
          </a:prstGeom>
        </p:spPr>
      </p:pic>
    </p:spTree>
    <p:extLst>
      <p:ext uri="{BB962C8B-B14F-4D97-AF65-F5344CB8AC3E}">
        <p14:creationId xmlns:p14="http://schemas.microsoft.com/office/powerpoint/2010/main" val="11874810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0.xml><?xml version="1.0" encoding="utf-8"?>
<p:sldLayout xmlns:a="http://schemas.openxmlformats.org/drawingml/2006/main" xmlns:r="http://schemas.openxmlformats.org/officeDocument/2006/relationships" xmlns:p="http://schemas.openxmlformats.org/presentationml/2006/main" showMasterSp="0" preserve="1" userDrawn="1">
  <p:cSld name="1_Two column with source">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0941A91C-8450-4F8B-8FBF-3E634ED3081E}"/>
              </a:ext>
            </a:extLst>
          </p:cNvPr>
          <p:cNvSpPr/>
          <p:nvPr userDrawn="1"/>
        </p:nvSpPr>
        <p:spPr bwMode="hidden">
          <a:xfrm>
            <a:off x="3" y="36"/>
            <a:ext cx="3120272" cy="685796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8"/>
          </a:p>
        </p:txBody>
      </p:sp>
      <p:sp>
        <p:nvSpPr>
          <p:cNvPr id="20" name="Text Placeholder 19">
            <a:extLst>
              <a:ext uri="{FF2B5EF4-FFF2-40B4-BE49-F238E27FC236}">
                <a16:creationId xmlns:a16="http://schemas.microsoft.com/office/drawing/2014/main" id="{0AF97CD5-66AE-4EDA-8D23-A23D9D49A5AA}"/>
              </a:ext>
            </a:extLst>
          </p:cNvPr>
          <p:cNvSpPr>
            <a:spLocks noGrp="1"/>
          </p:cNvSpPr>
          <p:nvPr>
            <p:ph type="body" sz="quarter" idx="15" hasCustomPrompt="1"/>
          </p:nvPr>
        </p:nvSpPr>
        <p:spPr>
          <a:xfrm>
            <a:off x="3559180" y="475488"/>
            <a:ext cx="8165784" cy="792162"/>
          </a:xfrm>
        </p:spPr>
        <p:txBody>
          <a:bodyPr anchor="t"/>
          <a:lstStyle>
            <a:lvl1pPr marL="0" indent="0">
              <a:lnSpc>
                <a:spcPct val="95000"/>
              </a:lnSpc>
              <a:spcBef>
                <a:spcPts val="0"/>
              </a:spcBef>
              <a:buNone/>
              <a:defRPr sz="2398" b="0">
                <a:solidFill>
                  <a:schemeClr val="tx1"/>
                </a:solidFill>
                <a:latin typeface="+mj-lt"/>
              </a:defRPr>
            </a:lvl1pPr>
            <a:lvl2pPr marL="338025" indent="0">
              <a:buNone/>
              <a:defRPr/>
            </a:lvl2pPr>
            <a:lvl3pPr marL="685182" indent="0">
              <a:buNone/>
              <a:defRPr/>
            </a:lvl3pPr>
            <a:lvl4pPr marL="1014072" indent="0">
              <a:buNone/>
              <a:defRPr/>
            </a:lvl4pPr>
            <a:lvl5pPr marL="1379502" indent="0">
              <a:buNone/>
              <a:defRPr/>
            </a:lvl5pPr>
          </a:lstStyle>
          <a:p>
            <a:pPr lvl="0"/>
            <a:r>
              <a:rPr lang="en-US" noProof="0"/>
              <a:t>Title here</a:t>
            </a:r>
          </a:p>
        </p:txBody>
      </p:sp>
      <p:sp>
        <p:nvSpPr>
          <p:cNvPr id="2" name="Title 1"/>
          <p:cNvSpPr>
            <a:spLocks noGrp="1"/>
          </p:cNvSpPr>
          <p:nvPr>
            <p:ph type="title" hasCustomPrompt="1"/>
          </p:nvPr>
        </p:nvSpPr>
        <p:spPr>
          <a:xfrm>
            <a:off x="466345" y="463849"/>
            <a:ext cx="2425329" cy="3401475"/>
          </a:xfrm>
        </p:spPr>
        <p:txBody>
          <a:bodyPr anchor="t">
            <a:noAutofit/>
          </a:bodyPr>
          <a:lstStyle>
            <a:lvl1pPr>
              <a:lnSpc>
                <a:spcPct val="95000"/>
              </a:lnSpc>
              <a:spcBef>
                <a:spcPts val="0"/>
              </a:spcBef>
              <a:defRPr sz="3198" baseline="0">
                <a:solidFill>
                  <a:schemeClr val="bg1"/>
                </a:solidFill>
              </a:defRPr>
            </a:lvl1pPr>
          </a:lstStyle>
          <a:p>
            <a:r>
              <a:rPr lang="en-US" noProof="0"/>
              <a:t>Title </a:t>
            </a:r>
            <a:br>
              <a:rPr lang="en-US" noProof="0"/>
            </a:br>
            <a:r>
              <a:rPr lang="en-US" noProof="0"/>
              <a:t>of slide</a:t>
            </a:r>
          </a:p>
        </p:txBody>
      </p:sp>
      <p:sp>
        <p:nvSpPr>
          <p:cNvPr id="4" name="Date Placeholder 3"/>
          <p:cNvSpPr>
            <a:spLocks noGrp="1"/>
          </p:cNvSpPr>
          <p:nvPr>
            <p:ph type="dt" sz="half" idx="10"/>
          </p:nvPr>
        </p:nvSpPr>
        <p:spPr>
          <a:xfrm>
            <a:off x="11740895" y="7010398"/>
            <a:ext cx="447930" cy="45720"/>
          </a:xfrm>
        </p:spPr>
        <p:txBody>
          <a:bodyPr/>
          <a:lstStyle/>
          <a:p>
            <a:fld id="{FF132DD1-ED70-4BDF-9A73-CA79C3A1B7D9}" type="datetime4">
              <a:rPr lang="en-US" smtClean="0"/>
              <a:t>September 14, 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1449996" y="6399283"/>
            <a:ext cx="283219" cy="175694"/>
          </a:xfrm>
          <a:prstGeom prst="rect">
            <a:avLst/>
          </a:prstGeom>
        </p:spPr>
        <p:txBody>
          <a:bodyPr/>
          <a:lstStyle/>
          <a:p>
            <a:fld id="{BB333B34-C87C-402E-ABB0-13B7C9DEBBC4}" type="slidenum">
              <a:rPr lang="en-US" smtClean="0"/>
              <a:t>‹#›</a:t>
            </a:fld>
            <a:endParaRPr lang="en-US"/>
          </a:p>
        </p:txBody>
      </p:sp>
      <p:sp>
        <p:nvSpPr>
          <p:cNvPr id="16" name="Text Placeholder 8">
            <a:extLst>
              <a:ext uri="{FF2B5EF4-FFF2-40B4-BE49-F238E27FC236}">
                <a16:creationId xmlns:a16="http://schemas.microsoft.com/office/drawing/2014/main" id="{6484C2BD-24ED-45A0-81D7-5E2A0324D7A6}"/>
              </a:ext>
            </a:extLst>
          </p:cNvPr>
          <p:cNvSpPr>
            <a:spLocks noGrp="1"/>
          </p:cNvSpPr>
          <p:nvPr>
            <p:ph type="body" sz="quarter" idx="13" hasCustomPrompt="1"/>
          </p:nvPr>
        </p:nvSpPr>
        <p:spPr>
          <a:xfrm>
            <a:off x="3559179" y="6170286"/>
            <a:ext cx="7575224" cy="402451"/>
          </a:xfrm>
        </p:spPr>
        <p:txBody>
          <a:bodyPr anchor="b"/>
          <a:lstStyle>
            <a:lvl1pPr marL="0" indent="0">
              <a:lnSpc>
                <a:spcPct val="95000"/>
              </a:lnSpc>
              <a:spcBef>
                <a:spcPts val="0"/>
              </a:spcBef>
              <a:buNone/>
              <a:defRPr sz="800">
                <a:latin typeface="Arial" panose="020B0604020202020204" pitchFamily="34" charset="0"/>
              </a:defRPr>
            </a:lvl1pPr>
            <a:lvl2pPr marL="0" indent="0">
              <a:lnSpc>
                <a:spcPct val="95000"/>
              </a:lnSpc>
              <a:spcBef>
                <a:spcPts val="0"/>
              </a:spcBef>
              <a:buNone/>
              <a:defRPr sz="800">
                <a:latin typeface="Arial" panose="00000400000000000000" pitchFamily="2" charset="0"/>
              </a:defRPr>
            </a:lvl2pPr>
            <a:lvl3pPr marL="0" indent="0">
              <a:lnSpc>
                <a:spcPct val="95000"/>
              </a:lnSpc>
              <a:spcBef>
                <a:spcPts val="0"/>
              </a:spcBef>
              <a:buNone/>
              <a:defRPr sz="800">
                <a:latin typeface="Arial" panose="00000400000000000000" pitchFamily="2" charset="0"/>
              </a:defRPr>
            </a:lvl3pPr>
            <a:lvl4pPr marL="0" indent="0">
              <a:lnSpc>
                <a:spcPct val="95000"/>
              </a:lnSpc>
              <a:spcBef>
                <a:spcPts val="0"/>
              </a:spcBef>
              <a:buNone/>
              <a:defRPr sz="800">
                <a:latin typeface="Arial" panose="00000400000000000000" pitchFamily="2" charset="0"/>
              </a:defRPr>
            </a:lvl4pPr>
            <a:lvl5pPr marL="0" indent="0">
              <a:lnSpc>
                <a:spcPct val="95000"/>
              </a:lnSpc>
              <a:spcBef>
                <a:spcPts val="0"/>
              </a:spcBef>
              <a:buNone/>
              <a:defRPr sz="800">
                <a:latin typeface="Arial" panose="00000400000000000000" pitchFamily="2" charset="0"/>
              </a:defRPr>
            </a:lvl5pPr>
            <a:lvl6pPr marL="0" indent="0">
              <a:lnSpc>
                <a:spcPct val="95000"/>
              </a:lnSpc>
              <a:spcBef>
                <a:spcPts val="0"/>
              </a:spcBef>
              <a:buNone/>
              <a:defRPr sz="800">
                <a:latin typeface="Arial" panose="00000400000000000000" pitchFamily="2" charset="0"/>
              </a:defRPr>
            </a:lvl6pPr>
            <a:lvl7pPr marL="0" indent="0">
              <a:lnSpc>
                <a:spcPct val="95000"/>
              </a:lnSpc>
              <a:spcBef>
                <a:spcPts val="0"/>
              </a:spcBef>
              <a:buNone/>
              <a:defRPr sz="800">
                <a:latin typeface="Arial" panose="00000400000000000000" pitchFamily="2" charset="0"/>
              </a:defRPr>
            </a:lvl7pPr>
            <a:lvl8pPr marL="0" indent="0">
              <a:lnSpc>
                <a:spcPct val="95000"/>
              </a:lnSpc>
              <a:spcBef>
                <a:spcPts val="0"/>
              </a:spcBef>
              <a:buNone/>
              <a:defRPr sz="800">
                <a:latin typeface="Arial" panose="00000400000000000000" pitchFamily="2" charset="0"/>
              </a:defRPr>
            </a:lvl8pPr>
            <a:lvl9pPr marL="0" indent="0">
              <a:lnSpc>
                <a:spcPct val="95000"/>
              </a:lnSpc>
              <a:spcBef>
                <a:spcPts val="0"/>
              </a:spcBef>
              <a:buNone/>
              <a:defRPr sz="800">
                <a:latin typeface="Arial" panose="00000400000000000000" pitchFamily="2" charset="0"/>
              </a:defRPr>
            </a:lvl9pPr>
          </a:lstStyle>
          <a:p>
            <a:pPr lvl="0"/>
            <a:r>
              <a:rPr lang="en-US" sz="800" noProof="0">
                <a:latin typeface="Arial" panose="020B0303040401060103" pitchFamily="34" charset="0"/>
                <a:cs typeface="Arial" panose="020B0604020202020204" pitchFamily="34" charset="0"/>
              </a:rPr>
              <a:t>Source text should be Arial, size 8. </a:t>
            </a:r>
          </a:p>
        </p:txBody>
      </p:sp>
      <p:sp>
        <p:nvSpPr>
          <p:cNvPr id="15" name="Content Placeholder 2">
            <a:extLst>
              <a:ext uri="{FF2B5EF4-FFF2-40B4-BE49-F238E27FC236}">
                <a16:creationId xmlns:a16="http://schemas.microsoft.com/office/drawing/2014/main" id="{038F0D64-3A18-458E-9DB0-82116D7EB002}"/>
              </a:ext>
            </a:extLst>
          </p:cNvPr>
          <p:cNvSpPr>
            <a:spLocks noGrp="1"/>
          </p:cNvSpPr>
          <p:nvPr>
            <p:ph idx="1" hasCustomPrompt="1"/>
          </p:nvPr>
        </p:nvSpPr>
        <p:spPr>
          <a:xfrm>
            <a:off x="3559182" y="1434190"/>
            <a:ext cx="8163303" cy="4584842"/>
          </a:xfrm>
        </p:spPr>
        <p:txBody>
          <a:bodyPr/>
          <a:lstStyle>
            <a:lvl1pPr>
              <a:defRPr/>
            </a:lvl1pPr>
          </a:lstStyle>
          <a:p>
            <a:pPr lvl="0"/>
            <a:r>
              <a:rPr lang="en-US" noProof="0"/>
              <a:t>Click to add main bullet</a:t>
            </a:r>
          </a:p>
          <a:p>
            <a:pPr lvl="1"/>
            <a:r>
              <a:rPr lang="en-US" noProof="0"/>
              <a:t>Second level</a:t>
            </a:r>
          </a:p>
          <a:p>
            <a:pPr lvl="2"/>
            <a:r>
              <a:rPr lang="en-US" noProof="0"/>
              <a:t>Third level</a:t>
            </a:r>
          </a:p>
          <a:p>
            <a:pPr lvl="3"/>
            <a:r>
              <a:rPr lang="en-US" noProof="0"/>
              <a:t>Fourth level</a:t>
            </a:r>
          </a:p>
          <a:p>
            <a:pPr lvl="4"/>
            <a:r>
              <a:rPr lang="en-US" noProof="0"/>
              <a:t>Fifth level</a:t>
            </a:r>
          </a:p>
        </p:txBody>
      </p:sp>
      <p:pic>
        <p:nvPicPr>
          <p:cNvPr id="11" name="Graphic 10">
            <a:extLst>
              <a:ext uri="{FF2B5EF4-FFF2-40B4-BE49-F238E27FC236}">
                <a16:creationId xmlns:a16="http://schemas.microsoft.com/office/drawing/2014/main" id="{BE824D8B-D089-420C-891B-CD08900B7433}"/>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6893" b="19384"/>
          <a:stretch/>
        </p:blipFill>
        <p:spPr bwMode="black">
          <a:xfrm>
            <a:off x="224387" y="6211347"/>
            <a:ext cx="1754718" cy="561677"/>
          </a:xfrm>
          <a:prstGeom prst="rect">
            <a:avLst/>
          </a:prstGeom>
        </p:spPr>
      </p:pic>
    </p:spTree>
    <p:extLst>
      <p:ext uri="{BB962C8B-B14F-4D97-AF65-F5344CB8AC3E}">
        <p14:creationId xmlns:p14="http://schemas.microsoft.com/office/powerpoint/2010/main" val="1019365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showMasterSp="0" preserve="1" userDrawn="1">
  <p:cSld name="1_Three column with source">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0941A91C-8450-4F8B-8FBF-3E634ED3081E}"/>
              </a:ext>
            </a:extLst>
          </p:cNvPr>
          <p:cNvSpPr/>
          <p:nvPr userDrawn="1"/>
        </p:nvSpPr>
        <p:spPr bwMode="hidden">
          <a:xfrm>
            <a:off x="3" y="36"/>
            <a:ext cx="3120272" cy="685796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8"/>
          </a:p>
        </p:txBody>
      </p:sp>
      <p:sp>
        <p:nvSpPr>
          <p:cNvPr id="20" name="Text Placeholder 19">
            <a:extLst>
              <a:ext uri="{FF2B5EF4-FFF2-40B4-BE49-F238E27FC236}">
                <a16:creationId xmlns:a16="http://schemas.microsoft.com/office/drawing/2014/main" id="{0AF97CD5-66AE-4EDA-8D23-A23D9D49A5AA}"/>
              </a:ext>
            </a:extLst>
          </p:cNvPr>
          <p:cNvSpPr>
            <a:spLocks noGrp="1"/>
          </p:cNvSpPr>
          <p:nvPr>
            <p:ph type="body" sz="quarter" idx="15" hasCustomPrompt="1"/>
          </p:nvPr>
        </p:nvSpPr>
        <p:spPr>
          <a:xfrm>
            <a:off x="3559180" y="475488"/>
            <a:ext cx="2463800" cy="792162"/>
          </a:xfrm>
        </p:spPr>
        <p:txBody>
          <a:bodyPr anchor="t"/>
          <a:lstStyle>
            <a:lvl1pPr marL="0" indent="0">
              <a:lnSpc>
                <a:spcPct val="95000"/>
              </a:lnSpc>
              <a:spcBef>
                <a:spcPts val="0"/>
              </a:spcBef>
              <a:buNone/>
              <a:defRPr sz="2398" b="0">
                <a:solidFill>
                  <a:schemeClr val="tx1"/>
                </a:solidFill>
                <a:latin typeface="+mj-lt"/>
              </a:defRPr>
            </a:lvl1pPr>
            <a:lvl2pPr marL="338025" indent="0">
              <a:buNone/>
              <a:defRPr/>
            </a:lvl2pPr>
            <a:lvl3pPr marL="685182" indent="0">
              <a:buNone/>
              <a:defRPr/>
            </a:lvl3pPr>
            <a:lvl4pPr marL="1014072" indent="0">
              <a:buNone/>
              <a:defRPr/>
            </a:lvl4pPr>
            <a:lvl5pPr marL="1379502" indent="0">
              <a:buNone/>
              <a:defRPr/>
            </a:lvl5pPr>
          </a:lstStyle>
          <a:p>
            <a:pPr lvl="0"/>
            <a:r>
              <a:rPr lang="en-US" noProof="0"/>
              <a:t>Title here</a:t>
            </a:r>
          </a:p>
        </p:txBody>
      </p:sp>
      <p:sp>
        <p:nvSpPr>
          <p:cNvPr id="2" name="Title 1"/>
          <p:cNvSpPr>
            <a:spLocks noGrp="1"/>
          </p:cNvSpPr>
          <p:nvPr>
            <p:ph type="title" hasCustomPrompt="1"/>
          </p:nvPr>
        </p:nvSpPr>
        <p:spPr>
          <a:xfrm>
            <a:off x="466345" y="463849"/>
            <a:ext cx="2425329" cy="3401475"/>
          </a:xfrm>
        </p:spPr>
        <p:txBody>
          <a:bodyPr anchor="t">
            <a:noAutofit/>
          </a:bodyPr>
          <a:lstStyle>
            <a:lvl1pPr>
              <a:lnSpc>
                <a:spcPct val="95000"/>
              </a:lnSpc>
              <a:spcBef>
                <a:spcPts val="0"/>
              </a:spcBef>
              <a:defRPr sz="3198" baseline="0">
                <a:solidFill>
                  <a:schemeClr val="bg1"/>
                </a:solidFill>
              </a:defRPr>
            </a:lvl1pPr>
          </a:lstStyle>
          <a:p>
            <a:r>
              <a:rPr lang="en-US" noProof="0"/>
              <a:t>Title </a:t>
            </a:r>
            <a:br>
              <a:rPr lang="en-US" noProof="0"/>
            </a:br>
            <a:r>
              <a:rPr lang="en-US" noProof="0"/>
              <a:t>of slide</a:t>
            </a:r>
          </a:p>
        </p:txBody>
      </p:sp>
      <p:sp>
        <p:nvSpPr>
          <p:cNvPr id="4" name="Date Placeholder 3"/>
          <p:cNvSpPr>
            <a:spLocks noGrp="1"/>
          </p:cNvSpPr>
          <p:nvPr>
            <p:ph type="dt" sz="half" idx="10"/>
          </p:nvPr>
        </p:nvSpPr>
        <p:spPr>
          <a:xfrm>
            <a:off x="11740895" y="7010398"/>
            <a:ext cx="447930" cy="45720"/>
          </a:xfrm>
        </p:spPr>
        <p:txBody>
          <a:bodyPr/>
          <a:lstStyle/>
          <a:p>
            <a:fld id="{2225BEF7-362C-47A2-99CE-F92BC52601A4}" type="datetime4">
              <a:rPr lang="en-US" smtClean="0"/>
              <a:t>September 14, 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1449996" y="6399283"/>
            <a:ext cx="283219" cy="175694"/>
          </a:xfrm>
          <a:prstGeom prst="rect">
            <a:avLst/>
          </a:prstGeom>
        </p:spPr>
        <p:txBody>
          <a:bodyPr/>
          <a:lstStyle/>
          <a:p>
            <a:fld id="{BB333B34-C87C-402E-ABB0-13B7C9DEBBC4}" type="slidenum">
              <a:rPr lang="en-US" smtClean="0"/>
              <a:t>‹#›</a:t>
            </a:fld>
            <a:endParaRPr lang="en-US"/>
          </a:p>
        </p:txBody>
      </p:sp>
      <p:sp>
        <p:nvSpPr>
          <p:cNvPr id="14" name="Text Placeholder 19">
            <a:extLst>
              <a:ext uri="{FF2B5EF4-FFF2-40B4-BE49-F238E27FC236}">
                <a16:creationId xmlns:a16="http://schemas.microsoft.com/office/drawing/2014/main" id="{A51932F0-EBB7-48D2-9591-40F3F9E75737}"/>
              </a:ext>
            </a:extLst>
          </p:cNvPr>
          <p:cNvSpPr>
            <a:spLocks noGrp="1"/>
          </p:cNvSpPr>
          <p:nvPr>
            <p:ph type="body" sz="quarter" idx="20" hasCustomPrompt="1"/>
          </p:nvPr>
        </p:nvSpPr>
        <p:spPr>
          <a:xfrm>
            <a:off x="6533315" y="475488"/>
            <a:ext cx="5207070" cy="792162"/>
          </a:xfrm>
        </p:spPr>
        <p:txBody>
          <a:bodyPr anchor="t"/>
          <a:lstStyle>
            <a:lvl1pPr marL="0" indent="0">
              <a:lnSpc>
                <a:spcPct val="95000"/>
              </a:lnSpc>
              <a:spcBef>
                <a:spcPts val="0"/>
              </a:spcBef>
              <a:buNone/>
              <a:defRPr sz="2398" b="0">
                <a:latin typeface="+mj-lt"/>
              </a:defRPr>
            </a:lvl1pPr>
            <a:lvl2pPr marL="338025" indent="0">
              <a:buNone/>
              <a:defRPr/>
            </a:lvl2pPr>
            <a:lvl3pPr marL="685182" indent="0">
              <a:buNone/>
              <a:defRPr/>
            </a:lvl3pPr>
            <a:lvl4pPr marL="1014072" indent="0">
              <a:buNone/>
              <a:defRPr/>
            </a:lvl4pPr>
            <a:lvl5pPr marL="1379502" indent="0">
              <a:buNone/>
              <a:defRPr/>
            </a:lvl5pPr>
          </a:lstStyle>
          <a:p>
            <a:pPr lvl="0"/>
            <a:r>
              <a:rPr lang="en-US" noProof="0"/>
              <a:t>Optional title</a:t>
            </a:r>
          </a:p>
        </p:txBody>
      </p:sp>
      <p:sp>
        <p:nvSpPr>
          <p:cNvPr id="16" name="Text Placeholder 8">
            <a:extLst>
              <a:ext uri="{FF2B5EF4-FFF2-40B4-BE49-F238E27FC236}">
                <a16:creationId xmlns:a16="http://schemas.microsoft.com/office/drawing/2014/main" id="{6484C2BD-24ED-45A0-81D7-5E2A0324D7A6}"/>
              </a:ext>
            </a:extLst>
          </p:cNvPr>
          <p:cNvSpPr>
            <a:spLocks noGrp="1"/>
          </p:cNvSpPr>
          <p:nvPr>
            <p:ph type="body" sz="quarter" idx="13" hasCustomPrompt="1"/>
          </p:nvPr>
        </p:nvSpPr>
        <p:spPr>
          <a:xfrm>
            <a:off x="3559179" y="6170286"/>
            <a:ext cx="7575224" cy="402451"/>
          </a:xfrm>
        </p:spPr>
        <p:txBody>
          <a:bodyPr anchor="b"/>
          <a:lstStyle>
            <a:lvl1pPr marL="0" indent="0">
              <a:lnSpc>
                <a:spcPct val="95000"/>
              </a:lnSpc>
              <a:spcBef>
                <a:spcPts val="0"/>
              </a:spcBef>
              <a:buNone/>
              <a:defRPr sz="800">
                <a:latin typeface="Arial" panose="020B0604020202020204" pitchFamily="34" charset="0"/>
              </a:defRPr>
            </a:lvl1pPr>
            <a:lvl2pPr marL="0" indent="0">
              <a:lnSpc>
                <a:spcPct val="95000"/>
              </a:lnSpc>
              <a:spcBef>
                <a:spcPts val="0"/>
              </a:spcBef>
              <a:buNone/>
              <a:defRPr sz="800">
                <a:latin typeface="Arial" panose="00000400000000000000" pitchFamily="2" charset="0"/>
              </a:defRPr>
            </a:lvl2pPr>
            <a:lvl3pPr marL="0" indent="0">
              <a:lnSpc>
                <a:spcPct val="95000"/>
              </a:lnSpc>
              <a:spcBef>
                <a:spcPts val="0"/>
              </a:spcBef>
              <a:buNone/>
              <a:defRPr sz="800">
                <a:latin typeface="Arial" panose="00000400000000000000" pitchFamily="2" charset="0"/>
              </a:defRPr>
            </a:lvl3pPr>
            <a:lvl4pPr marL="0" indent="0">
              <a:lnSpc>
                <a:spcPct val="95000"/>
              </a:lnSpc>
              <a:spcBef>
                <a:spcPts val="0"/>
              </a:spcBef>
              <a:buNone/>
              <a:defRPr sz="800">
                <a:latin typeface="Arial" panose="00000400000000000000" pitchFamily="2" charset="0"/>
              </a:defRPr>
            </a:lvl4pPr>
            <a:lvl5pPr marL="0" indent="0">
              <a:lnSpc>
                <a:spcPct val="95000"/>
              </a:lnSpc>
              <a:spcBef>
                <a:spcPts val="0"/>
              </a:spcBef>
              <a:buNone/>
              <a:defRPr sz="800">
                <a:latin typeface="Arial" panose="00000400000000000000" pitchFamily="2" charset="0"/>
              </a:defRPr>
            </a:lvl5pPr>
            <a:lvl6pPr marL="0" indent="0">
              <a:lnSpc>
                <a:spcPct val="95000"/>
              </a:lnSpc>
              <a:spcBef>
                <a:spcPts val="0"/>
              </a:spcBef>
              <a:buNone/>
              <a:defRPr sz="800">
                <a:latin typeface="Arial" panose="00000400000000000000" pitchFamily="2" charset="0"/>
              </a:defRPr>
            </a:lvl6pPr>
            <a:lvl7pPr marL="0" indent="0">
              <a:lnSpc>
                <a:spcPct val="95000"/>
              </a:lnSpc>
              <a:spcBef>
                <a:spcPts val="0"/>
              </a:spcBef>
              <a:buNone/>
              <a:defRPr sz="800">
                <a:latin typeface="Arial" panose="00000400000000000000" pitchFamily="2" charset="0"/>
              </a:defRPr>
            </a:lvl7pPr>
            <a:lvl8pPr marL="0" indent="0">
              <a:lnSpc>
                <a:spcPct val="95000"/>
              </a:lnSpc>
              <a:spcBef>
                <a:spcPts val="0"/>
              </a:spcBef>
              <a:buNone/>
              <a:defRPr sz="800">
                <a:latin typeface="Arial" panose="00000400000000000000" pitchFamily="2" charset="0"/>
              </a:defRPr>
            </a:lvl8pPr>
            <a:lvl9pPr marL="0" indent="0">
              <a:lnSpc>
                <a:spcPct val="95000"/>
              </a:lnSpc>
              <a:spcBef>
                <a:spcPts val="0"/>
              </a:spcBef>
              <a:buNone/>
              <a:defRPr sz="800">
                <a:latin typeface="Arial" panose="00000400000000000000" pitchFamily="2" charset="0"/>
              </a:defRPr>
            </a:lvl9pPr>
          </a:lstStyle>
          <a:p>
            <a:pPr lvl="0"/>
            <a:r>
              <a:rPr lang="en-US" sz="800" noProof="0">
                <a:latin typeface="Arial" panose="020B0303040401060103" pitchFamily="34" charset="0"/>
                <a:cs typeface="Arial" panose="020B0604020202020204" pitchFamily="34" charset="0"/>
              </a:rPr>
              <a:t>Source text should be Arial, size 8. </a:t>
            </a:r>
          </a:p>
        </p:txBody>
      </p:sp>
      <p:sp>
        <p:nvSpPr>
          <p:cNvPr id="10" name="Text Placeholder 9">
            <a:extLst>
              <a:ext uri="{FF2B5EF4-FFF2-40B4-BE49-F238E27FC236}">
                <a16:creationId xmlns:a16="http://schemas.microsoft.com/office/drawing/2014/main" id="{86456917-5A0D-4B01-9F9A-CC2545886632}"/>
              </a:ext>
            </a:extLst>
          </p:cNvPr>
          <p:cNvSpPr>
            <a:spLocks noGrp="1"/>
          </p:cNvSpPr>
          <p:nvPr>
            <p:ph type="body" sz="quarter" idx="21" hasCustomPrompt="1"/>
          </p:nvPr>
        </p:nvSpPr>
        <p:spPr>
          <a:xfrm>
            <a:off x="3559180" y="1435608"/>
            <a:ext cx="2463800" cy="4597721"/>
          </a:xfrm>
        </p:spPr>
        <p:txBody>
          <a:bodyPr/>
          <a:lstStyle>
            <a:lvl1pPr>
              <a:spcBef>
                <a:spcPts val="600"/>
              </a:spcBef>
              <a:defRPr sz="1400"/>
            </a:lvl1pPr>
            <a:lvl2pPr>
              <a:spcBef>
                <a:spcPts val="600"/>
              </a:spcBef>
              <a:defRPr sz="1400"/>
            </a:lvl2pPr>
            <a:lvl3pPr>
              <a:spcBef>
                <a:spcPts val="600"/>
              </a:spcBef>
              <a:defRPr sz="1400"/>
            </a:lvl3pPr>
            <a:lvl4pPr>
              <a:spcBef>
                <a:spcPts val="600"/>
              </a:spcBef>
              <a:defRPr sz="1400"/>
            </a:lvl4pPr>
            <a:lvl5pPr>
              <a:spcBef>
                <a:spcPts val="600"/>
              </a:spcBef>
              <a:defRPr sz="1400"/>
            </a:lvl5pPr>
            <a:lvl6pPr>
              <a:spcBef>
                <a:spcPts val="600"/>
              </a:spcBef>
              <a:defRPr sz="1400"/>
            </a:lvl6pPr>
            <a:lvl7pPr>
              <a:spcBef>
                <a:spcPts val="600"/>
              </a:spcBef>
              <a:defRPr sz="1400"/>
            </a:lvl7pPr>
            <a:lvl8pPr>
              <a:spcBef>
                <a:spcPts val="600"/>
              </a:spcBef>
              <a:defRPr sz="1400"/>
            </a:lvl8pPr>
            <a:lvl9pPr>
              <a:spcBef>
                <a:spcPts val="600"/>
              </a:spcBef>
              <a:defRPr sz="1400"/>
            </a:lvl9pPr>
          </a:lstStyle>
          <a:p>
            <a:pPr lvl="0"/>
            <a:r>
              <a:rPr lang="en-US" noProof="0"/>
              <a:t>Click to add body copy</a:t>
            </a:r>
          </a:p>
          <a:p>
            <a:pPr lvl="1"/>
            <a:r>
              <a:rPr lang="en-US" noProof="0"/>
              <a:t>Second level</a:t>
            </a:r>
          </a:p>
          <a:p>
            <a:pPr lvl="2"/>
            <a:r>
              <a:rPr lang="en-US" noProof="0"/>
              <a:t>Third level</a:t>
            </a:r>
          </a:p>
          <a:p>
            <a:pPr lvl="3"/>
            <a:r>
              <a:rPr lang="en-US" noProof="0"/>
              <a:t>Fourth level</a:t>
            </a:r>
          </a:p>
          <a:p>
            <a:pPr lvl="4"/>
            <a:r>
              <a:rPr lang="en-US" noProof="0"/>
              <a:t>Fifth level</a:t>
            </a:r>
          </a:p>
          <a:p>
            <a:pPr lvl="5"/>
            <a:r>
              <a:rPr lang="en-US" noProof="0"/>
              <a:t>Sixth level</a:t>
            </a:r>
          </a:p>
          <a:p>
            <a:pPr lvl="6"/>
            <a:r>
              <a:rPr lang="en-US" noProof="0"/>
              <a:t>Seventh level</a:t>
            </a:r>
          </a:p>
          <a:p>
            <a:pPr lvl="7"/>
            <a:r>
              <a:rPr lang="en-US" noProof="0"/>
              <a:t>Eighth level</a:t>
            </a:r>
          </a:p>
          <a:p>
            <a:pPr lvl="8"/>
            <a:r>
              <a:rPr lang="en-US" noProof="0"/>
              <a:t>Ninth level</a:t>
            </a:r>
          </a:p>
        </p:txBody>
      </p:sp>
      <p:sp>
        <p:nvSpPr>
          <p:cNvPr id="15" name="Content Placeholder 14">
            <a:extLst>
              <a:ext uri="{FF2B5EF4-FFF2-40B4-BE49-F238E27FC236}">
                <a16:creationId xmlns:a16="http://schemas.microsoft.com/office/drawing/2014/main" id="{50063603-5807-4630-8EB7-C1EBC7302DA8}"/>
              </a:ext>
            </a:extLst>
          </p:cNvPr>
          <p:cNvSpPr>
            <a:spLocks noGrp="1"/>
          </p:cNvSpPr>
          <p:nvPr>
            <p:ph sz="quarter" idx="22" hasCustomPrompt="1"/>
          </p:nvPr>
        </p:nvSpPr>
        <p:spPr>
          <a:xfrm>
            <a:off x="6533316" y="1435608"/>
            <a:ext cx="5207580" cy="4597721"/>
          </a:xfrm>
        </p:spPr>
        <p:txBody>
          <a:bodyPr/>
          <a:lstStyle>
            <a:lvl1pPr>
              <a:spcBef>
                <a:spcPts val="600"/>
              </a:spcBef>
              <a:defRPr sz="1400"/>
            </a:lvl1pPr>
            <a:lvl2pPr>
              <a:spcBef>
                <a:spcPts val="600"/>
              </a:spcBef>
              <a:defRPr sz="1400"/>
            </a:lvl2pPr>
            <a:lvl3pPr>
              <a:spcBef>
                <a:spcPts val="600"/>
              </a:spcBef>
              <a:defRPr sz="1400"/>
            </a:lvl3pPr>
            <a:lvl4pPr>
              <a:spcBef>
                <a:spcPts val="600"/>
              </a:spcBef>
              <a:defRPr sz="1400"/>
            </a:lvl4pPr>
            <a:lvl5pPr>
              <a:spcBef>
                <a:spcPts val="600"/>
              </a:spcBef>
              <a:defRPr sz="1400"/>
            </a:lvl5pPr>
            <a:lvl6pPr>
              <a:spcBef>
                <a:spcPts val="600"/>
              </a:spcBef>
              <a:defRPr sz="1400"/>
            </a:lvl6pPr>
            <a:lvl7pPr>
              <a:spcBef>
                <a:spcPts val="600"/>
              </a:spcBef>
              <a:defRPr sz="1400"/>
            </a:lvl7pPr>
            <a:lvl8pPr>
              <a:spcBef>
                <a:spcPts val="600"/>
              </a:spcBef>
              <a:defRPr sz="1400"/>
            </a:lvl8pPr>
            <a:lvl9pPr>
              <a:spcBef>
                <a:spcPts val="600"/>
              </a:spcBef>
              <a:defRPr sz="1400"/>
            </a:lvl9pPr>
          </a:lstStyle>
          <a:p>
            <a:pPr lvl="0"/>
            <a:r>
              <a:rPr lang="en-US" noProof="0"/>
              <a:t>Add body copy or click icon for other content options</a:t>
            </a:r>
          </a:p>
          <a:p>
            <a:pPr lvl="1"/>
            <a:r>
              <a:rPr lang="en-US" noProof="0"/>
              <a:t>Second level</a:t>
            </a:r>
          </a:p>
          <a:p>
            <a:pPr lvl="2"/>
            <a:r>
              <a:rPr lang="en-US" noProof="0"/>
              <a:t>Third level</a:t>
            </a:r>
          </a:p>
          <a:p>
            <a:pPr lvl="3"/>
            <a:r>
              <a:rPr lang="en-US" noProof="0"/>
              <a:t>Fourth level</a:t>
            </a:r>
          </a:p>
          <a:p>
            <a:pPr lvl="4"/>
            <a:r>
              <a:rPr lang="en-US" noProof="0"/>
              <a:t>Fifth level</a:t>
            </a:r>
          </a:p>
          <a:p>
            <a:pPr lvl="5"/>
            <a:r>
              <a:rPr lang="en-US" noProof="0"/>
              <a:t>Sixth level</a:t>
            </a:r>
          </a:p>
          <a:p>
            <a:pPr lvl="6"/>
            <a:r>
              <a:rPr lang="en-US" noProof="0"/>
              <a:t>Seventh level</a:t>
            </a:r>
          </a:p>
          <a:p>
            <a:pPr lvl="7"/>
            <a:r>
              <a:rPr lang="en-US" noProof="0"/>
              <a:t>Eighth level</a:t>
            </a:r>
          </a:p>
          <a:p>
            <a:pPr lvl="8"/>
            <a:r>
              <a:rPr lang="en-US" noProof="0"/>
              <a:t>Ninth level</a:t>
            </a:r>
          </a:p>
        </p:txBody>
      </p:sp>
      <p:pic>
        <p:nvPicPr>
          <p:cNvPr id="13" name="Graphic 12">
            <a:extLst>
              <a:ext uri="{FF2B5EF4-FFF2-40B4-BE49-F238E27FC236}">
                <a16:creationId xmlns:a16="http://schemas.microsoft.com/office/drawing/2014/main" id="{A0444B9D-C94E-4363-8C73-12F9B1BEED6F}"/>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6893" b="19384"/>
          <a:stretch/>
        </p:blipFill>
        <p:spPr bwMode="black">
          <a:xfrm>
            <a:off x="224387" y="6211347"/>
            <a:ext cx="1754718" cy="561677"/>
          </a:xfrm>
          <a:prstGeom prst="rect">
            <a:avLst/>
          </a:prstGeom>
        </p:spPr>
      </p:pic>
    </p:spTree>
    <p:extLst>
      <p:ext uri="{BB962C8B-B14F-4D97-AF65-F5344CB8AC3E}">
        <p14:creationId xmlns:p14="http://schemas.microsoft.com/office/powerpoint/2010/main" val="32678673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6344" y="472438"/>
            <a:ext cx="11274553" cy="792167"/>
          </a:xfrm>
        </p:spPr>
        <p:txBody>
          <a:bodyPr/>
          <a:lstStyle>
            <a:lvl1pPr>
              <a:defRPr/>
            </a:lvl1pPr>
          </a:lstStyle>
          <a:p>
            <a:r>
              <a:rPr lang="en-US" noProof="0"/>
              <a:t>Slide title</a:t>
            </a:r>
          </a:p>
        </p:txBody>
      </p:sp>
      <p:sp>
        <p:nvSpPr>
          <p:cNvPr id="3" name="Text Placeholder 2"/>
          <p:cNvSpPr>
            <a:spLocks noGrp="1"/>
          </p:cNvSpPr>
          <p:nvPr>
            <p:ph type="body" idx="1" hasCustomPrompt="1"/>
          </p:nvPr>
        </p:nvSpPr>
        <p:spPr>
          <a:xfrm>
            <a:off x="466342" y="1435608"/>
            <a:ext cx="5550410" cy="639762"/>
          </a:xfrm>
        </p:spPr>
        <p:txBody>
          <a:bodyPr anchor="t">
            <a:noAutofit/>
          </a:bodyPr>
          <a:lstStyle>
            <a:lvl1pPr marL="0" indent="0">
              <a:spcBef>
                <a:spcPts val="0"/>
              </a:spcBef>
              <a:buNone/>
              <a:defRPr sz="1998" b="1"/>
            </a:lvl1pPr>
            <a:lvl2pPr marL="456926" indent="0">
              <a:buNone/>
              <a:defRPr sz="1998" b="1"/>
            </a:lvl2pPr>
            <a:lvl3pPr marL="913852" indent="0">
              <a:buNone/>
              <a:defRPr sz="1798" b="1"/>
            </a:lvl3pPr>
            <a:lvl4pPr marL="1370778" indent="0">
              <a:buNone/>
              <a:defRPr sz="1600" b="1"/>
            </a:lvl4pPr>
            <a:lvl5pPr marL="1827703" indent="0">
              <a:buNone/>
              <a:defRPr sz="1600" b="1"/>
            </a:lvl5pPr>
            <a:lvl6pPr marL="2284628" indent="0">
              <a:buNone/>
              <a:defRPr sz="1600" b="1"/>
            </a:lvl6pPr>
            <a:lvl7pPr marL="2741554" indent="0">
              <a:buNone/>
              <a:defRPr sz="1600" b="1"/>
            </a:lvl7pPr>
            <a:lvl8pPr marL="3198480" indent="0">
              <a:buNone/>
              <a:defRPr sz="1600" b="1"/>
            </a:lvl8pPr>
            <a:lvl9pPr marL="3655406" indent="0">
              <a:buNone/>
              <a:defRPr sz="1600" b="1"/>
            </a:lvl9pPr>
          </a:lstStyle>
          <a:p>
            <a:pPr lvl="0"/>
            <a:r>
              <a:rPr lang="en-US" noProof="0"/>
              <a:t>Click to add heading</a:t>
            </a:r>
          </a:p>
        </p:txBody>
      </p:sp>
      <p:sp>
        <p:nvSpPr>
          <p:cNvPr id="4" name="Content Placeholder 3"/>
          <p:cNvSpPr>
            <a:spLocks noGrp="1"/>
          </p:cNvSpPr>
          <p:nvPr>
            <p:ph sz="half" idx="2" hasCustomPrompt="1"/>
          </p:nvPr>
        </p:nvSpPr>
        <p:spPr>
          <a:xfrm>
            <a:off x="466342" y="2126109"/>
            <a:ext cx="5550410" cy="3907225"/>
          </a:xfrm>
        </p:spPr>
        <p:txBody>
          <a:bodyPr>
            <a:noAutofit/>
          </a:bodyPr>
          <a:lstStyle>
            <a:lvl1pPr>
              <a:defRPr sz="1998">
                <a:latin typeface="+mn-lt"/>
              </a:defRPr>
            </a:lvl1pPr>
            <a:lvl2pPr>
              <a:defRPr sz="1798">
                <a:latin typeface="+mn-lt"/>
              </a:defRPr>
            </a:lvl2pPr>
            <a:lvl3pPr>
              <a:defRPr sz="1600">
                <a:latin typeface="+mn-lt"/>
              </a:defRPr>
            </a:lvl3pPr>
            <a:lvl4pPr>
              <a:defRPr sz="1400">
                <a:latin typeface="+mn-lt"/>
              </a:defRPr>
            </a:lvl4pPr>
            <a:lvl5pPr>
              <a:defRPr sz="1400">
                <a:latin typeface="+mn-lt"/>
              </a:defRPr>
            </a:lvl5pPr>
            <a:lvl6pPr>
              <a:defRPr sz="1400"/>
            </a:lvl6pPr>
            <a:lvl7pPr>
              <a:defRPr sz="1400"/>
            </a:lvl7pPr>
            <a:lvl8pPr>
              <a:defRPr sz="1400"/>
            </a:lvl8pPr>
            <a:lvl9pPr>
              <a:defRPr sz="1400"/>
            </a:lvl9pPr>
          </a:lstStyle>
          <a:p>
            <a:pPr lvl="0"/>
            <a:r>
              <a:rPr lang="en-US" noProof="0"/>
              <a:t>Click to add main bullet</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ext Placeholder 4"/>
          <p:cNvSpPr>
            <a:spLocks noGrp="1"/>
          </p:cNvSpPr>
          <p:nvPr>
            <p:ph type="body" sz="quarter" idx="3" hasCustomPrompt="1"/>
          </p:nvPr>
        </p:nvSpPr>
        <p:spPr>
          <a:xfrm>
            <a:off x="6181342" y="1435608"/>
            <a:ext cx="5550410" cy="639762"/>
          </a:xfrm>
        </p:spPr>
        <p:txBody>
          <a:bodyPr anchor="t">
            <a:noAutofit/>
          </a:bodyPr>
          <a:lstStyle>
            <a:lvl1pPr marL="0" indent="0">
              <a:spcBef>
                <a:spcPts val="0"/>
              </a:spcBef>
              <a:buNone/>
              <a:defRPr sz="1998" b="1"/>
            </a:lvl1pPr>
            <a:lvl2pPr marL="456926" indent="0">
              <a:buNone/>
              <a:defRPr sz="1998" b="1"/>
            </a:lvl2pPr>
            <a:lvl3pPr marL="913852" indent="0">
              <a:buNone/>
              <a:defRPr sz="1798" b="1"/>
            </a:lvl3pPr>
            <a:lvl4pPr marL="1370778" indent="0">
              <a:buNone/>
              <a:defRPr sz="1600" b="1"/>
            </a:lvl4pPr>
            <a:lvl5pPr marL="1827703" indent="0">
              <a:buNone/>
              <a:defRPr sz="1600" b="1"/>
            </a:lvl5pPr>
            <a:lvl6pPr marL="2284628" indent="0">
              <a:buNone/>
              <a:defRPr sz="1600" b="1"/>
            </a:lvl6pPr>
            <a:lvl7pPr marL="2741554" indent="0">
              <a:buNone/>
              <a:defRPr sz="1600" b="1"/>
            </a:lvl7pPr>
            <a:lvl8pPr marL="3198480" indent="0">
              <a:buNone/>
              <a:defRPr sz="1600" b="1"/>
            </a:lvl8pPr>
            <a:lvl9pPr marL="3655406" indent="0">
              <a:buNone/>
              <a:defRPr sz="1600" b="1"/>
            </a:lvl9pPr>
          </a:lstStyle>
          <a:p>
            <a:pPr lvl="0"/>
            <a:r>
              <a:rPr lang="en-US" noProof="0"/>
              <a:t>Click to add heading</a:t>
            </a:r>
          </a:p>
        </p:txBody>
      </p:sp>
      <p:sp>
        <p:nvSpPr>
          <p:cNvPr id="6" name="Content Placeholder 5"/>
          <p:cNvSpPr>
            <a:spLocks noGrp="1"/>
          </p:cNvSpPr>
          <p:nvPr>
            <p:ph sz="quarter" idx="4" hasCustomPrompt="1"/>
          </p:nvPr>
        </p:nvSpPr>
        <p:spPr>
          <a:xfrm>
            <a:off x="6181342" y="2126109"/>
            <a:ext cx="5550410" cy="3907225"/>
          </a:xfrm>
        </p:spPr>
        <p:txBody>
          <a:bodyPr>
            <a:noAutofit/>
          </a:bodyPr>
          <a:lstStyle>
            <a:lvl1pPr>
              <a:defRPr sz="1998">
                <a:latin typeface="+mn-lt"/>
              </a:defRPr>
            </a:lvl1pPr>
            <a:lvl2pPr>
              <a:defRPr sz="1798">
                <a:latin typeface="+mn-lt"/>
              </a:defRPr>
            </a:lvl2pPr>
            <a:lvl3pPr>
              <a:defRPr sz="1600">
                <a:latin typeface="+mn-lt"/>
              </a:defRPr>
            </a:lvl3pPr>
            <a:lvl4pPr>
              <a:defRPr sz="1400">
                <a:latin typeface="+mn-lt"/>
              </a:defRPr>
            </a:lvl4pPr>
            <a:lvl5pPr>
              <a:defRPr sz="1400">
                <a:latin typeface="+mn-lt"/>
              </a:defRPr>
            </a:lvl5pPr>
            <a:lvl6pPr>
              <a:defRPr sz="1400"/>
            </a:lvl6pPr>
            <a:lvl7pPr>
              <a:defRPr sz="1400"/>
            </a:lvl7pPr>
            <a:lvl8pPr>
              <a:defRPr sz="1400"/>
            </a:lvl8pPr>
            <a:lvl9pPr>
              <a:defRPr sz="1400"/>
            </a:lvl9pPr>
          </a:lstStyle>
          <a:p>
            <a:pPr lvl="0"/>
            <a:r>
              <a:rPr lang="en-US" noProof="0"/>
              <a:t>Click to add main bullet</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Date Placeholder 6"/>
          <p:cNvSpPr>
            <a:spLocks noGrp="1"/>
          </p:cNvSpPr>
          <p:nvPr>
            <p:ph type="dt" sz="half" idx="10"/>
          </p:nvPr>
        </p:nvSpPr>
        <p:spPr/>
        <p:txBody>
          <a:bodyPr/>
          <a:lstStyle/>
          <a:p>
            <a:fld id="{00A4CB11-CC29-45DE-86FE-3B5E9B18E485}" type="datetime4">
              <a:rPr lang="en-US" smtClean="0"/>
              <a:t>September 14, 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a:xfrm>
            <a:off x="11449995" y="6399283"/>
            <a:ext cx="283219" cy="175694"/>
          </a:xfrm>
          <a:prstGeom prst="rect">
            <a:avLst/>
          </a:prstGeom>
        </p:spPr>
        <p:txBody>
          <a:bodyPr/>
          <a:lstStyle/>
          <a:p>
            <a:fld id="{BB333B34-C87C-402E-ABB0-13B7C9DEBBC4}" type="slidenum">
              <a:rPr lang="en-US" smtClean="0"/>
              <a:t>‹#›</a:t>
            </a:fld>
            <a:endParaRPr lang="en-US"/>
          </a:p>
        </p:txBody>
      </p:sp>
    </p:spTree>
    <p:extLst>
      <p:ext uri="{BB962C8B-B14F-4D97-AF65-F5344CB8AC3E}">
        <p14:creationId xmlns:p14="http://schemas.microsoft.com/office/powerpoint/2010/main" val="317590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3.xml><?xml version="1.0" encoding="utf-8"?>
<p:sldLayout xmlns:a="http://schemas.openxmlformats.org/drawingml/2006/main" xmlns:r="http://schemas.openxmlformats.org/officeDocument/2006/relationships" xmlns:p="http://schemas.openxmlformats.org/presentationml/2006/main" showMasterSp="0" preserve="1" userDrawn="1">
  <p:cSld name="One column with source">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0941A91C-8450-4F8B-8FBF-3E634ED3081E}"/>
              </a:ext>
            </a:extLst>
          </p:cNvPr>
          <p:cNvSpPr/>
          <p:nvPr userDrawn="1"/>
        </p:nvSpPr>
        <p:spPr bwMode="hidden">
          <a:xfrm>
            <a:off x="2" y="36"/>
            <a:ext cx="3120272" cy="685796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8"/>
          </a:p>
        </p:txBody>
      </p:sp>
      <p:sp>
        <p:nvSpPr>
          <p:cNvPr id="2" name="Title 1"/>
          <p:cNvSpPr>
            <a:spLocks noGrp="1"/>
          </p:cNvSpPr>
          <p:nvPr>
            <p:ph type="title" hasCustomPrompt="1"/>
          </p:nvPr>
        </p:nvSpPr>
        <p:spPr>
          <a:xfrm>
            <a:off x="466344" y="463847"/>
            <a:ext cx="2425329" cy="3401475"/>
          </a:xfrm>
        </p:spPr>
        <p:txBody>
          <a:bodyPr anchor="t">
            <a:noAutofit/>
          </a:bodyPr>
          <a:lstStyle>
            <a:lvl1pPr>
              <a:lnSpc>
                <a:spcPct val="95000"/>
              </a:lnSpc>
              <a:spcBef>
                <a:spcPts val="0"/>
              </a:spcBef>
              <a:defRPr sz="3198" baseline="0">
                <a:solidFill>
                  <a:schemeClr val="bg1"/>
                </a:solidFill>
              </a:defRPr>
            </a:lvl1pPr>
          </a:lstStyle>
          <a:p>
            <a:r>
              <a:rPr lang="en-US" noProof="0"/>
              <a:t>Title </a:t>
            </a:r>
            <a:br>
              <a:rPr lang="en-US" noProof="0"/>
            </a:br>
            <a:r>
              <a:rPr lang="en-US" noProof="0"/>
              <a:t>of slide</a:t>
            </a:r>
          </a:p>
        </p:txBody>
      </p:sp>
      <p:sp>
        <p:nvSpPr>
          <p:cNvPr id="4" name="Date Placeholder 3"/>
          <p:cNvSpPr>
            <a:spLocks noGrp="1"/>
          </p:cNvSpPr>
          <p:nvPr>
            <p:ph type="dt" sz="half" idx="10"/>
          </p:nvPr>
        </p:nvSpPr>
        <p:spPr>
          <a:xfrm>
            <a:off x="11740895" y="7010398"/>
            <a:ext cx="447930" cy="45720"/>
          </a:xfrm>
        </p:spPr>
        <p:txBody>
          <a:bodyPr/>
          <a:lstStyle/>
          <a:p>
            <a:fld id="{FF132DD1-ED70-4BDF-9A73-CA79C3A1B7D9}" type="datetime4">
              <a:rPr lang="en-US" smtClean="0"/>
              <a:t>September 14, 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1449995" y="6399283"/>
            <a:ext cx="283219" cy="175694"/>
          </a:xfrm>
          <a:prstGeom prst="rect">
            <a:avLst/>
          </a:prstGeom>
        </p:spPr>
        <p:txBody>
          <a:bodyPr/>
          <a:lstStyle/>
          <a:p>
            <a:fld id="{BB333B34-C87C-402E-ABB0-13B7C9DEBBC4}" type="slidenum">
              <a:rPr lang="en-US" smtClean="0"/>
              <a:t>‹#›</a:t>
            </a:fld>
            <a:endParaRPr lang="en-US"/>
          </a:p>
        </p:txBody>
      </p:sp>
      <p:sp>
        <p:nvSpPr>
          <p:cNvPr id="16" name="Text Placeholder 8">
            <a:extLst>
              <a:ext uri="{FF2B5EF4-FFF2-40B4-BE49-F238E27FC236}">
                <a16:creationId xmlns:a16="http://schemas.microsoft.com/office/drawing/2014/main" id="{6484C2BD-24ED-45A0-81D7-5E2A0324D7A6}"/>
              </a:ext>
            </a:extLst>
          </p:cNvPr>
          <p:cNvSpPr>
            <a:spLocks noGrp="1"/>
          </p:cNvSpPr>
          <p:nvPr>
            <p:ph type="body" sz="quarter" idx="13" hasCustomPrompt="1"/>
          </p:nvPr>
        </p:nvSpPr>
        <p:spPr>
          <a:xfrm>
            <a:off x="3559179" y="6170284"/>
            <a:ext cx="7575224" cy="402451"/>
          </a:xfrm>
        </p:spPr>
        <p:txBody>
          <a:bodyPr anchor="b"/>
          <a:lstStyle>
            <a:lvl1pPr marL="0" indent="0">
              <a:lnSpc>
                <a:spcPct val="95000"/>
              </a:lnSpc>
              <a:spcBef>
                <a:spcPts val="0"/>
              </a:spcBef>
              <a:buNone/>
              <a:defRPr sz="800">
                <a:latin typeface="Arial" panose="020B0604020202020204" pitchFamily="34" charset="0"/>
              </a:defRPr>
            </a:lvl1pPr>
            <a:lvl2pPr marL="0" indent="0">
              <a:lnSpc>
                <a:spcPct val="95000"/>
              </a:lnSpc>
              <a:spcBef>
                <a:spcPts val="0"/>
              </a:spcBef>
              <a:buNone/>
              <a:defRPr sz="800">
                <a:latin typeface="Arial" panose="00000400000000000000" pitchFamily="2" charset="0"/>
              </a:defRPr>
            </a:lvl2pPr>
            <a:lvl3pPr marL="0" indent="0">
              <a:lnSpc>
                <a:spcPct val="95000"/>
              </a:lnSpc>
              <a:spcBef>
                <a:spcPts val="0"/>
              </a:spcBef>
              <a:buNone/>
              <a:defRPr sz="800">
                <a:latin typeface="Arial" panose="00000400000000000000" pitchFamily="2" charset="0"/>
              </a:defRPr>
            </a:lvl3pPr>
            <a:lvl4pPr marL="0" indent="0">
              <a:lnSpc>
                <a:spcPct val="95000"/>
              </a:lnSpc>
              <a:spcBef>
                <a:spcPts val="0"/>
              </a:spcBef>
              <a:buNone/>
              <a:defRPr sz="800">
                <a:latin typeface="Arial" panose="00000400000000000000" pitchFamily="2" charset="0"/>
              </a:defRPr>
            </a:lvl4pPr>
            <a:lvl5pPr marL="0" indent="0">
              <a:lnSpc>
                <a:spcPct val="95000"/>
              </a:lnSpc>
              <a:spcBef>
                <a:spcPts val="0"/>
              </a:spcBef>
              <a:buNone/>
              <a:defRPr sz="800">
                <a:latin typeface="Arial" panose="00000400000000000000" pitchFamily="2" charset="0"/>
              </a:defRPr>
            </a:lvl5pPr>
            <a:lvl6pPr marL="0" indent="0">
              <a:lnSpc>
                <a:spcPct val="95000"/>
              </a:lnSpc>
              <a:spcBef>
                <a:spcPts val="0"/>
              </a:spcBef>
              <a:buNone/>
              <a:defRPr sz="800">
                <a:latin typeface="Arial" panose="00000400000000000000" pitchFamily="2" charset="0"/>
              </a:defRPr>
            </a:lvl6pPr>
            <a:lvl7pPr marL="0" indent="0">
              <a:lnSpc>
                <a:spcPct val="95000"/>
              </a:lnSpc>
              <a:spcBef>
                <a:spcPts val="0"/>
              </a:spcBef>
              <a:buNone/>
              <a:defRPr sz="800">
                <a:latin typeface="Arial" panose="00000400000000000000" pitchFamily="2" charset="0"/>
              </a:defRPr>
            </a:lvl7pPr>
            <a:lvl8pPr marL="0" indent="0">
              <a:lnSpc>
                <a:spcPct val="95000"/>
              </a:lnSpc>
              <a:spcBef>
                <a:spcPts val="0"/>
              </a:spcBef>
              <a:buNone/>
              <a:defRPr sz="800">
                <a:latin typeface="Arial" panose="00000400000000000000" pitchFamily="2" charset="0"/>
              </a:defRPr>
            </a:lvl8pPr>
            <a:lvl9pPr marL="0" indent="0">
              <a:lnSpc>
                <a:spcPct val="95000"/>
              </a:lnSpc>
              <a:spcBef>
                <a:spcPts val="0"/>
              </a:spcBef>
              <a:buNone/>
              <a:defRPr sz="800">
                <a:latin typeface="Arial" panose="00000400000000000000" pitchFamily="2" charset="0"/>
              </a:defRPr>
            </a:lvl9pPr>
          </a:lstStyle>
          <a:p>
            <a:pPr lvl="0"/>
            <a:r>
              <a:rPr lang="en-US" sz="800" noProof="0">
                <a:latin typeface="Arial" panose="020B0303040401060103" pitchFamily="34" charset="0"/>
                <a:cs typeface="Arial" panose="020B0604020202020204" pitchFamily="34" charset="0"/>
              </a:rPr>
              <a:t>Source text should be Arial, size 8. </a:t>
            </a:r>
          </a:p>
        </p:txBody>
      </p:sp>
      <p:pic>
        <p:nvPicPr>
          <p:cNvPr id="9" name="Graphic 8">
            <a:extLst>
              <a:ext uri="{FF2B5EF4-FFF2-40B4-BE49-F238E27FC236}">
                <a16:creationId xmlns:a16="http://schemas.microsoft.com/office/drawing/2014/main" id="{82E2A02E-DC15-459A-A300-AFCC152D9714}"/>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6893" b="19384"/>
          <a:stretch/>
        </p:blipFill>
        <p:spPr bwMode="black">
          <a:xfrm>
            <a:off x="224387" y="6211345"/>
            <a:ext cx="1754718" cy="561677"/>
          </a:xfrm>
          <a:prstGeom prst="rect">
            <a:avLst/>
          </a:prstGeom>
        </p:spPr>
      </p:pic>
    </p:spTree>
    <p:extLst>
      <p:ext uri="{BB962C8B-B14F-4D97-AF65-F5344CB8AC3E}">
        <p14:creationId xmlns:p14="http://schemas.microsoft.com/office/powerpoint/2010/main" val="3012237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showMasterSp="0" preserve="1" userDrawn="1">
  <p:cSld name="One column with source 2">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0941A91C-8450-4F8B-8FBF-3E634ED3081E}"/>
              </a:ext>
            </a:extLst>
          </p:cNvPr>
          <p:cNvSpPr/>
          <p:nvPr userDrawn="1"/>
        </p:nvSpPr>
        <p:spPr bwMode="hidden">
          <a:xfrm>
            <a:off x="2" y="36"/>
            <a:ext cx="3120272" cy="685796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8"/>
          </a:p>
        </p:txBody>
      </p:sp>
      <p:sp>
        <p:nvSpPr>
          <p:cNvPr id="2" name="Title 1"/>
          <p:cNvSpPr>
            <a:spLocks noGrp="1"/>
          </p:cNvSpPr>
          <p:nvPr>
            <p:ph type="title" hasCustomPrompt="1"/>
          </p:nvPr>
        </p:nvSpPr>
        <p:spPr>
          <a:xfrm>
            <a:off x="466344" y="463847"/>
            <a:ext cx="2425329" cy="3401475"/>
          </a:xfrm>
        </p:spPr>
        <p:txBody>
          <a:bodyPr anchor="t">
            <a:noAutofit/>
          </a:bodyPr>
          <a:lstStyle>
            <a:lvl1pPr>
              <a:lnSpc>
                <a:spcPct val="95000"/>
              </a:lnSpc>
              <a:spcBef>
                <a:spcPts val="0"/>
              </a:spcBef>
              <a:defRPr sz="3198" baseline="0">
                <a:solidFill>
                  <a:schemeClr val="bg1"/>
                </a:solidFill>
              </a:defRPr>
            </a:lvl1pPr>
          </a:lstStyle>
          <a:p>
            <a:r>
              <a:rPr lang="en-US" noProof="0"/>
              <a:t>Title </a:t>
            </a:r>
            <a:br>
              <a:rPr lang="en-US" noProof="0"/>
            </a:br>
            <a:r>
              <a:rPr lang="en-US" noProof="0"/>
              <a:t>of slide</a:t>
            </a:r>
          </a:p>
        </p:txBody>
      </p:sp>
      <p:sp>
        <p:nvSpPr>
          <p:cNvPr id="4" name="Date Placeholder 3"/>
          <p:cNvSpPr>
            <a:spLocks noGrp="1"/>
          </p:cNvSpPr>
          <p:nvPr>
            <p:ph type="dt" sz="half" idx="10"/>
          </p:nvPr>
        </p:nvSpPr>
        <p:spPr>
          <a:xfrm>
            <a:off x="11740895" y="7010398"/>
            <a:ext cx="447930" cy="45720"/>
          </a:xfrm>
        </p:spPr>
        <p:txBody>
          <a:bodyPr/>
          <a:lstStyle/>
          <a:p>
            <a:fld id="{2225BEF7-362C-47A2-99CE-F92BC52601A4}" type="datetime4">
              <a:rPr lang="en-US" smtClean="0"/>
              <a:t>September 14, 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1449995" y="6399283"/>
            <a:ext cx="283219" cy="175694"/>
          </a:xfrm>
          <a:prstGeom prst="rect">
            <a:avLst/>
          </a:prstGeom>
        </p:spPr>
        <p:txBody>
          <a:bodyPr/>
          <a:lstStyle/>
          <a:p>
            <a:fld id="{BB333B34-C87C-402E-ABB0-13B7C9DEBBC4}" type="slidenum">
              <a:rPr lang="en-US" smtClean="0"/>
              <a:t>‹#›</a:t>
            </a:fld>
            <a:endParaRPr lang="en-US"/>
          </a:p>
        </p:txBody>
      </p:sp>
      <p:sp>
        <p:nvSpPr>
          <p:cNvPr id="16" name="Text Placeholder 8">
            <a:extLst>
              <a:ext uri="{FF2B5EF4-FFF2-40B4-BE49-F238E27FC236}">
                <a16:creationId xmlns:a16="http://schemas.microsoft.com/office/drawing/2014/main" id="{6484C2BD-24ED-45A0-81D7-5E2A0324D7A6}"/>
              </a:ext>
            </a:extLst>
          </p:cNvPr>
          <p:cNvSpPr>
            <a:spLocks noGrp="1"/>
          </p:cNvSpPr>
          <p:nvPr>
            <p:ph type="body" sz="quarter" idx="13" hasCustomPrompt="1"/>
          </p:nvPr>
        </p:nvSpPr>
        <p:spPr>
          <a:xfrm>
            <a:off x="3559179" y="6170284"/>
            <a:ext cx="7575224" cy="402451"/>
          </a:xfrm>
        </p:spPr>
        <p:txBody>
          <a:bodyPr anchor="b"/>
          <a:lstStyle>
            <a:lvl1pPr marL="0" indent="0">
              <a:lnSpc>
                <a:spcPct val="95000"/>
              </a:lnSpc>
              <a:spcBef>
                <a:spcPts val="0"/>
              </a:spcBef>
              <a:buNone/>
              <a:defRPr sz="800">
                <a:latin typeface="Arial" panose="020B0604020202020204" pitchFamily="34" charset="0"/>
              </a:defRPr>
            </a:lvl1pPr>
            <a:lvl2pPr marL="0" indent="0">
              <a:lnSpc>
                <a:spcPct val="95000"/>
              </a:lnSpc>
              <a:spcBef>
                <a:spcPts val="0"/>
              </a:spcBef>
              <a:buNone/>
              <a:defRPr sz="800">
                <a:latin typeface="Arial" panose="00000400000000000000" pitchFamily="2" charset="0"/>
              </a:defRPr>
            </a:lvl2pPr>
            <a:lvl3pPr marL="0" indent="0">
              <a:lnSpc>
                <a:spcPct val="95000"/>
              </a:lnSpc>
              <a:spcBef>
                <a:spcPts val="0"/>
              </a:spcBef>
              <a:buNone/>
              <a:defRPr sz="800">
                <a:latin typeface="Arial" panose="00000400000000000000" pitchFamily="2" charset="0"/>
              </a:defRPr>
            </a:lvl3pPr>
            <a:lvl4pPr marL="0" indent="0">
              <a:lnSpc>
                <a:spcPct val="95000"/>
              </a:lnSpc>
              <a:spcBef>
                <a:spcPts val="0"/>
              </a:spcBef>
              <a:buNone/>
              <a:defRPr sz="800">
                <a:latin typeface="Arial" panose="00000400000000000000" pitchFamily="2" charset="0"/>
              </a:defRPr>
            </a:lvl4pPr>
            <a:lvl5pPr marL="0" indent="0">
              <a:lnSpc>
                <a:spcPct val="95000"/>
              </a:lnSpc>
              <a:spcBef>
                <a:spcPts val="0"/>
              </a:spcBef>
              <a:buNone/>
              <a:defRPr sz="800">
                <a:latin typeface="Arial" panose="00000400000000000000" pitchFamily="2" charset="0"/>
              </a:defRPr>
            </a:lvl5pPr>
            <a:lvl6pPr marL="0" indent="0">
              <a:lnSpc>
                <a:spcPct val="95000"/>
              </a:lnSpc>
              <a:spcBef>
                <a:spcPts val="0"/>
              </a:spcBef>
              <a:buNone/>
              <a:defRPr sz="800">
                <a:latin typeface="Arial" panose="00000400000000000000" pitchFamily="2" charset="0"/>
              </a:defRPr>
            </a:lvl6pPr>
            <a:lvl7pPr marL="0" indent="0">
              <a:lnSpc>
                <a:spcPct val="95000"/>
              </a:lnSpc>
              <a:spcBef>
                <a:spcPts val="0"/>
              </a:spcBef>
              <a:buNone/>
              <a:defRPr sz="800">
                <a:latin typeface="Arial" panose="00000400000000000000" pitchFamily="2" charset="0"/>
              </a:defRPr>
            </a:lvl7pPr>
            <a:lvl8pPr marL="0" indent="0">
              <a:lnSpc>
                <a:spcPct val="95000"/>
              </a:lnSpc>
              <a:spcBef>
                <a:spcPts val="0"/>
              </a:spcBef>
              <a:buNone/>
              <a:defRPr sz="800">
                <a:latin typeface="Arial" panose="00000400000000000000" pitchFamily="2" charset="0"/>
              </a:defRPr>
            </a:lvl8pPr>
            <a:lvl9pPr marL="0" indent="0">
              <a:lnSpc>
                <a:spcPct val="95000"/>
              </a:lnSpc>
              <a:spcBef>
                <a:spcPts val="0"/>
              </a:spcBef>
              <a:buNone/>
              <a:defRPr sz="800">
                <a:latin typeface="Arial" panose="00000400000000000000" pitchFamily="2" charset="0"/>
              </a:defRPr>
            </a:lvl9pPr>
          </a:lstStyle>
          <a:p>
            <a:pPr lvl="0"/>
            <a:r>
              <a:rPr lang="en-US" sz="800" noProof="0">
                <a:latin typeface="Arial" panose="020B0303040401060103" pitchFamily="34" charset="0"/>
                <a:cs typeface="Arial" panose="020B0604020202020204" pitchFamily="34" charset="0"/>
              </a:rPr>
              <a:t>Source text should be Arial, size 8. </a:t>
            </a:r>
          </a:p>
        </p:txBody>
      </p:sp>
      <p:pic>
        <p:nvPicPr>
          <p:cNvPr id="9" name="Graphic 8">
            <a:extLst>
              <a:ext uri="{FF2B5EF4-FFF2-40B4-BE49-F238E27FC236}">
                <a16:creationId xmlns:a16="http://schemas.microsoft.com/office/drawing/2014/main" id="{B6909AC0-79F7-4FBB-9CFE-C96C89D40697}"/>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6893" b="19384"/>
          <a:stretch/>
        </p:blipFill>
        <p:spPr bwMode="black">
          <a:xfrm>
            <a:off x="224387" y="6211345"/>
            <a:ext cx="1754718" cy="561677"/>
          </a:xfrm>
          <a:prstGeom prst="rect">
            <a:avLst/>
          </a:prstGeom>
        </p:spPr>
      </p:pic>
    </p:spTree>
    <p:extLst>
      <p:ext uri="{BB962C8B-B14F-4D97-AF65-F5344CB8AC3E}">
        <p14:creationId xmlns:p14="http://schemas.microsoft.com/office/powerpoint/2010/main" val="3501422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showMasterSp="0" preserve="1" userDrawn="1">
  <p:cSld name="Two column with source">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0941A91C-8450-4F8B-8FBF-3E634ED3081E}"/>
              </a:ext>
            </a:extLst>
          </p:cNvPr>
          <p:cNvSpPr/>
          <p:nvPr userDrawn="1"/>
        </p:nvSpPr>
        <p:spPr bwMode="hidden">
          <a:xfrm>
            <a:off x="2" y="36"/>
            <a:ext cx="3120272" cy="685796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8"/>
          </a:p>
        </p:txBody>
      </p:sp>
      <p:sp>
        <p:nvSpPr>
          <p:cNvPr id="20" name="Text Placeholder 19">
            <a:extLst>
              <a:ext uri="{FF2B5EF4-FFF2-40B4-BE49-F238E27FC236}">
                <a16:creationId xmlns:a16="http://schemas.microsoft.com/office/drawing/2014/main" id="{0AF97CD5-66AE-4EDA-8D23-A23D9D49A5AA}"/>
              </a:ext>
            </a:extLst>
          </p:cNvPr>
          <p:cNvSpPr>
            <a:spLocks noGrp="1"/>
          </p:cNvSpPr>
          <p:nvPr>
            <p:ph type="body" sz="quarter" idx="15" hasCustomPrompt="1"/>
          </p:nvPr>
        </p:nvSpPr>
        <p:spPr>
          <a:xfrm>
            <a:off x="3559180" y="475488"/>
            <a:ext cx="8165784" cy="792162"/>
          </a:xfrm>
        </p:spPr>
        <p:txBody>
          <a:bodyPr anchor="t"/>
          <a:lstStyle>
            <a:lvl1pPr marL="0" indent="0">
              <a:lnSpc>
                <a:spcPct val="95000"/>
              </a:lnSpc>
              <a:spcBef>
                <a:spcPts val="0"/>
              </a:spcBef>
              <a:buNone/>
              <a:defRPr sz="2398" b="0">
                <a:solidFill>
                  <a:schemeClr val="tx1"/>
                </a:solidFill>
                <a:latin typeface="+mj-lt"/>
              </a:defRPr>
            </a:lvl1pPr>
            <a:lvl2pPr marL="338126" indent="0">
              <a:buNone/>
              <a:defRPr/>
            </a:lvl2pPr>
            <a:lvl3pPr marL="685388" indent="0">
              <a:buNone/>
              <a:defRPr/>
            </a:lvl3pPr>
            <a:lvl4pPr marL="1014376" indent="0">
              <a:buNone/>
              <a:defRPr/>
            </a:lvl4pPr>
            <a:lvl5pPr marL="1379916" indent="0">
              <a:buNone/>
              <a:defRPr/>
            </a:lvl5pPr>
          </a:lstStyle>
          <a:p>
            <a:pPr lvl="0"/>
            <a:r>
              <a:rPr lang="en-US" noProof="0"/>
              <a:t>Title here</a:t>
            </a:r>
          </a:p>
        </p:txBody>
      </p:sp>
      <p:sp>
        <p:nvSpPr>
          <p:cNvPr id="2" name="Title 1"/>
          <p:cNvSpPr>
            <a:spLocks noGrp="1"/>
          </p:cNvSpPr>
          <p:nvPr>
            <p:ph type="title" hasCustomPrompt="1"/>
          </p:nvPr>
        </p:nvSpPr>
        <p:spPr>
          <a:xfrm>
            <a:off x="466344" y="463847"/>
            <a:ext cx="2425329" cy="3401475"/>
          </a:xfrm>
        </p:spPr>
        <p:txBody>
          <a:bodyPr anchor="t">
            <a:noAutofit/>
          </a:bodyPr>
          <a:lstStyle>
            <a:lvl1pPr>
              <a:lnSpc>
                <a:spcPct val="95000"/>
              </a:lnSpc>
              <a:spcBef>
                <a:spcPts val="0"/>
              </a:spcBef>
              <a:defRPr sz="3198" baseline="0">
                <a:solidFill>
                  <a:schemeClr val="bg1"/>
                </a:solidFill>
              </a:defRPr>
            </a:lvl1pPr>
          </a:lstStyle>
          <a:p>
            <a:r>
              <a:rPr lang="en-US" noProof="0"/>
              <a:t>Title </a:t>
            </a:r>
            <a:br>
              <a:rPr lang="en-US" noProof="0"/>
            </a:br>
            <a:r>
              <a:rPr lang="en-US" noProof="0"/>
              <a:t>of slide</a:t>
            </a:r>
          </a:p>
        </p:txBody>
      </p:sp>
      <p:sp>
        <p:nvSpPr>
          <p:cNvPr id="4" name="Date Placeholder 3"/>
          <p:cNvSpPr>
            <a:spLocks noGrp="1"/>
          </p:cNvSpPr>
          <p:nvPr>
            <p:ph type="dt" sz="half" idx="10"/>
          </p:nvPr>
        </p:nvSpPr>
        <p:spPr>
          <a:xfrm>
            <a:off x="11740895" y="7010398"/>
            <a:ext cx="447930" cy="45720"/>
          </a:xfrm>
        </p:spPr>
        <p:txBody>
          <a:bodyPr/>
          <a:lstStyle/>
          <a:p>
            <a:fld id="{FF132DD1-ED70-4BDF-9A73-CA79C3A1B7D9}" type="datetime4">
              <a:rPr lang="en-US" smtClean="0"/>
              <a:t>September 14, 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1449995" y="6399283"/>
            <a:ext cx="283219" cy="175694"/>
          </a:xfrm>
          <a:prstGeom prst="rect">
            <a:avLst/>
          </a:prstGeom>
        </p:spPr>
        <p:txBody>
          <a:bodyPr/>
          <a:lstStyle/>
          <a:p>
            <a:fld id="{BB333B34-C87C-402E-ABB0-13B7C9DEBBC4}" type="slidenum">
              <a:rPr lang="en-US" smtClean="0"/>
              <a:t>‹#›</a:t>
            </a:fld>
            <a:endParaRPr lang="en-US"/>
          </a:p>
        </p:txBody>
      </p:sp>
      <p:sp>
        <p:nvSpPr>
          <p:cNvPr id="16" name="Text Placeholder 8">
            <a:extLst>
              <a:ext uri="{FF2B5EF4-FFF2-40B4-BE49-F238E27FC236}">
                <a16:creationId xmlns:a16="http://schemas.microsoft.com/office/drawing/2014/main" id="{6484C2BD-24ED-45A0-81D7-5E2A0324D7A6}"/>
              </a:ext>
            </a:extLst>
          </p:cNvPr>
          <p:cNvSpPr>
            <a:spLocks noGrp="1"/>
          </p:cNvSpPr>
          <p:nvPr>
            <p:ph type="body" sz="quarter" idx="13" hasCustomPrompt="1"/>
          </p:nvPr>
        </p:nvSpPr>
        <p:spPr>
          <a:xfrm>
            <a:off x="3559179" y="6170284"/>
            <a:ext cx="7575224" cy="402451"/>
          </a:xfrm>
        </p:spPr>
        <p:txBody>
          <a:bodyPr anchor="b"/>
          <a:lstStyle>
            <a:lvl1pPr marL="0" indent="0">
              <a:lnSpc>
                <a:spcPct val="95000"/>
              </a:lnSpc>
              <a:spcBef>
                <a:spcPts val="0"/>
              </a:spcBef>
              <a:buNone/>
              <a:defRPr sz="800">
                <a:latin typeface="Arial" panose="020B0604020202020204" pitchFamily="34" charset="0"/>
              </a:defRPr>
            </a:lvl1pPr>
            <a:lvl2pPr marL="0" indent="0">
              <a:lnSpc>
                <a:spcPct val="95000"/>
              </a:lnSpc>
              <a:spcBef>
                <a:spcPts val="0"/>
              </a:spcBef>
              <a:buNone/>
              <a:defRPr sz="800">
                <a:latin typeface="Arial" panose="00000400000000000000" pitchFamily="2" charset="0"/>
              </a:defRPr>
            </a:lvl2pPr>
            <a:lvl3pPr marL="0" indent="0">
              <a:lnSpc>
                <a:spcPct val="95000"/>
              </a:lnSpc>
              <a:spcBef>
                <a:spcPts val="0"/>
              </a:spcBef>
              <a:buNone/>
              <a:defRPr sz="800">
                <a:latin typeface="Arial" panose="00000400000000000000" pitchFamily="2" charset="0"/>
              </a:defRPr>
            </a:lvl3pPr>
            <a:lvl4pPr marL="0" indent="0">
              <a:lnSpc>
                <a:spcPct val="95000"/>
              </a:lnSpc>
              <a:spcBef>
                <a:spcPts val="0"/>
              </a:spcBef>
              <a:buNone/>
              <a:defRPr sz="800">
                <a:latin typeface="Arial" panose="00000400000000000000" pitchFamily="2" charset="0"/>
              </a:defRPr>
            </a:lvl4pPr>
            <a:lvl5pPr marL="0" indent="0">
              <a:lnSpc>
                <a:spcPct val="95000"/>
              </a:lnSpc>
              <a:spcBef>
                <a:spcPts val="0"/>
              </a:spcBef>
              <a:buNone/>
              <a:defRPr sz="800">
                <a:latin typeface="Arial" panose="00000400000000000000" pitchFamily="2" charset="0"/>
              </a:defRPr>
            </a:lvl5pPr>
            <a:lvl6pPr marL="0" indent="0">
              <a:lnSpc>
                <a:spcPct val="95000"/>
              </a:lnSpc>
              <a:spcBef>
                <a:spcPts val="0"/>
              </a:spcBef>
              <a:buNone/>
              <a:defRPr sz="800">
                <a:latin typeface="Arial" panose="00000400000000000000" pitchFamily="2" charset="0"/>
              </a:defRPr>
            </a:lvl6pPr>
            <a:lvl7pPr marL="0" indent="0">
              <a:lnSpc>
                <a:spcPct val="95000"/>
              </a:lnSpc>
              <a:spcBef>
                <a:spcPts val="0"/>
              </a:spcBef>
              <a:buNone/>
              <a:defRPr sz="800">
                <a:latin typeface="Arial" panose="00000400000000000000" pitchFamily="2" charset="0"/>
              </a:defRPr>
            </a:lvl7pPr>
            <a:lvl8pPr marL="0" indent="0">
              <a:lnSpc>
                <a:spcPct val="95000"/>
              </a:lnSpc>
              <a:spcBef>
                <a:spcPts val="0"/>
              </a:spcBef>
              <a:buNone/>
              <a:defRPr sz="800">
                <a:latin typeface="Arial" panose="00000400000000000000" pitchFamily="2" charset="0"/>
              </a:defRPr>
            </a:lvl8pPr>
            <a:lvl9pPr marL="0" indent="0">
              <a:lnSpc>
                <a:spcPct val="95000"/>
              </a:lnSpc>
              <a:spcBef>
                <a:spcPts val="0"/>
              </a:spcBef>
              <a:buNone/>
              <a:defRPr sz="800">
                <a:latin typeface="Arial" panose="00000400000000000000" pitchFamily="2" charset="0"/>
              </a:defRPr>
            </a:lvl9pPr>
          </a:lstStyle>
          <a:p>
            <a:pPr lvl="0"/>
            <a:r>
              <a:rPr lang="en-US" sz="800" noProof="0">
                <a:latin typeface="Arial" panose="020B0303040401060103" pitchFamily="34" charset="0"/>
                <a:cs typeface="Arial" panose="020B0604020202020204" pitchFamily="34" charset="0"/>
              </a:rPr>
              <a:t>Source text should be Arial, size 8. </a:t>
            </a:r>
          </a:p>
        </p:txBody>
      </p:sp>
      <p:sp>
        <p:nvSpPr>
          <p:cNvPr id="15" name="Content Placeholder 2">
            <a:extLst>
              <a:ext uri="{FF2B5EF4-FFF2-40B4-BE49-F238E27FC236}">
                <a16:creationId xmlns:a16="http://schemas.microsoft.com/office/drawing/2014/main" id="{038F0D64-3A18-458E-9DB0-82116D7EB002}"/>
              </a:ext>
            </a:extLst>
          </p:cNvPr>
          <p:cNvSpPr>
            <a:spLocks noGrp="1"/>
          </p:cNvSpPr>
          <p:nvPr>
            <p:ph idx="1" hasCustomPrompt="1"/>
          </p:nvPr>
        </p:nvSpPr>
        <p:spPr>
          <a:xfrm>
            <a:off x="3559181" y="1434190"/>
            <a:ext cx="8163303" cy="4584842"/>
          </a:xfrm>
        </p:spPr>
        <p:txBody>
          <a:bodyPr/>
          <a:lstStyle>
            <a:lvl1pPr>
              <a:defRPr/>
            </a:lvl1pPr>
          </a:lstStyle>
          <a:p>
            <a:pPr lvl="0"/>
            <a:r>
              <a:rPr lang="en-US" noProof="0"/>
              <a:t>Click to add main bullet</a:t>
            </a:r>
          </a:p>
          <a:p>
            <a:pPr lvl="1"/>
            <a:r>
              <a:rPr lang="en-US" noProof="0"/>
              <a:t>Second level</a:t>
            </a:r>
          </a:p>
          <a:p>
            <a:pPr lvl="2"/>
            <a:r>
              <a:rPr lang="en-US" noProof="0"/>
              <a:t>Third level</a:t>
            </a:r>
          </a:p>
          <a:p>
            <a:pPr lvl="3"/>
            <a:r>
              <a:rPr lang="en-US" noProof="0"/>
              <a:t>Fourth level</a:t>
            </a:r>
          </a:p>
          <a:p>
            <a:pPr lvl="4"/>
            <a:r>
              <a:rPr lang="en-US" noProof="0"/>
              <a:t>Fifth level</a:t>
            </a:r>
          </a:p>
        </p:txBody>
      </p:sp>
      <p:pic>
        <p:nvPicPr>
          <p:cNvPr id="11" name="Graphic 10">
            <a:extLst>
              <a:ext uri="{FF2B5EF4-FFF2-40B4-BE49-F238E27FC236}">
                <a16:creationId xmlns:a16="http://schemas.microsoft.com/office/drawing/2014/main" id="{BE824D8B-D089-420C-891B-CD08900B7433}"/>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6893" b="19384"/>
          <a:stretch/>
        </p:blipFill>
        <p:spPr bwMode="black">
          <a:xfrm>
            <a:off x="224387" y="6211345"/>
            <a:ext cx="1754718" cy="561677"/>
          </a:xfrm>
          <a:prstGeom prst="rect">
            <a:avLst/>
          </a:prstGeom>
        </p:spPr>
      </p:pic>
    </p:spTree>
    <p:extLst>
      <p:ext uri="{BB962C8B-B14F-4D97-AF65-F5344CB8AC3E}">
        <p14:creationId xmlns:p14="http://schemas.microsoft.com/office/powerpoint/2010/main" val="1576190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showMasterSp="0" preserve="1" userDrawn="1">
  <p:cSld name="Three column with source">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0941A91C-8450-4F8B-8FBF-3E634ED3081E}"/>
              </a:ext>
            </a:extLst>
          </p:cNvPr>
          <p:cNvSpPr/>
          <p:nvPr userDrawn="1"/>
        </p:nvSpPr>
        <p:spPr bwMode="hidden">
          <a:xfrm>
            <a:off x="2" y="36"/>
            <a:ext cx="3120272" cy="685796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8"/>
          </a:p>
        </p:txBody>
      </p:sp>
      <p:sp>
        <p:nvSpPr>
          <p:cNvPr id="20" name="Text Placeholder 19">
            <a:extLst>
              <a:ext uri="{FF2B5EF4-FFF2-40B4-BE49-F238E27FC236}">
                <a16:creationId xmlns:a16="http://schemas.microsoft.com/office/drawing/2014/main" id="{0AF97CD5-66AE-4EDA-8D23-A23D9D49A5AA}"/>
              </a:ext>
            </a:extLst>
          </p:cNvPr>
          <p:cNvSpPr>
            <a:spLocks noGrp="1"/>
          </p:cNvSpPr>
          <p:nvPr>
            <p:ph type="body" sz="quarter" idx="15" hasCustomPrompt="1"/>
          </p:nvPr>
        </p:nvSpPr>
        <p:spPr>
          <a:xfrm>
            <a:off x="3559180" y="475488"/>
            <a:ext cx="2463800" cy="792162"/>
          </a:xfrm>
        </p:spPr>
        <p:txBody>
          <a:bodyPr anchor="t"/>
          <a:lstStyle>
            <a:lvl1pPr marL="0" indent="0">
              <a:lnSpc>
                <a:spcPct val="95000"/>
              </a:lnSpc>
              <a:spcBef>
                <a:spcPts val="0"/>
              </a:spcBef>
              <a:buNone/>
              <a:defRPr sz="2398" b="0">
                <a:solidFill>
                  <a:schemeClr val="tx1"/>
                </a:solidFill>
                <a:latin typeface="+mj-lt"/>
              </a:defRPr>
            </a:lvl1pPr>
            <a:lvl2pPr marL="338126" indent="0">
              <a:buNone/>
              <a:defRPr/>
            </a:lvl2pPr>
            <a:lvl3pPr marL="685388" indent="0">
              <a:buNone/>
              <a:defRPr/>
            </a:lvl3pPr>
            <a:lvl4pPr marL="1014376" indent="0">
              <a:buNone/>
              <a:defRPr/>
            </a:lvl4pPr>
            <a:lvl5pPr marL="1379916" indent="0">
              <a:buNone/>
              <a:defRPr/>
            </a:lvl5pPr>
          </a:lstStyle>
          <a:p>
            <a:pPr lvl="0"/>
            <a:r>
              <a:rPr lang="en-US" noProof="0"/>
              <a:t>Title here</a:t>
            </a:r>
          </a:p>
        </p:txBody>
      </p:sp>
      <p:sp>
        <p:nvSpPr>
          <p:cNvPr id="2" name="Title 1"/>
          <p:cNvSpPr>
            <a:spLocks noGrp="1"/>
          </p:cNvSpPr>
          <p:nvPr>
            <p:ph type="title" hasCustomPrompt="1"/>
          </p:nvPr>
        </p:nvSpPr>
        <p:spPr>
          <a:xfrm>
            <a:off x="466344" y="463847"/>
            <a:ext cx="2425329" cy="3401475"/>
          </a:xfrm>
        </p:spPr>
        <p:txBody>
          <a:bodyPr anchor="t">
            <a:noAutofit/>
          </a:bodyPr>
          <a:lstStyle>
            <a:lvl1pPr>
              <a:lnSpc>
                <a:spcPct val="95000"/>
              </a:lnSpc>
              <a:spcBef>
                <a:spcPts val="0"/>
              </a:spcBef>
              <a:defRPr sz="3198" baseline="0">
                <a:solidFill>
                  <a:schemeClr val="bg1"/>
                </a:solidFill>
              </a:defRPr>
            </a:lvl1pPr>
          </a:lstStyle>
          <a:p>
            <a:r>
              <a:rPr lang="en-US" noProof="0"/>
              <a:t>Title </a:t>
            </a:r>
            <a:br>
              <a:rPr lang="en-US" noProof="0"/>
            </a:br>
            <a:r>
              <a:rPr lang="en-US" noProof="0"/>
              <a:t>of slide</a:t>
            </a:r>
          </a:p>
        </p:txBody>
      </p:sp>
      <p:sp>
        <p:nvSpPr>
          <p:cNvPr id="4" name="Date Placeholder 3"/>
          <p:cNvSpPr>
            <a:spLocks noGrp="1"/>
          </p:cNvSpPr>
          <p:nvPr>
            <p:ph type="dt" sz="half" idx="10"/>
          </p:nvPr>
        </p:nvSpPr>
        <p:spPr>
          <a:xfrm>
            <a:off x="11740895" y="7010398"/>
            <a:ext cx="447930" cy="45720"/>
          </a:xfrm>
        </p:spPr>
        <p:txBody>
          <a:bodyPr/>
          <a:lstStyle/>
          <a:p>
            <a:fld id="{2225BEF7-362C-47A2-99CE-F92BC52601A4}" type="datetime4">
              <a:rPr lang="en-US" smtClean="0"/>
              <a:t>September 14, 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1449995" y="6399283"/>
            <a:ext cx="283219" cy="175694"/>
          </a:xfrm>
          <a:prstGeom prst="rect">
            <a:avLst/>
          </a:prstGeom>
        </p:spPr>
        <p:txBody>
          <a:bodyPr/>
          <a:lstStyle/>
          <a:p>
            <a:fld id="{BB333B34-C87C-402E-ABB0-13B7C9DEBBC4}" type="slidenum">
              <a:rPr lang="en-US" smtClean="0"/>
              <a:t>‹#›</a:t>
            </a:fld>
            <a:endParaRPr lang="en-US"/>
          </a:p>
        </p:txBody>
      </p:sp>
      <p:sp>
        <p:nvSpPr>
          <p:cNvPr id="14" name="Text Placeholder 19">
            <a:extLst>
              <a:ext uri="{FF2B5EF4-FFF2-40B4-BE49-F238E27FC236}">
                <a16:creationId xmlns:a16="http://schemas.microsoft.com/office/drawing/2014/main" id="{A51932F0-EBB7-48D2-9591-40F3F9E75737}"/>
              </a:ext>
            </a:extLst>
          </p:cNvPr>
          <p:cNvSpPr>
            <a:spLocks noGrp="1"/>
          </p:cNvSpPr>
          <p:nvPr>
            <p:ph type="body" sz="quarter" idx="20" hasCustomPrompt="1"/>
          </p:nvPr>
        </p:nvSpPr>
        <p:spPr>
          <a:xfrm>
            <a:off x="6533315" y="475488"/>
            <a:ext cx="5207070" cy="792162"/>
          </a:xfrm>
        </p:spPr>
        <p:txBody>
          <a:bodyPr anchor="t"/>
          <a:lstStyle>
            <a:lvl1pPr marL="0" indent="0">
              <a:lnSpc>
                <a:spcPct val="95000"/>
              </a:lnSpc>
              <a:spcBef>
                <a:spcPts val="0"/>
              </a:spcBef>
              <a:buNone/>
              <a:defRPr sz="2398" b="0">
                <a:latin typeface="+mj-lt"/>
              </a:defRPr>
            </a:lvl1pPr>
            <a:lvl2pPr marL="338126" indent="0">
              <a:buNone/>
              <a:defRPr/>
            </a:lvl2pPr>
            <a:lvl3pPr marL="685388" indent="0">
              <a:buNone/>
              <a:defRPr/>
            </a:lvl3pPr>
            <a:lvl4pPr marL="1014376" indent="0">
              <a:buNone/>
              <a:defRPr/>
            </a:lvl4pPr>
            <a:lvl5pPr marL="1379916" indent="0">
              <a:buNone/>
              <a:defRPr/>
            </a:lvl5pPr>
          </a:lstStyle>
          <a:p>
            <a:pPr lvl="0"/>
            <a:r>
              <a:rPr lang="en-US" noProof="0"/>
              <a:t>Optional title</a:t>
            </a:r>
          </a:p>
        </p:txBody>
      </p:sp>
      <p:sp>
        <p:nvSpPr>
          <p:cNvPr id="16" name="Text Placeholder 8">
            <a:extLst>
              <a:ext uri="{FF2B5EF4-FFF2-40B4-BE49-F238E27FC236}">
                <a16:creationId xmlns:a16="http://schemas.microsoft.com/office/drawing/2014/main" id="{6484C2BD-24ED-45A0-81D7-5E2A0324D7A6}"/>
              </a:ext>
            </a:extLst>
          </p:cNvPr>
          <p:cNvSpPr>
            <a:spLocks noGrp="1"/>
          </p:cNvSpPr>
          <p:nvPr>
            <p:ph type="body" sz="quarter" idx="13" hasCustomPrompt="1"/>
          </p:nvPr>
        </p:nvSpPr>
        <p:spPr>
          <a:xfrm>
            <a:off x="3559179" y="6170284"/>
            <a:ext cx="7575224" cy="402451"/>
          </a:xfrm>
        </p:spPr>
        <p:txBody>
          <a:bodyPr anchor="b"/>
          <a:lstStyle>
            <a:lvl1pPr marL="0" indent="0">
              <a:lnSpc>
                <a:spcPct val="95000"/>
              </a:lnSpc>
              <a:spcBef>
                <a:spcPts val="0"/>
              </a:spcBef>
              <a:buNone/>
              <a:defRPr sz="800">
                <a:latin typeface="Arial" panose="020B0604020202020204" pitchFamily="34" charset="0"/>
              </a:defRPr>
            </a:lvl1pPr>
            <a:lvl2pPr marL="0" indent="0">
              <a:lnSpc>
                <a:spcPct val="95000"/>
              </a:lnSpc>
              <a:spcBef>
                <a:spcPts val="0"/>
              </a:spcBef>
              <a:buNone/>
              <a:defRPr sz="800">
                <a:latin typeface="Arial" panose="00000400000000000000" pitchFamily="2" charset="0"/>
              </a:defRPr>
            </a:lvl2pPr>
            <a:lvl3pPr marL="0" indent="0">
              <a:lnSpc>
                <a:spcPct val="95000"/>
              </a:lnSpc>
              <a:spcBef>
                <a:spcPts val="0"/>
              </a:spcBef>
              <a:buNone/>
              <a:defRPr sz="800">
                <a:latin typeface="Arial" panose="00000400000000000000" pitchFamily="2" charset="0"/>
              </a:defRPr>
            </a:lvl3pPr>
            <a:lvl4pPr marL="0" indent="0">
              <a:lnSpc>
                <a:spcPct val="95000"/>
              </a:lnSpc>
              <a:spcBef>
                <a:spcPts val="0"/>
              </a:spcBef>
              <a:buNone/>
              <a:defRPr sz="800">
                <a:latin typeface="Arial" panose="00000400000000000000" pitchFamily="2" charset="0"/>
              </a:defRPr>
            </a:lvl4pPr>
            <a:lvl5pPr marL="0" indent="0">
              <a:lnSpc>
                <a:spcPct val="95000"/>
              </a:lnSpc>
              <a:spcBef>
                <a:spcPts val="0"/>
              </a:spcBef>
              <a:buNone/>
              <a:defRPr sz="800">
                <a:latin typeface="Arial" panose="00000400000000000000" pitchFamily="2" charset="0"/>
              </a:defRPr>
            </a:lvl5pPr>
            <a:lvl6pPr marL="0" indent="0">
              <a:lnSpc>
                <a:spcPct val="95000"/>
              </a:lnSpc>
              <a:spcBef>
                <a:spcPts val="0"/>
              </a:spcBef>
              <a:buNone/>
              <a:defRPr sz="800">
                <a:latin typeface="Arial" panose="00000400000000000000" pitchFamily="2" charset="0"/>
              </a:defRPr>
            </a:lvl6pPr>
            <a:lvl7pPr marL="0" indent="0">
              <a:lnSpc>
                <a:spcPct val="95000"/>
              </a:lnSpc>
              <a:spcBef>
                <a:spcPts val="0"/>
              </a:spcBef>
              <a:buNone/>
              <a:defRPr sz="800">
                <a:latin typeface="Arial" panose="00000400000000000000" pitchFamily="2" charset="0"/>
              </a:defRPr>
            </a:lvl7pPr>
            <a:lvl8pPr marL="0" indent="0">
              <a:lnSpc>
                <a:spcPct val="95000"/>
              </a:lnSpc>
              <a:spcBef>
                <a:spcPts val="0"/>
              </a:spcBef>
              <a:buNone/>
              <a:defRPr sz="800">
                <a:latin typeface="Arial" panose="00000400000000000000" pitchFamily="2" charset="0"/>
              </a:defRPr>
            </a:lvl8pPr>
            <a:lvl9pPr marL="0" indent="0">
              <a:lnSpc>
                <a:spcPct val="95000"/>
              </a:lnSpc>
              <a:spcBef>
                <a:spcPts val="0"/>
              </a:spcBef>
              <a:buNone/>
              <a:defRPr sz="800">
                <a:latin typeface="Arial" panose="00000400000000000000" pitchFamily="2" charset="0"/>
              </a:defRPr>
            </a:lvl9pPr>
          </a:lstStyle>
          <a:p>
            <a:pPr lvl="0"/>
            <a:r>
              <a:rPr lang="en-US" sz="800" noProof="0">
                <a:latin typeface="Arial" panose="020B0303040401060103" pitchFamily="34" charset="0"/>
                <a:cs typeface="Arial" panose="020B0604020202020204" pitchFamily="34" charset="0"/>
              </a:rPr>
              <a:t>Source text should be Arial, size 8. </a:t>
            </a:r>
          </a:p>
        </p:txBody>
      </p:sp>
      <p:sp>
        <p:nvSpPr>
          <p:cNvPr id="10" name="Text Placeholder 9">
            <a:extLst>
              <a:ext uri="{FF2B5EF4-FFF2-40B4-BE49-F238E27FC236}">
                <a16:creationId xmlns:a16="http://schemas.microsoft.com/office/drawing/2014/main" id="{86456917-5A0D-4B01-9F9A-CC2545886632}"/>
              </a:ext>
            </a:extLst>
          </p:cNvPr>
          <p:cNvSpPr>
            <a:spLocks noGrp="1"/>
          </p:cNvSpPr>
          <p:nvPr>
            <p:ph type="body" sz="quarter" idx="21" hasCustomPrompt="1"/>
          </p:nvPr>
        </p:nvSpPr>
        <p:spPr>
          <a:xfrm>
            <a:off x="3559180" y="1435608"/>
            <a:ext cx="2463800" cy="4597721"/>
          </a:xfrm>
        </p:spPr>
        <p:txBody>
          <a:bodyPr/>
          <a:lstStyle>
            <a:lvl1pPr>
              <a:spcBef>
                <a:spcPts val="600"/>
              </a:spcBef>
              <a:defRPr sz="1400"/>
            </a:lvl1pPr>
            <a:lvl2pPr>
              <a:spcBef>
                <a:spcPts val="600"/>
              </a:spcBef>
              <a:defRPr sz="1400"/>
            </a:lvl2pPr>
            <a:lvl3pPr>
              <a:spcBef>
                <a:spcPts val="600"/>
              </a:spcBef>
              <a:defRPr sz="1400"/>
            </a:lvl3pPr>
            <a:lvl4pPr>
              <a:spcBef>
                <a:spcPts val="600"/>
              </a:spcBef>
              <a:defRPr sz="1400"/>
            </a:lvl4pPr>
            <a:lvl5pPr>
              <a:spcBef>
                <a:spcPts val="600"/>
              </a:spcBef>
              <a:defRPr sz="1400"/>
            </a:lvl5pPr>
            <a:lvl6pPr>
              <a:spcBef>
                <a:spcPts val="600"/>
              </a:spcBef>
              <a:defRPr sz="1400"/>
            </a:lvl6pPr>
            <a:lvl7pPr>
              <a:spcBef>
                <a:spcPts val="600"/>
              </a:spcBef>
              <a:defRPr sz="1400"/>
            </a:lvl7pPr>
            <a:lvl8pPr>
              <a:spcBef>
                <a:spcPts val="600"/>
              </a:spcBef>
              <a:defRPr sz="1400"/>
            </a:lvl8pPr>
            <a:lvl9pPr>
              <a:spcBef>
                <a:spcPts val="600"/>
              </a:spcBef>
              <a:defRPr sz="1400"/>
            </a:lvl9pPr>
          </a:lstStyle>
          <a:p>
            <a:pPr lvl="0"/>
            <a:r>
              <a:rPr lang="en-US" noProof="0"/>
              <a:t>Click to add body copy</a:t>
            </a:r>
          </a:p>
          <a:p>
            <a:pPr lvl="1"/>
            <a:r>
              <a:rPr lang="en-US" noProof="0"/>
              <a:t>Second level</a:t>
            </a:r>
          </a:p>
          <a:p>
            <a:pPr lvl="2"/>
            <a:r>
              <a:rPr lang="en-US" noProof="0"/>
              <a:t>Third level</a:t>
            </a:r>
          </a:p>
          <a:p>
            <a:pPr lvl="3"/>
            <a:r>
              <a:rPr lang="en-US" noProof="0"/>
              <a:t>Fourth level</a:t>
            </a:r>
          </a:p>
          <a:p>
            <a:pPr lvl="4"/>
            <a:r>
              <a:rPr lang="en-US" noProof="0"/>
              <a:t>Fifth level</a:t>
            </a:r>
          </a:p>
          <a:p>
            <a:pPr lvl="5"/>
            <a:r>
              <a:rPr lang="en-US" noProof="0"/>
              <a:t>Sixth level</a:t>
            </a:r>
          </a:p>
          <a:p>
            <a:pPr lvl="6"/>
            <a:r>
              <a:rPr lang="en-US" noProof="0"/>
              <a:t>Seventh level</a:t>
            </a:r>
          </a:p>
          <a:p>
            <a:pPr lvl="7"/>
            <a:r>
              <a:rPr lang="en-US" noProof="0"/>
              <a:t>Eighth level</a:t>
            </a:r>
          </a:p>
          <a:p>
            <a:pPr lvl="8"/>
            <a:r>
              <a:rPr lang="en-US" noProof="0"/>
              <a:t>Ninth level</a:t>
            </a:r>
          </a:p>
        </p:txBody>
      </p:sp>
      <p:sp>
        <p:nvSpPr>
          <p:cNvPr id="15" name="Content Placeholder 14">
            <a:extLst>
              <a:ext uri="{FF2B5EF4-FFF2-40B4-BE49-F238E27FC236}">
                <a16:creationId xmlns:a16="http://schemas.microsoft.com/office/drawing/2014/main" id="{50063603-5807-4630-8EB7-C1EBC7302DA8}"/>
              </a:ext>
            </a:extLst>
          </p:cNvPr>
          <p:cNvSpPr>
            <a:spLocks noGrp="1"/>
          </p:cNvSpPr>
          <p:nvPr>
            <p:ph sz="quarter" idx="22" hasCustomPrompt="1"/>
          </p:nvPr>
        </p:nvSpPr>
        <p:spPr>
          <a:xfrm>
            <a:off x="6533316" y="1435608"/>
            <a:ext cx="5207580" cy="4597721"/>
          </a:xfrm>
        </p:spPr>
        <p:txBody>
          <a:bodyPr/>
          <a:lstStyle>
            <a:lvl1pPr>
              <a:spcBef>
                <a:spcPts val="600"/>
              </a:spcBef>
              <a:defRPr sz="1400"/>
            </a:lvl1pPr>
            <a:lvl2pPr>
              <a:spcBef>
                <a:spcPts val="600"/>
              </a:spcBef>
              <a:defRPr sz="1400"/>
            </a:lvl2pPr>
            <a:lvl3pPr>
              <a:spcBef>
                <a:spcPts val="600"/>
              </a:spcBef>
              <a:defRPr sz="1400"/>
            </a:lvl3pPr>
            <a:lvl4pPr>
              <a:spcBef>
                <a:spcPts val="600"/>
              </a:spcBef>
              <a:defRPr sz="1400"/>
            </a:lvl4pPr>
            <a:lvl5pPr>
              <a:spcBef>
                <a:spcPts val="600"/>
              </a:spcBef>
              <a:defRPr sz="1400"/>
            </a:lvl5pPr>
            <a:lvl6pPr>
              <a:spcBef>
                <a:spcPts val="600"/>
              </a:spcBef>
              <a:defRPr sz="1400"/>
            </a:lvl6pPr>
            <a:lvl7pPr>
              <a:spcBef>
                <a:spcPts val="600"/>
              </a:spcBef>
              <a:defRPr sz="1400"/>
            </a:lvl7pPr>
            <a:lvl8pPr>
              <a:spcBef>
                <a:spcPts val="600"/>
              </a:spcBef>
              <a:defRPr sz="1400"/>
            </a:lvl8pPr>
            <a:lvl9pPr>
              <a:spcBef>
                <a:spcPts val="600"/>
              </a:spcBef>
              <a:defRPr sz="1400"/>
            </a:lvl9pPr>
          </a:lstStyle>
          <a:p>
            <a:pPr lvl="0"/>
            <a:r>
              <a:rPr lang="en-US" noProof="0"/>
              <a:t>Add body copy or click icon for other content options</a:t>
            </a:r>
          </a:p>
          <a:p>
            <a:pPr lvl="1"/>
            <a:r>
              <a:rPr lang="en-US" noProof="0"/>
              <a:t>Second level</a:t>
            </a:r>
          </a:p>
          <a:p>
            <a:pPr lvl="2"/>
            <a:r>
              <a:rPr lang="en-US" noProof="0"/>
              <a:t>Third level</a:t>
            </a:r>
          </a:p>
          <a:p>
            <a:pPr lvl="3"/>
            <a:r>
              <a:rPr lang="en-US" noProof="0"/>
              <a:t>Fourth level</a:t>
            </a:r>
          </a:p>
          <a:p>
            <a:pPr lvl="4"/>
            <a:r>
              <a:rPr lang="en-US" noProof="0"/>
              <a:t>Fifth level</a:t>
            </a:r>
          </a:p>
          <a:p>
            <a:pPr lvl="5"/>
            <a:r>
              <a:rPr lang="en-US" noProof="0"/>
              <a:t>Sixth level</a:t>
            </a:r>
          </a:p>
          <a:p>
            <a:pPr lvl="6"/>
            <a:r>
              <a:rPr lang="en-US" noProof="0"/>
              <a:t>Seventh level</a:t>
            </a:r>
          </a:p>
          <a:p>
            <a:pPr lvl="7"/>
            <a:r>
              <a:rPr lang="en-US" noProof="0"/>
              <a:t>Eighth level</a:t>
            </a:r>
          </a:p>
          <a:p>
            <a:pPr lvl="8"/>
            <a:r>
              <a:rPr lang="en-US" noProof="0"/>
              <a:t>Ninth level</a:t>
            </a:r>
          </a:p>
        </p:txBody>
      </p:sp>
      <p:pic>
        <p:nvPicPr>
          <p:cNvPr id="13" name="Graphic 12">
            <a:extLst>
              <a:ext uri="{FF2B5EF4-FFF2-40B4-BE49-F238E27FC236}">
                <a16:creationId xmlns:a16="http://schemas.microsoft.com/office/drawing/2014/main" id="{A0444B9D-C94E-4363-8C73-12F9B1BEED6F}"/>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6893" b="19384"/>
          <a:stretch/>
        </p:blipFill>
        <p:spPr bwMode="black">
          <a:xfrm>
            <a:off x="224387" y="6211345"/>
            <a:ext cx="1754718" cy="561677"/>
          </a:xfrm>
          <a:prstGeom prst="rect">
            <a:avLst/>
          </a:prstGeom>
        </p:spPr>
      </p:pic>
    </p:spTree>
    <p:extLst>
      <p:ext uri="{BB962C8B-B14F-4D97-AF65-F5344CB8AC3E}">
        <p14:creationId xmlns:p14="http://schemas.microsoft.com/office/powerpoint/2010/main" val="315143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466343" y="472438"/>
            <a:ext cx="11274553" cy="792167"/>
          </a:xfrm>
        </p:spPr>
        <p:txBody>
          <a:bodyPr/>
          <a:lstStyle/>
          <a:p>
            <a:r>
              <a:rPr lang="en-US" noProof="0"/>
              <a:t>Slide title</a:t>
            </a:r>
          </a:p>
        </p:txBody>
      </p:sp>
      <p:sp>
        <p:nvSpPr>
          <p:cNvPr id="3" name="Content Placeholder 2"/>
          <p:cNvSpPr>
            <a:spLocks noGrp="1"/>
          </p:cNvSpPr>
          <p:nvPr>
            <p:ph sz="half" idx="1" hasCustomPrompt="1"/>
          </p:nvPr>
        </p:nvSpPr>
        <p:spPr>
          <a:xfrm>
            <a:off x="455613" y="1434590"/>
            <a:ext cx="5551994" cy="4588045"/>
          </a:xfrm>
        </p:spPr>
        <p:txBody>
          <a:bodyPr>
            <a:noAutofit/>
          </a:bodyPr>
          <a:lstStyle>
            <a:lvl1pPr>
              <a:defRPr sz="1999" baseline="0">
                <a:latin typeface="+mn-lt"/>
              </a:defRPr>
            </a:lvl1pPr>
            <a:lvl2pPr>
              <a:defRPr sz="1799">
                <a:latin typeface="+mn-lt"/>
              </a:defRPr>
            </a:lvl2pPr>
            <a:lvl3pPr>
              <a:defRPr sz="1600">
                <a:latin typeface="+mn-lt"/>
              </a:defRPr>
            </a:lvl3pPr>
            <a:lvl4pPr>
              <a:defRPr sz="1400">
                <a:latin typeface="+mn-lt"/>
              </a:defRPr>
            </a:lvl4pPr>
            <a:lvl5pPr>
              <a:defRPr sz="1400">
                <a:latin typeface="+mn-lt"/>
              </a:defRPr>
            </a:lvl5pPr>
            <a:lvl6pPr>
              <a:defRPr sz="1400"/>
            </a:lvl6pPr>
            <a:lvl7pPr>
              <a:defRPr sz="1400"/>
            </a:lvl7pPr>
            <a:lvl8pPr>
              <a:defRPr sz="1400"/>
            </a:lvl8pPr>
            <a:lvl9pPr>
              <a:defRPr sz="1400"/>
            </a:lvl9pPr>
          </a:lstStyle>
          <a:p>
            <a:pPr lvl="0"/>
            <a:r>
              <a:rPr lang="en-US" noProof="0"/>
              <a:t>Click to add main bullet</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Content Placeholder 3"/>
          <p:cNvSpPr>
            <a:spLocks noGrp="1"/>
          </p:cNvSpPr>
          <p:nvPr>
            <p:ph sz="half" idx="2" hasCustomPrompt="1"/>
          </p:nvPr>
        </p:nvSpPr>
        <p:spPr>
          <a:xfrm>
            <a:off x="6188902" y="1434191"/>
            <a:ext cx="5551994" cy="4592404"/>
          </a:xfrm>
        </p:spPr>
        <p:txBody>
          <a:bodyPr>
            <a:noAutofit/>
          </a:bodyPr>
          <a:lstStyle>
            <a:lvl1pPr>
              <a:defRPr sz="1999" baseline="0">
                <a:latin typeface="+mn-lt"/>
              </a:defRPr>
            </a:lvl1pPr>
            <a:lvl2pPr>
              <a:defRPr sz="1799">
                <a:latin typeface="+mn-lt"/>
              </a:defRPr>
            </a:lvl2pPr>
            <a:lvl3pPr>
              <a:defRPr sz="1600">
                <a:latin typeface="+mn-lt"/>
              </a:defRPr>
            </a:lvl3pPr>
            <a:lvl4pPr>
              <a:defRPr sz="1400">
                <a:latin typeface="+mn-lt"/>
              </a:defRPr>
            </a:lvl4pPr>
            <a:lvl5pPr>
              <a:defRPr sz="1400">
                <a:latin typeface="+mn-lt"/>
              </a:defRPr>
            </a:lvl5pPr>
            <a:lvl6pPr>
              <a:defRPr sz="1400"/>
            </a:lvl6pPr>
            <a:lvl7pPr>
              <a:defRPr sz="1400"/>
            </a:lvl7pPr>
            <a:lvl8pPr>
              <a:defRPr sz="1400"/>
            </a:lvl8pPr>
            <a:lvl9pPr>
              <a:defRPr sz="1400"/>
            </a:lvl9pPr>
          </a:lstStyle>
          <a:p>
            <a:pPr lvl="0"/>
            <a:r>
              <a:rPr lang="en-US" noProof="0"/>
              <a:t>Click to add main bullet</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Date Placeholder 4"/>
          <p:cNvSpPr>
            <a:spLocks noGrp="1"/>
          </p:cNvSpPr>
          <p:nvPr>
            <p:ph type="dt" sz="half" idx="10"/>
          </p:nvPr>
        </p:nvSpPr>
        <p:spPr/>
        <p:txBody>
          <a:bodyPr/>
          <a:lstStyle/>
          <a:p>
            <a:fld id="{685EE892-DA9C-470A-9EFD-1F1333ED0846}" type="datetime4">
              <a:rPr lang="en-US" smtClean="0"/>
              <a:t>September 14, 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11449994" y="6399283"/>
            <a:ext cx="283219" cy="175694"/>
          </a:xfrm>
          <a:prstGeom prst="rect">
            <a:avLst/>
          </a:prstGeom>
        </p:spPr>
        <p:txBody>
          <a:bodyPr/>
          <a:lstStyle/>
          <a:p>
            <a:fld id="{BB333B34-C87C-402E-ABB0-13B7C9DEBBC4}" type="slidenum">
              <a:rPr lang="en-US" smtClean="0"/>
              <a:t>‹#›</a:t>
            </a:fld>
            <a:endParaRPr lang="en-US"/>
          </a:p>
        </p:txBody>
      </p:sp>
    </p:spTree>
    <p:extLst>
      <p:ext uri="{BB962C8B-B14F-4D97-AF65-F5344CB8AC3E}">
        <p14:creationId xmlns:p14="http://schemas.microsoft.com/office/powerpoint/2010/main" val="1454699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8.xml><?xml version="1.0" encoding="utf-8"?>
<p:sldLayout xmlns:a="http://schemas.openxmlformats.org/drawingml/2006/main" xmlns:r="http://schemas.openxmlformats.org/officeDocument/2006/relationships" xmlns:p="http://schemas.openxmlformats.org/presentationml/2006/main" type="twoTxTwoObj" preserve="1">
  <p:cSld name="1_Comparis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6344" y="472438"/>
            <a:ext cx="11274553" cy="792167"/>
          </a:xfrm>
        </p:spPr>
        <p:txBody>
          <a:bodyPr/>
          <a:lstStyle>
            <a:lvl1pPr>
              <a:defRPr/>
            </a:lvl1pPr>
          </a:lstStyle>
          <a:p>
            <a:r>
              <a:rPr lang="en-US" noProof="0"/>
              <a:t>Slide title</a:t>
            </a:r>
          </a:p>
        </p:txBody>
      </p:sp>
      <p:sp>
        <p:nvSpPr>
          <p:cNvPr id="3" name="Text Placeholder 2"/>
          <p:cNvSpPr>
            <a:spLocks noGrp="1"/>
          </p:cNvSpPr>
          <p:nvPr>
            <p:ph type="body" idx="1" hasCustomPrompt="1"/>
          </p:nvPr>
        </p:nvSpPr>
        <p:spPr>
          <a:xfrm>
            <a:off x="466342" y="1435608"/>
            <a:ext cx="5550410" cy="639762"/>
          </a:xfrm>
        </p:spPr>
        <p:txBody>
          <a:bodyPr anchor="t">
            <a:noAutofit/>
          </a:bodyPr>
          <a:lstStyle>
            <a:lvl1pPr marL="0" indent="0">
              <a:spcBef>
                <a:spcPts val="0"/>
              </a:spcBef>
              <a:buNone/>
              <a:defRPr sz="1999" b="1"/>
            </a:lvl1pPr>
            <a:lvl2pPr marL="456926" indent="0">
              <a:buNone/>
              <a:defRPr sz="1999" b="1"/>
            </a:lvl2pPr>
            <a:lvl3pPr marL="913852" indent="0">
              <a:buNone/>
              <a:defRPr sz="1799" b="1"/>
            </a:lvl3pPr>
            <a:lvl4pPr marL="1370778" indent="0">
              <a:buNone/>
              <a:defRPr sz="1600" b="1"/>
            </a:lvl4pPr>
            <a:lvl5pPr marL="1827703" indent="0">
              <a:buNone/>
              <a:defRPr sz="1600" b="1"/>
            </a:lvl5pPr>
            <a:lvl6pPr marL="2284628" indent="0">
              <a:buNone/>
              <a:defRPr sz="1600" b="1"/>
            </a:lvl6pPr>
            <a:lvl7pPr marL="2741554" indent="0">
              <a:buNone/>
              <a:defRPr sz="1600" b="1"/>
            </a:lvl7pPr>
            <a:lvl8pPr marL="3198480" indent="0">
              <a:buNone/>
              <a:defRPr sz="1600" b="1"/>
            </a:lvl8pPr>
            <a:lvl9pPr marL="3655406" indent="0">
              <a:buNone/>
              <a:defRPr sz="1600" b="1"/>
            </a:lvl9pPr>
          </a:lstStyle>
          <a:p>
            <a:pPr lvl="0"/>
            <a:r>
              <a:rPr lang="en-US" noProof="0"/>
              <a:t>Click to add heading</a:t>
            </a:r>
          </a:p>
        </p:txBody>
      </p:sp>
      <p:sp>
        <p:nvSpPr>
          <p:cNvPr id="4" name="Content Placeholder 3"/>
          <p:cNvSpPr>
            <a:spLocks noGrp="1"/>
          </p:cNvSpPr>
          <p:nvPr>
            <p:ph sz="half" idx="2" hasCustomPrompt="1"/>
          </p:nvPr>
        </p:nvSpPr>
        <p:spPr>
          <a:xfrm>
            <a:off x="466342" y="2126109"/>
            <a:ext cx="5550410" cy="3907225"/>
          </a:xfrm>
        </p:spPr>
        <p:txBody>
          <a:bodyPr>
            <a:noAutofit/>
          </a:bodyPr>
          <a:lstStyle>
            <a:lvl1pPr>
              <a:defRPr sz="1999">
                <a:latin typeface="+mn-lt"/>
              </a:defRPr>
            </a:lvl1pPr>
            <a:lvl2pPr>
              <a:defRPr sz="1799">
                <a:latin typeface="+mn-lt"/>
              </a:defRPr>
            </a:lvl2pPr>
            <a:lvl3pPr>
              <a:defRPr sz="1600">
                <a:latin typeface="+mn-lt"/>
              </a:defRPr>
            </a:lvl3pPr>
            <a:lvl4pPr>
              <a:defRPr sz="1400">
                <a:latin typeface="+mn-lt"/>
              </a:defRPr>
            </a:lvl4pPr>
            <a:lvl5pPr>
              <a:defRPr sz="1400">
                <a:latin typeface="+mn-lt"/>
              </a:defRPr>
            </a:lvl5pPr>
            <a:lvl6pPr>
              <a:defRPr sz="1400"/>
            </a:lvl6pPr>
            <a:lvl7pPr>
              <a:defRPr sz="1400"/>
            </a:lvl7pPr>
            <a:lvl8pPr>
              <a:defRPr sz="1400"/>
            </a:lvl8pPr>
            <a:lvl9pPr>
              <a:defRPr sz="1400"/>
            </a:lvl9pPr>
          </a:lstStyle>
          <a:p>
            <a:pPr lvl="0"/>
            <a:r>
              <a:rPr lang="en-US" noProof="0"/>
              <a:t>Click to add main bullet</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ext Placeholder 4"/>
          <p:cNvSpPr>
            <a:spLocks noGrp="1"/>
          </p:cNvSpPr>
          <p:nvPr>
            <p:ph type="body" sz="quarter" idx="3" hasCustomPrompt="1"/>
          </p:nvPr>
        </p:nvSpPr>
        <p:spPr>
          <a:xfrm>
            <a:off x="6181342" y="1435608"/>
            <a:ext cx="5550410" cy="639762"/>
          </a:xfrm>
        </p:spPr>
        <p:txBody>
          <a:bodyPr anchor="t">
            <a:noAutofit/>
          </a:bodyPr>
          <a:lstStyle>
            <a:lvl1pPr marL="0" indent="0">
              <a:spcBef>
                <a:spcPts val="0"/>
              </a:spcBef>
              <a:buNone/>
              <a:defRPr sz="1999" b="1"/>
            </a:lvl1pPr>
            <a:lvl2pPr marL="456926" indent="0">
              <a:buNone/>
              <a:defRPr sz="1999" b="1"/>
            </a:lvl2pPr>
            <a:lvl3pPr marL="913852" indent="0">
              <a:buNone/>
              <a:defRPr sz="1799" b="1"/>
            </a:lvl3pPr>
            <a:lvl4pPr marL="1370778" indent="0">
              <a:buNone/>
              <a:defRPr sz="1600" b="1"/>
            </a:lvl4pPr>
            <a:lvl5pPr marL="1827703" indent="0">
              <a:buNone/>
              <a:defRPr sz="1600" b="1"/>
            </a:lvl5pPr>
            <a:lvl6pPr marL="2284628" indent="0">
              <a:buNone/>
              <a:defRPr sz="1600" b="1"/>
            </a:lvl6pPr>
            <a:lvl7pPr marL="2741554" indent="0">
              <a:buNone/>
              <a:defRPr sz="1600" b="1"/>
            </a:lvl7pPr>
            <a:lvl8pPr marL="3198480" indent="0">
              <a:buNone/>
              <a:defRPr sz="1600" b="1"/>
            </a:lvl8pPr>
            <a:lvl9pPr marL="3655406" indent="0">
              <a:buNone/>
              <a:defRPr sz="1600" b="1"/>
            </a:lvl9pPr>
          </a:lstStyle>
          <a:p>
            <a:pPr lvl="0"/>
            <a:r>
              <a:rPr lang="en-US" noProof="0"/>
              <a:t>Click to add heading</a:t>
            </a:r>
          </a:p>
        </p:txBody>
      </p:sp>
      <p:sp>
        <p:nvSpPr>
          <p:cNvPr id="6" name="Content Placeholder 5"/>
          <p:cNvSpPr>
            <a:spLocks noGrp="1"/>
          </p:cNvSpPr>
          <p:nvPr>
            <p:ph sz="quarter" idx="4" hasCustomPrompt="1"/>
          </p:nvPr>
        </p:nvSpPr>
        <p:spPr>
          <a:xfrm>
            <a:off x="6181342" y="2126109"/>
            <a:ext cx="5550410" cy="3907225"/>
          </a:xfrm>
        </p:spPr>
        <p:txBody>
          <a:bodyPr>
            <a:noAutofit/>
          </a:bodyPr>
          <a:lstStyle>
            <a:lvl1pPr>
              <a:defRPr sz="1999">
                <a:latin typeface="+mn-lt"/>
              </a:defRPr>
            </a:lvl1pPr>
            <a:lvl2pPr>
              <a:defRPr sz="1799">
                <a:latin typeface="+mn-lt"/>
              </a:defRPr>
            </a:lvl2pPr>
            <a:lvl3pPr>
              <a:defRPr sz="1600">
                <a:latin typeface="+mn-lt"/>
              </a:defRPr>
            </a:lvl3pPr>
            <a:lvl4pPr>
              <a:defRPr sz="1400">
                <a:latin typeface="+mn-lt"/>
              </a:defRPr>
            </a:lvl4pPr>
            <a:lvl5pPr>
              <a:defRPr sz="1400">
                <a:latin typeface="+mn-lt"/>
              </a:defRPr>
            </a:lvl5pPr>
            <a:lvl6pPr>
              <a:defRPr sz="1400"/>
            </a:lvl6pPr>
            <a:lvl7pPr>
              <a:defRPr sz="1400"/>
            </a:lvl7pPr>
            <a:lvl8pPr>
              <a:defRPr sz="1400"/>
            </a:lvl8pPr>
            <a:lvl9pPr>
              <a:defRPr sz="1400"/>
            </a:lvl9pPr>
          </a:lstStyle>
          <a:p>
            <a:pPr lvl="0"/>
            <a:r>
              <a:rPr lang="en-US" noProof="0"/>
              <a:t>Click to add main bullet</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Date Placeholder 6"/>
          <p:cNvSpPr>
            <a:spLocks noGrp="1"/>
          </p:cNvSpPr>
          <p:nvPr>
            <p:ph type="dt" sz="half" idx="10"/>
          </p:nvPr>
        </p:nvSpPr>
        <p:spPr/>
        <p:txBody>
          <a:bodyPr/>
          <a:lstStyle/>
          <a:p>
            <a:fld id="{00A4CB11-CC29-45DE-86FE-3B5E9B18E485}" type="datetime4">
              <a:rPr lang="en-US" smtClean="0"/>
              <a:t>September 14, 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a:xfrm>
            <a:off x="11449994" y="6399283"/>
            <a:ext cx="283219" cy="175694"/>
          </a:xfrm>
          <a:prstGeom prst="rect">
            <a:avLst/>
          </a:prstGeom>
        </p:spPr>
        <p:txBody>
          <a:bodyPr/>
          <a:lstStyle/>
          <a:p>
            <a:fld id="{BB333B34-C87C-402E-ABB0-13B7C9DEBBC4}" type="slidenum">
              <a:rPr lang="en-US" smtClean="0"/>
              <a:t>‹#›</a:t>
            </a:fld>
            <a:endParaRPr lang="en-US"/>
          </a:p>
        </p:txBody>
      </p:sp>
    </p:spTree>
    <p:extLst>
      <p:ext uri="{BB962C8B-B14F-4D97-AF65-F5344CB8AC3E}">
        <p14:creationId xmlns:p14="http://schemas.microsoft.com/office/powerpoint/2010/main" val="3221141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9.xml><?xml version="1.0" encoding="utf-8"?>
<p:sldLayout xmlns:a="http://schemas.openxmlformats.org/drawingml/2006/main" xmlns:r="http://schemas.openxmlformats.org/officeDocument/2006/relationships" xmlns:p="http://schemas.openxmlformats.org/presentationml/2006/main" showMasterSp="0" preserve="1" userDrawn="1">
  <p:cSld name="1_Two column with source">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0941A91C-8450-4F8B-8FBF-3E634ED3081E}"/>
              </a:ext>
            </a:extLst>
          </p:cNvPr>
          <p:cNvSpPr/>
          <p:nvPr userDrawn="1"/>
        </p:nvSpPr>
        <p:spPr bwMode="hidden">
          <a:xfrm>
            <a:off x="2" y="36"/>
            <a:ext cx="3120272" cy="685796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20" name="Text Placeholder 19">
            <a:extLst>
              <a:ext uri="{FF2B5EF4-FFF2-40B4-BE49-F238E27FC236}">
                <a16:creationId xmlns:a16="http://schemas.microsoft.com/office/drawing/2014/main" id="{0AF97CD5-66AE-4EDA-8D23-A23D9D49A5AA}"/>
              </a:ext>
            </a:extLst>
          </p:cNvPr>
          <p:cNvSpPr>
            <a:spLocks noGrp="1"/>
          </p:cNvSpPr>
          <p:nvPr>
            <p:ph type="body" sz="quarter" idx="15" hasCustomPrompt="1"/>
          </p:nvPr>
        </p:nvSpPr>
        <p:spPr>
          <a:xfrm>
            <a:off x="3559180" y="475488"/>
            <a:ext cx="8165784" cy="792162"/>
          </a:xfrm>
        </p:spPr>
        <p:txBody>
          <a:bodyPr anchor="t"/>
          <a:lstStyle>
            <a:lvl1pPr marL="0" indent="0">
              <a:lnSpc>
                <a:spcPct val="95000"/>
              </a:lnSpc>
              <a:spcBef>
                <a:spcPts val="0"/>
              </a:spcBef>
              <a:buNone/>
              <a:defRPr sz="2399" b="0">
                <a:solidFill>
                  <a:schemeClr val="tx1"/>
                </a:solidFill>
                <a:latin typeface="+mj-lt"/>
              </a:defRPr>
            </a:lvl1pPr>
            <a:lvl2pPr marL="338126" indent="0">
              <a:buNone/>
              <a:defRPr/>
            </a:lvl2pPr>
            <a:lvl3pPr marL="685388" indent="0">
              <a:buNone/>
              <a:defRPr/>
            </a:lvl3pPr>
            <a:lvl4pPr marL="1014376" indent="0">
              <a:buNone/>
              <a:defRPr/>
            </a:lvl4pPr>
            <a:lvl5pPr marL="1379916" indent="0">
              <a:buNone/>
              <a:defRPr/>
            </a:lvl5pPr>
          </a:lstStyle>
          <a:p>
            <a:pPr lvl="0"/>
            <a:r>
              <a:rPr lang="en-US" noProof="0"/>
              <a:t>Title here</a:t>
            </a:r>
          </a:p>
        </p:txBody>
      </p:sp>
      <p:sp>
        <p:nvSpPr>
          <p:cNvPr id="2" name="Title 1"/>
          <p:cNvSpPr>
            <a:spLocks noGrp="1"/>
          </p:cNvSpPr>
          <p:nvPr>
            <p:ph type="title" hasCustomPrompt="1"/>
          </p:nvPr>
        </p:nvSpPr>
        <p:spPr>
          <a:xfrm>
            <a:off x="466344" y="463847"/>
            <a:ext cx="2425329" cy="3401475"/>
          </a:xfrm>
        </p:spPr>
        <p:txBody>
          <a:bodyPr anchor="t">
            <a:noAutofit/>
          </a:bodyPr>
          <a:lstStyle>
            <a:lvl1pPr>
              <a:lnSpc>
                <a:spcPct val="95000"/>
              </a:lnSpc>
              <a:spcBef>
                <a:spcPts val="0"/>
              </a:spcBef>
              <a:defRPr sz="3199" baseline="0">
                <a:solidFill>
                  <a:schemeClr val="bg1"/>
                </a:solidFill>
              </a:defRPr>
            </a:lvl1pPr>
          </a:lstStyle>
          <a:p>
            <a:r>
              <a:rPr lang="en-US" noProof="0"/>
              <a:t>Title </a:t>
            </a:r>
            <a:br>
              <a:rPr lang="en-US" noProof="0"/>
            </a:br>
            <a:r>
              <a:rPr lang="en-US" noProof="0"/>
              <a:t>of slide</a:t>
            </a:r>
          </a:p>
        </p:txBody>
      </p:sp>
      <p:sp>
        <p:nvSpPr>
          <p:cNvPr id="4" name="Date Placeholder 3"/>
          <p:cNvSpPr>
            <a:spLocks noGrp="1"/>
          </p:cNvSpPr>
          <p:nvPr>
            <p:ph type="dt" sz="half" idx="10"/>
          </p:nvPr>
        </p:nvSpPr>
        <p:spPr>
          <a:xfrm>
            <a:off x="11740895" y="7010398"/>
            <a:ext cx="447930" cy="45720"/>
          </a:xfrm>
        </p:spPr>
        <p:txBody>
          <a:bodyPr/>
          <a:lstStyle/>
          <a:p>
            <a:fld id="{FF132DD1-ED70-4BDF-9A73-CA79C3A1B7D9}" type="datetime4">
              <a:rPr lang="en-US" smtClean="0"/>
              <a:t>September 14, 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1449995" y="6399283"/>
            <a:ext cx="283219" cy="175694"/>
          </a:xfrm>
          <a:prstGeom prst="rect">
            <a:avLst/>
          </a:prstGeom>
        </p:spPr>
        <p:txBody>
          <a:bodyPr/>
          <a:lstStyle/>
          <a:p>
            <a:fld id="{BB333B34-C87C-402E-ABB0-13B7C9DEBBC4}" type="slidenum">
              <a:rPr lang="en-US" smtClean="0"/>
              <a:t>‹#›</a:t>
            </a:fld>
            <a:endParaRPr lang="en-US"/>
          </a:p>
        </p:txBody>
      </p:sp>
      <p:sp>
        <p:nvSpPr>
          <p:cNvPr id="16" name="Text Placeholder 8">
            <a:extLst>
              <a:ext uri="{FF2B5EF4-FFF2-40B4-BE49-F238E27FC236}">
                <a16:creationId xmlns:a16="http://schemas.microsoft.com/office/drawing/2014/main" id="{6484C2BD-24ED-45A0-81D7-5E2A0324D7A6}"/>
              </a:ext>
            </a:extLst>
          </p:cNvPr>
          <p:cNvSpPr>
            <a:spLocks noGrp="1"/>
          </p:cNvSpPr>
          <p:nvPr>
            <p:ph type="body" sz="quarter" idx="13" hasCustomPrompt="1"/>
          </p:nvPr>
        </p:nvSpPr>
        <p:spPr>
          <a:xfrm>
            <a:off x="3559179" y="6170284"/>
            <a:ext cx="7575224" cy="402451"/>
          </a:xfrm>
        </p:spPr>
        <p:txBody>
          <a:bodyPr anchor="b"/>
          <a:lstStyle>
            <a:lvl1pPr marL="0" indent="0">
              <a:lnSpc>
                <a:spcPct val="95000"/>
              </a:lnSpc>
              <a:spcBef>
                <a:spcPts val="0"/>
              </a:spcBef>
              <a:buNone/>
              <a:defRPr sz="800">
                <a:latin typeface="Arial" panose="020B0604020202020204" pitchFamily="34" charset="0"/>
              </a:defRPr>
            </a:lvl1pPr>
            <a:lvl2pPr marL="0" indent="0">
              <a:lnSpc>
                <a:spcPct val="95000"/>
              </a:lnSpc>
              <a:spcBef>
                <a:spcPts val="0"/>
              </a:spcBef>
              <a:buNone/>
              <a:defRPr sz="800">
                <a:latin typeface="Arial" panose="00000400000000000000" pitchFamily="2" charset="0"/>
              </a:defRPr>
            </a:lvl2pPr>
            <a:lvl3pPr marL="0" indent="0">
              <a:lnSpc>
                <a:spcPct val="95000"/>
              </a:lnSpc>
              <a:spcBef>
                <a:spcPts val="0"/>
              </a:spcBef>
              <a:buNone/>
              <a:defRPr sz="800">
                <a:latin typeface="Arial" panose="00000400000000000000" pitchFamily="2" charset="0"/>
              </a:defRPr>
            </a:lvl3pPr>
            <a:lvl4pPr marL="0" indent="0">
              <a:lnSpc>
                <a:spcPct val="95000"/>
              </a:lnSpc>
              <a:spcBef>
                <a:spcPts val="0"/>
              </a:spcBef>
              <a:buNone/>
              <a:defRPr sz="800">
                <a:latin typeface="Arial" panose="00000400000000000000" pitchFamily="2" charset="0"/>
              </a:defRPr>
            </a:lvl4pPr>
            <a:lvl5pPr marL="0" indent="0">
              <a:lnSpc>
                <a:spcPct val="95000"/>
              </a:lnSpc>
              <a:spcBef>
                <a:spcPts val="0"/>
              </a:spcBef>
              <a:buNone/>
              <a:defRPr sz="800">
                <a:latin typeface="Arial" panose="00000400000000000000" pitchFamily="2" charset="0"/>
              </a:defRPr>
            </a:lvl5pPr>
            <a:lvl6pPr marL="0" indent="0">
              <a:lnSpc>
                <a:spcPct val="95000"/>
              </a:lnSpc>
              <a:spcBef>
                <a:spcPts val="0"/>
              </a:spcBef>
              <a:buNone/>
              <a:defRPr sz="800">
                <a:latin typeface="Arial" panose="00000400000000000000" pitchFamily="2" charset="0"/>
              </a:defRPr>
            </a:lvl6pPr>
            <a:lvl7pPr marL="0" indent="0">
              <a:lnSpc>
                <a:spcPct val="95000"/>
              </a:lnSpc>
              <a:spcBef>
                <a:spcPts val="0"/>
              </a:spcBef>
              <a:buNone/>
              <a:defRPr sz="800">
                <a:latin typeface="Arial" panose="00000400000000000000" pitchFamily="2" charset="0"/>
              </a:defRPr>
            </a:lvl7pPr>
            <a:lvl8pPr marL="0" indent="0">
              <a:lnSpc>
                <a:spcPct val="95000"/>
              </a:lnSpc>
              <a:spcBef>
                <a:spcPts val="0"/>
              </a:spcBef>
              <a:buNone/>
              <a:defRPr sz="800">
                <a:latin typeface="Arial" panose="00000400000000000000" pitchFamily="2" charset="0"/>
              </a:defRPr>
            </a:lvl8pPr>
            <a:lvl9pPr marL="0" indent="0">
              <a:lnSpc>
                <a:spcPct val="95000"/>
              </a:lnSpc>
              <a:spcBef>
                <a:spcPts val="0"/>
              </a:spcBef>
              <a:buNone/>
              <a:defRPr sz="800">
                <a:latin typeface="Arial" panose="00000400000000000000" pitchFamily="2" charset="0"/>
              </a:defRPr>
            </a:lvl9pPr>
          </a:lstStyle>
          <a:p>
            <a:pPr lvl="0"/>
            <a:r>
              <a:rPr lang="en-US" sz="800" noProof="0">
                <a:latin typeface="Arial" panose="020B0303040401060103" pitchFamily="34" charset="0"/>
                <a:cs typeface="Arial" panose="020B0604020202020204" pitchFamily="34" charset="0"/>
              </a:rPr>
              <a:t>Source text should be Arial, size 8. </a:t>
            </a:r>
          </a:p>
        </p:txBody>
      </p:sp>
      <p:sp>
        <p:nvSpPr>
          <p:cNvPr id="15" name="Content Placeholder 2">
            <a:extLst>
              <a:ext uri="{FF2B5EF4-FFF2-40B4-BE49-F238E27FC236}">
                <a16:creationId xmlns:a16="http://schemas.microsoft.com/office/drawing/2014/main" id="{038F0D64-3A18-458E-9DB0-82116D7EB002}"/>
              </a:ext>
            </a:extLst>
          </p:cNvPr>
          <p:cNvSpPr>
            <a:spLocks noGrp="1"/>
          </p:cNvSpPr>
          <p:nvPr>
            <p:ph idx="1" hasCustomPrompt="1"/>
          </p:nvPr>
        </p:nvSpPr>
        <p:spPr>
          <a:xfrm>
            <a:off x="3559181" y="1434190"/>
            <a:ext cx="8163303" cy="4584842"/>
          </a:xfrm>
        </p:spPr>
        <p:txBody>
          <a:bodyPr/>
          <a:lstStyle>
            <a:lvl1pPr>
              <a:defRPr/>
            </a:lvl1pPr>
          </a:lstStyle>
          <a:p>
            <a:pPr lvl="0"/>
            <a:r>
              <a:rPr lang="en-US" noProof="0"/>
              <a:t>Click to add main bullet</a:t>
            </a:r>
          </a:p>
          <a:p>
            <a:pPr lvl="1"/>
            <a:r>
              <a:rPr lang="en-US" noProof="0"/>
              <a:t>Second level</a:t>
            </a:r>
          </a:p>
          <a:p>
            <a:pPr lvl="2"/>
            <a:r>
              <a:rPr lang="en-US" noProof="0"/>
              <a:t>Third level</a:t>
            </a:r>
          </a:p>
          <a:p>
            <a:pPr lvl="3"/>
            <a:r>
              <a:rPr lang="en-US" noProof="0"/>
              <a:t>Fourth level</a:t>
            </a:r>
          </a:p>
          <a:p>
            <a:pPr lvl="4"/>
            <a:r>
              <a:rPr lang="en-US" noProof="0"/>
              <a:t>Fifth level</a:t>
            </a:r>
          </a:p>
        </p:txBody>
      </p:sp>
      <p:pic>
        <p:nvPicPr>
          <p:cNvPr id="11" name="Graphic 10">
            <a:extLst>
              <a:ext uri="{FF2B5EF4-FFF2-40B4-BE49-F238E27FC236}">
                <a16:creationId xmlns:a16="http://schemas.microsoft.com/office/drawing/2014/main" id="{BE824D8B-D089-420C-891B-CD08900B7433}"/>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6893" b="19384"/>
          <a:stretch/>
        </p:blipFill>
        <p:spPr bwMode="black">
          <a:xfrm>
            <a:off x="224387" y="6211345"/>
            <a:ext cx="1754718" cy="561677"/>
          </a:xfrm>
          <a:prstGeom prst="rect">
            <a:avLst/>
          </a:prstGeom>
        </p:spPr>
      </p:pic>
    </p:spTree>
    <p:extLst>
      <p:ext uri="{BB962C8B-B14F-4D97-AF65-F5344CB8AC3E}">
        <p14:creationId xmlns:p14="http://schemas.microsoft.com/office/powerpoint/2010/main" val="1019365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Chapter 2">
    <p:bg>
      <p:bgPr>
        <a:solidFill>
          <a:schemeClr val="accent2"/>
        </a:solidFill>
        <a:effectLst/>
      </p:bgPr>
    </p:bg>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438912" y="780239"/>
            <a:ext cx="11280656" cy="4771958"/>
          </a:xfrm>
        </p:spPr>
        <p:txBody>
          <a:bodyPr anchor="ctr">
            <a:normAutofit/>
          </a:bodyPr>
          <a:lstStyle>
            <a:lvl1pPr>
              <a:defRPr sz="7200">
                <a:solidFill>
                  <a:schemeClr val="bg1"/>
                </a:solidFill>
              </a:defRPr>
            </a:lvl1pPr>
          </a:lstStyle>
          <a:p>
            <a:r>
              <a:rPr lang="en-CA" noProof="0"/>
              <a:t>Chapter slide</a:t>
            </a:r>
          </a:p>
        </p:txBody>
      </p:sp>
      <p:sp>
        <p:nvSpPr>
          <p:cNvPr id="2" name="Date Placeholder 1"/>
          <p:cNvSpPr>
            <a:spLocks noGrp="1"/>
          </p:cNvSpPr>
          <p:nvPr>
            <p:ph type="dt" sz="half" idx="10"/>
          </p:nvPr>
        </p:nvSpPr>
        <p:spPr/>
        <p:txBody>
          <a:bodyPr/>
          <a:lstStyle>
            <a:lvl1pPr>
              <a:defRPr>
                <a:solidFill>
                  <a:schemeClr val="bg1"/>
                </a:solidFill>
              </a:defRPr>
            </a:lvl1pPr>
          </a:lstStyle>
          <a:p>
            <a:fld id="{51C1510D-34D1-4B3A-9459-3FC94A26D1AA}" type="datetime4">
              <a:rPr lang="en-CA" smtClean="0"/>
              <a:t>September 14, 2024</a:t>
            </a:fld>
            <a:endParaRPr lang="en-US"/>
          </a:p>
        </p:txBody>
      </p:sp>
      <p:sp>
        <p:nvSpPr>
          <p:cNvPr id="3" name="Footer Placeholder 2"/>
          <p:cNvSpPr>
            <a:spLocks noGrp="1"/>
          </p:cNvSpPr>
          <p:nvPr>
            <p:ph type="ftr" sz="quarter" idx="11"/>
          </p:nvPr>
        </p:nvSpPr>
        <p:spPr/>
        <p:txBody>
          <a:bodyPr/>
          <a:lstStyle/>
          <a:p>
            <a:endParaRPr/>
          </a:p>
        </p:txBody>
      </p:sp>
      <p:sp>
        <p:nvSpPr>
          <p:cNvPr id="4" name="Slide Number Placeholder 3"/>
          <p:cNvSpPr>
            <a:spLocks noGrp="1"/>
          </p:cNvSpPr>
          <p:nvPr>
            <p:ph type="sldNum" sz="quarter" idx="12"/>
          </p:nvPr>
        </p:nvSpPr>
        <p:spPr/>
        <p:txBody>
          <a:bodyPr/>
          <a:lstStyle>
            <a:lvl1pPr>
              <a:defRPr>
                <a:solidFill>
                  <a:schemeClr val="bg1"/>
                </a:solidFill>
              </a:defRPr>
            </a:lvl1pPr>
          </a:lstStyle>
          <a:p>
            <a:fld id="{BB333B34-C87C-402E-ABB0-13B7C9DEBBC4}" type="slidenum">
              <a:rPr lang="en-CA" smtClean="0"/>
              <a:pPr/>
              <a:t>‹#›</a:t>
            </a:fld>
            <a:endParaRPr lang="en-CA"/>
          </a:p>
        </p:txBody>
      </p:sp>
      <p:pic>
        <p:nvPicPr>
          <p:cNvPr id="5" name="Graphic 4">
            <a:extLst>
              <a:ext uri="{FF2B5EF4-FFF2-40B4-BE49-F238E27FC236}">
                <a16:creationId xmlns:a16="http://schemas.microsoft.com/office/drawing/2014/main" id="{47669BCB-50A3-484B-95F6-2B359924F1C4}"/>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6893" b="19384"/>
          <a:stretch/>
        </p:blipFill>
        <p:spPr bwMode="black">
          <a:xfrm>
            <a:off x="224387" y="6211341"/>
            <a:ext cx="1754718" cy="561677"/>
          </a:xfrm>
          <a:prstGeom prst="rect">
            <a:avLst/>
          </a:prstGeom>
        </p:spPr>
      </p:pic>
    </p:spTree>
    <p:extLst>
      <p:ext uri="{BB962C8B-B14F-4D97-AF65-F5344CB8AC3E}">
        <p14:creationId xmlns:p14="http://schemas.microsoft.com/office/powerpoint/2010/main" val="3704248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0.xml><?xml version="1.0" encoding="utf-8"?>
<p:sldLayout xmlns:a="http://schemas.openxmlformats.org/drawingml/2006/main" xmlns:r="http://schemas.openxmlformats.org/officeDocument/2006/relationships" xmlns:p="http://schemas.openxmlformats.org/presentationml/2006/main" showMasterSp="0" preserve="1" userDrawn="1">
  <p:cSld name="1_Three column with source">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0941A91C-8450-4F8B-8FBF-3E634ED3081E}"/>
              </a:ext>
            </a:extLst>
          </p:cNvPr>
          <p:cNvSpPr/>
          <p:nvPr userDrawn="1"/>
        </p:nvSpPr>
        <p:spPr bwMode="hidden">
          <a:xfrm>
            <a:off x="2" y="36"/>
            <a:ext cx="3120272" cy="685796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20" name="Text Placeholder 19">
            <a:extLst>
              <a:ext uri="{FF2B5EF4-FFF2-40B4-BE49-F238E27FC236}">
                <a16:creationId xmlns:a16="http://schemas.microsoft.com/office/drawing/2014/main" id="{0AF97CD5-66AE-4EDA-8D23-A23D9D49A5AA}"/>
              </a:ext>
            </a:extLst>
          </p:cNvPr>
          <p:cNvSpPr>
            <a:spLocks noGrp="1"/>
          </p:cNvSpPr>
          <p:nvPr>
            <p:ph type="body" sz="quarter" idx="15" hasCustomPrompt="1"/>
          </p:nvPr>
        </p:nvSpPr>
        <p:spPr>
          <a:xfrm>
            <a:off x="3559180" y="475488"/>
            <a:ext cx="2463800" cy="792162"/>
          </a:xfrm>
        </p:spPr>
        <p:txBody>
          <a:bodyPr anchor="t"/>
          <a:lstStyle>
            <a:lvl1pPr marL="0" indent="0">
              <a:lnSpc>
                <a:spcPct val="95000"/>
              </a:lnSpc>
              <a:spcBef>
                <a:spcPts val="0"/>
              </a:spcBef>
              <a:buNone/>
              <a:defRPr sz="2399" b="0">
                <a:solidFill>
                  <a:schemeClr val="tx1"/>
                </a:solidFill>
                <a:latin typeface="+mj-lt"/>
              </a:defRPr>
            </a:lvl1pPr>
            <a:lvl2pPr marL="338126" indent="0">
              <a:buNone/>
              <a:defRPr/>
            </a:lvl2pPr>
            <a:lvl3pPr marL="685388" indent="0">
              <a:buNone/>
              <a:defRPr/>
            </a:lvl3pPr>
            <a:lvl4pPr marL="1014376" indent="0">
              <a:buNone/>
              <a:defRPr/>
            </a:lvl4pPr>
            <a:lvl5pPr marL="1379916" indent="0">
              <a:buNone/>
              <a:defRPr/>
            </a:lvl5pPr>
          </a:lstStyle>
          <a:p>
            <a:pPr lvl="0"/>
            <a:r>
              <a:rPr lang="en-US" noProof="0"/>
              <a:t>Title here</a:t>
            </a:r>
          </a:p>
        </p:txBody>
      </p:sp>
      <p:sp>
        <p:nvSpPr>
          <p:cNvPr id="2" name="Title 1"/>
          <p:cNvSpPr>
            <a:spLocks noGrp="1"/>
          </p:cNvSpPr>
          <p:nvPr>
            <p:ph type="title" hasCustomPrompt="1"/>
          </p:nvPr>
        </p:nvSpPr>
        <p:spPr>
          <a:xfrm>
            <a:off x="466344" y="463847"/>
            <a:ext cx="2425329" cy="3401475"/>
          </a:xfrm>
        </p:spPr>
        <p:txBody>
          <a:bodyPr anchor="t">
            <a:noAutofit/>
          </a:bodyPr>
          <a:lstStyle>
            <a:lvl1pPr>
              <a:lnSpc>
                <a:spcPct val="95000"/>
              </a:lnSpc>
              <a:spcBef>
                <a:spcPts val="0"/>
              </a:spcBef>
              <a:defRPr sz="3199" baseline="0">
                <a:solidFill>
                  <a:schemeClr val="bg1"/>
                </a:solidFill>
              </a:defRPr>
            </a:lvl1pPr>
          </a:lstStyle>
          <a:p>
            <a:r>
              <a:rPr lang="en-US" noProof="0"/>
              <a:t>Title </a:t>
            </a:r>
            <a:br>
              <a:rPr lang="en-US" noProof="0"/>
            </a:br>
            <a:r>
              <a:rPr lang="en-US" noProof="0"/>
              <a:t>of slide</a:t>
            </a:r>
          </a:p>
        </p:txBody>
      </p:sp>
      <p:sp>
        <p:nvSpPr>
          <p:cNvPr id="4" name="Date Placeholder 3"/>
          <p:cNvSpPr>
            <a:spLocks noGrp="1"/>
          </p:cNvSpPr>
          <p:nvPr>
            <p:ph type="dt" sz="half" idx="10"/>
          </p:nvPr>
        </p:nvSpPr>
        <p:spPr>
          <a:xfrm>
            <a:off x="11740895" y="7010398"/>
            <a:ext cx="447930" cy="45720"/>
          </a:xfrm>
        </p:spPr>
        <p:txBody>
          <a:bodyPr/>
          <a:lstStyle/>
          <a:p>
            <a:fld id="{2225BEF7-362C-47A2-99CE-F92BC52601A4}" type="datetime4">
              <a:rPr lang="en-US" smtClean="0"/>
              <a:t>September 14, 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1449995" y="6399283"/>
            <a:ext cx="283219" cy="175694"/>
          </a:xfrm>
          <a:prstGeom prst="rect">
            <a:avLst/>
          </a:prstGeom>
        </p:spPr>
        <p:txBody>
          <a:bodyPr/>
          <a:lstStyle/>
          <a:p>
            <a:fld id="{BB333B34-C87C-402E-ABB0-13B7C9DEBBC4}" type="slidenum">
              <a:rPr lang="en-US" smtClean="0"/>
              <a:t>‹#›</a:t>
            </a:fld>
            <a:endParaRPr lang="en-US"/>
          </a:p>
        </p:txBody>
      </p:sp>
      <p:sp>
        <p:nvSpPr>
          <p:cNvPr id="14" name="Text Placeholder 19">
            <a:extLst>
              <a:ext uri="{FF2B5EF4-FFF2-40B4-BE49-F238E27FC236}">
                <a16:creationId xmlns:a16="http://schemas.microsoft.com/office/drawing/2014/main" id="{A51932F0-EBB7-48D2-9591-40F3F9E75737}"/>
              </a:ext>
            </a:extLst>
          </p:cNvPr>
          <p:cNvSpPr>
            <a:spLocks noGrp="1"/>
          </p:cNvSpPr>
          <p:nvPr>
            <p:ph type="body" sz="quarter" idx="20" hasCustomPrompt="1"/>
          </p:nvPr>
        </p:nvSpPr>
        <p:spPr>
          <a:xfrm>
            <a:off x="6533315" y="475488"/>
            <a:ext cx="5207070" cy="792162"/>
          </a:xfrm>
        </p:spPr>
        <p:txBody>
          <a:bodyPr anchor="t"/>
          <a:lstStyle>
            <a:lvl1pPr marL="0" indent="0">
              <a:lnSpc>
                <a:spcPct val="95000"/>
              </a:lnSpc>
              <a:spcBef>
                <a:spcPts val="0"/>
              </a:spcBef>
              <a:buNone/>
              <a:defRPr sz="2399" b="0">
                <a:latin typeface="+mj-lt"/>
              </a:defRPr>
            </a:lvl1pPr>
            <a:lvl2pPr marL="338126" indent="0">
              <a:buNone/>
              <a:defRPr/>
            </a:lvl2pPr>
            <a:lvl3pPr marL="685388" indent="0">
              <a:buNone/>
              <a:defRPr/>
            </a:lvl3pPr>
            <a:lvl4pPr marL="1014376" indent="0">
              <a:buNone/>
              <a:defRPr/>
            </a:lvl4pPr>
            <a:lvl5pPr marL="1379916" indent="0">
              <a:buNone/>
              <a:defRPr/>
            </a:lvl5pPr>
          </a:lstStyle>
          <a:p>
            <a:pPr lvl="0"/>
            <a:r>
              <a:rPr lang="en-US" noProof="0"/>
              <a:t>Optional title</a:t>
            </a:r>
          </a:p>
        </p:txBody>
      </p:sp>
      <p:sp>
        <p:nvSpPr>
          <p:cNvPr id="16" name="Text Placeholder 8">
            <a:extLst>
              <a:ext uri="{FF2B5EF4-FFF2-40B4-BE49-F238E27FC236}">
                <a16:creationId xmlns:a16="http://schemas.microsoft.com/office/drawing/2014/main" id="{6484C2BD-24ED-45A0-81D7-5E2A0324D7A6}"/>
              </a:ext>
            </a:extLst>
          </p:cNvPr>
          <p:cNvSpPr>
            <a:spLocks noGrp="1"/>
          </p:cNvSpPr>
          <p:nvPr>
            <p:ph type="body" sz="quarter" idx="13" hasCustomPrompt="1"/>
          </p:nvPr>
        </p:nvSpPr>
        <p:spPr>
          <a:xfrm>
            <a:off x="3559179" y="6170284"/>
            <a:ext cx="7575224" cy="402451"/>
          </a:xfrm>
        </p:spPr>
        <p:txBody>
          <a:bodyPr anchor="b"/>
          <a:lstStyle>
            <a:lvl1pPr marL="0" indent="0">
              <a:lnSpc>
                <a:spcPct val="95000"/>
              </a:lnSpc>
              <a:spcBef>
                <a:spcPts val="0"/>
              </a:spcBef>
              <a:buNone/>
              <a:defRPr sz="800">
                <a:latin typeface="Arial" panose="020B0604020202020204" pitchFamily="34" charset="0"/>
              </a:defRPr>
            </a:lvl1pPr>
            <a:lvl2pPr marL="0" indent="0">
              <a:lnSpc>
                <a:spcPct val="95000"/>
              </a:lnSpc>
              <a:spcBef>
                <a:spcPts val="0"/>
              </a:spcBef>
              <a:buNone/>
              <a:defRPr sz="800">
                <a:latin typeface="Arial" panose="00000400000000000000" pitchFamily="2" charset="0"/>
              </a:defRPr>
            </a:lvl2pPr>
            <a:lvl3pPr marL="0" indent="0">
              <a:lnSpc>
                <a:spcPct val="95000"/>
              </a:lnSpc>
              <a:spcBef>
                <a:spcPts val="0"/>
              </a:spcBef>
              <a:buNone/>
              <a:defRPr sz="800">
                <a:latin typeface="Arial" panose="00000400000000000000" pitchFamily="2" charset="0"/>
              </a:defRPr>
            </a:lvl3pPr>
            <a:lvl4pPr marL="0" indent="0">
              <a:lnSpc>
                <a:spcPct val="95000"/>
              </a:lnSpc>
              <a:spcBef>
                <a:spcPts val="0"/>
              </a:spcBef>
              <a:buNone/>
              <a:defRPr sz="800">
                <a:latin typeface="Arial" panose="00000400000000000000" pitchFamily="2" charset="0"/>
              </a:defRPr>
            </a:lvl4pPr>
            <a:lvl5pPr marL="0" indent="0">
              <a:lnSpc>
                <a:spcPct val="95000"/>
              </a:lnSpc>
              <a:spcBef>
                <a:spcPts val="0"/>
              </a:spcBef>
              <a:buNone/>
              <a:defRPr sz="800">
                <a:latin typeface="Arial" panose="00000400000000000000" pitchFamily="2" charset="0"/>
              </a:defRPr>
            </a:lvl5pPr>
            <a:lvl6pPr marL="0" indent="0">
              <a:lnSpc>
                <a:spcPct val="95000"/>
              </a:lnSpc>
              <a:spcBef>
                <a:spcPts val="0"/>
              </a:spcBef>
              <a:buNone/>
              <a:defRPr sz="800">
                <a:latin typeface="Arial" panose="00000400000000000000" pitchFamily="2" charset="0"/>
              </a:defRPr>
            </a:lvl6pPr>
            <a:lvl7pPr marL="0" indent="0">
              <a:lnSpc>
                <a:spcPct val="95000"/>
              </a:lnSpc>
              <a:spcBef>
                <a:spcPts val="0"/>
              </a:spcBef>
              <a:buNone/>
              <a:defRPr sz="800">
                <a:latin typeface="Arial" panose="00000400000000000000" pitchFamily="2" charset="0"/>
              </a:defRPr>
            </a:lvl7pPr>
            <a:lvl8pPr marL="0" indent="0">
              <a:lnSpc>
                <a:spcPct val="95000"/>
              </a:lnSpc>
              <a:spcBef>
                <a:spcPts val="0"/>
              </a:spcBef>
              <a:buNone/>
              <a:defRPr sz="800">
                <a:latin typeface="Arial" panose="00000400000000000000" pitchFamily="2" charset="0"/>
              </a:defRPr>
            </a:lvl8pPr>
            <a:lvl9pPr marL="0" indent="0">
              <a:lnSpc>
                <a:spcPct val="95000"/>
              </a:lnSpc>
              <a:spcBef>
                <a:spcPts val="0"/>
              </a:spcBef>
              <a:buNone/>
              <a:defRPr sz="800">
                <a:latin typeface="Arial" panose="00000400000000000000" pitchFamily="2" charset="0"/>
              </a:defRPr>
            </a:lvl9pPr>
          </a:lstStyle>
          <a:p>
            <a:pPr lvl="0"/>
            <a:r>
              <a:rPr lang="en-US" sz="800" noProof="0">
                <a:latin typeface="Arial" panose="020B0303040401060103" pitchFamily="34" charset="0"/>
                <a:cs typeface="Arial" panose="020B0604020202020204" pitchFamily="34" charset="0"/>
              </a:rPr>
              <a:t>Source text should be Arial, size 8. </a:t>
            </a:r>
          </a:p>
        </p:txBody>
      </p:sp>
      <p:sp>
        <p:nvSpPr>
          <p:cNvPr id="10" name="Text Placeholder 9">
            <a:extLst>
              <a:ext uri="{FF2B5EF4-FFF2-40B4-BE49-F238E27FC236}">
                <a16:creationId xmlns:a16="http://schemas.microsoft.com/office/drawing/2014/main" id="{86456917-5A0D-4B01-9F9A-CC2545886632}"/>
              </a:ext>
            </a:extLst>
          </p:cNvPr>
          <p:cNvSpPr>
            <a:spLocks noGrp="1"/>
          </p:cNvSpPr>
          <p:nvPr>
            <p:ph type="body" sz="quarter" idx="21" hasCustomPrompt="1"/>
          </p:nvPr>
        </p:nvSpPr>
        <p:spPr>
          <a:xfrm>
            <a:off x="3559180" y="1435608"/>
            <a:ext cx="2463800" cy="4597721"/>
          </a:xfrm>
        </p:spPr>
        <p:txBody>
          <a:bodyPr/>
          <a:lstStyle>
            <a:lvl1pPr>
              <a:spcBef>
                <a:spcPts val="600"/>
              </a:spcBef>
              <a:defRPr sz="1400"/>
            </a:lvl1pPr>
            <a:lvl2pPr>
              <a:spcBef>
                <a:spcPts val="600"/>
              </a:spcBef>
              <a:defRPr sz="1400"/>
            </a:lvl2pPr>
            <a:lvl3pPr>
              <a:spcBef>
                <a:spcPts val="600"/>
              </a:spcBef>
              <a:defRPr sz="1400"/>
            </a:lvl3pPr>
            <a:lvl4pPr>
              <a:spcBef>
                <a:spcPts val="600"/>
              </a:spcBef>
              <a:defRPr sz="1400"/>
            </a:lvl4pPr>
            <a:lvl5pPr>
              <a:spcBef>
                <a:spcPts val="600"/>
              </a:spcBef>
              <a:defRPr sz="1400"/>
            </a:lvl5pPr>
            <a:lvl6pPr>
              <a:spcBef>
                <a:spcPts val="600"/>
              </a:spcBef>
              <a:defRPr sz="1400"/>
            </a:lvl6pPr>
            <a:lvl7pPr>
              <a:spcBef>
                <a:spcPts val="600"/>
              </a:spcBef>
              <a:defRPr sz="1400"/>
            </a:lvl7pPr>
            <a:lvl8pPr>
              <a:spcBef>
                <a:spcPts val="600"/>
              </a:spcBef>
              <a:defRPr sz="1400"/>
            </a:lvl8pPr>
            <a:lvl9pPr>
              <a:spcBef>
                <a:spcPts val="600"/>
              </a:spcBef>
              <a:defRPr sz="1400"/>
            </a:lvl9pPr>
          </a:lstStyle>
          <a:p>
            <a:pPr lvl="0"/>
            <a:r>
              <a:rPr lang="en-US" noProof="0"/>
              <a:t>Click to add body copy</a:t>
            </a:r>
          </a:p>
          <a:p>
            <a:pPr lvl="1"/>
            <a:r>
              <a:rPr lang="en-US" noProof="0"/>
              <a:t>Second level</a:t>
            </a:r>
          </a:p>
          <a:p>
            <a:pPr lvl="2"/>
            <a:r>
              <a:rPr lang="en-US" noProof="0"/>
              <a:t>Third level</a:t>
            </a:r>
          </a:p>
          <a:p>
            <a:pPr lvl="3"/>
            <a:r>
              <a:rPr lang="en-US" noProof="0"/>
              <a:t>Fourth level</a:t>
            </a:r>
          </a:p>
          <a:p>
            <a:pPr lvl="4"/>
            <a:r>
              <a:rPr lang="en-US" noProof="0"/>
              <a:t>Fifth level</a:t>
            </a:r>
          </a:p>
          <a:p>
            <a:pPr lvl="5"/>
            <a:r>
              <a:rPr lang="en-US" noProof="0"/>
              <a:t>Sixth level</a:t>
            </a:r>
          </a:p>
          <a:p>
            <a:pPr lvl="6"/>
            <a:r>
              <a:rPr lang="en-US" noProof="0"/>
              <a:t>Seventh level</a:t>
            </a:r>
          </a:p>
          <a:p>
            <a:pPr lvl="7"/>
            <a:r>
              <a:rPr lang="en-US" noProof="0"/>
              <a:t>Eighth level</a:t>
            </a:r>
          </a:p>
          <a:p>
            <a:pPr lvl="8"/>
            <a:r>
              <a:rPr lang="en-US" noProof="0"/>
              <a:t>Ninth level</a:t>
            </a:r>
          </a:p>
        </p:txBody>
      </p:sp>
      <p:sp>
        <p:nvSpPr>
          <p:cNvPr id="15" name="Content Placeholder 14">
            <a:extLst>
              <a:ext uri="{FF2B5EF4-FFF2-40B4-BE49-F238E27FC236}">
                <a16:creationId xmlns:a16="http://schemas.microsoft.com/office/drawing/2014/main" id="{50063603-5807-4630-8EB7-C1EBC7302DA8}"/>
              </a:ext>
            </a:extLst>
          </p:cNvPr>
          <p:cNvSpPr>
            <a:spLocks noGrp="1"/>
          </p:cNvSpPr>
          <p:nvPr>
            <p:ph sz="quarter" idx="22" hasCustomPrompt="1"/>
          </p:nvPr>
        </p:nvSpPr>
        <p:spPr>
          <a:xfrm>
            <a:off x="6533316" y="1435608"/>
            <a:ext cx="5207580" cy="4597721"/>
          </a:xfrm>
        </p:spPr>
        <p:txBody>
          <a:bodyPr/>
          <a:lstStyle>
            <a:lvl1pPr>
              <a:spcBef>
                <a:spcPts val="600"/>
              </a:spcBef>
              <a:defRPr sz="1400"/>
            </a:lvl1pPr>
            <a:lvl2pPr>
              <a:spcBef>
                <a:spcPts val="600"/>
              </a:spcBef>
              <a:defRPr sz="1400"/>
            </a:lvl2pPr>
            <a:lvl3pPr>
              <a:spcBef>
                <a:spcPts val="600"/>
              </a:spcBef>
              <a:defRPr sz="1400"/>
            </a:lvl3pPr>
            <a:lvl4pPr>
              <a:spcBef>
                <a:spcPts val="600"/>
              </a:spcBef>
              <a:defRPr sz="1400"/>
            </a:lvl4pPr>
            <a:lvl5pPr>
              <a:spcBef>
                <a:spcPts val="600"/>
              </a:spcBef>
              <a:defRPr sz="1400"/>
            </a:lvl5pPr>
            <a:lvl6pPr>
              <a:spcBef>
                <a:spcPts val="600"/>
              </a:spcBef>
              <a:defRPr sz="1400"/>
            </a:lvl6pPr>
            <a:lvl7pPr>
              <a:spcBef>
                <a:spcPts val="600"/>
              </a:spcBef>
              <a:defRPr sz="1400"/>
            </a:lvl7pPr>
            <a:lvl8pPr>
              <a:spcBef>
                <a:spcPts val="600"/>
              </a:spcBef>
              <a:defRPr sz="1400"/>
            </a:lvl8pPr>
            <a:lvl9pPr>
              <a:spcBef>
                <a:spcPts val="600"/>
              </a:spcBef>
              <a:defRPr sz="1400"/>
            </a:lvl9pPr>
          </a:lstStyle>
          <a:p>
            <a:pPr lvl="0"/>
            <a:r>
              <a:rPr lang="en-US" noProof="0"/>
              <a:t>Add body copy or click icon for other content options</a:t>
            </a:r>
          </a:p>
          <a:p>
            <a:pPr lvl="1"/>
            <a:r>
              <a:rPr lang="en-US" noProof="0"/>
              <a:t>Second level</a:t>
            </a:r>
          </a:p>
          <a:p>
            <a:pPr lvl="2"/>
            <a:r>
              <a:rPr lang="en-US" noProof="0"/>
              <a:t>Third level</a:t>
            </a:r>
          </a:p>
          <a:p>
            <a:pPr lvl="3"/>
            <a:r>
              <a:rPr lang="en-US" noProof="0"/>
              <a:t>Fourth level</a:t>
            </a:r>
          </a:p>
          <a:p>
            <a:pPr lvl="4"/>
            <a:r>
              <a:rPr lang="en-US" noProof="0"/>
              <a:t>Fifth level</a:t>
            </a:r>
          </a:p>
          <a:p>
            <a:pPr lvl="5"/>
            <a:r>
              <a:rPr lang="en-US" noProof="0"/>
              <a:t>Sixth level</a:t>
            </a:r>
          </a:p>
          <a:p>
            <a:pPr lvl="6"/>
            <a:r>
              <a:rPr lang="en-US" noProof="0"/>
              <a:t>Seventh level</a:t>
            </a:r>
          </a:p>
          <a:p>
            <a:pPr lvl="7"/>
            <a:r>
              <a:rPr lang="en-US" noProof="0"/>
              <a:t>Eighth level</a:t>
            </a:r>
          </a:p>
          <a:p>
            <a:pPr lvl="8"/>
            <a:r>
              <a:rPr lang="en-US" noProof="0"/>
              <a:t>Ninth level</a:t>
            </a:r>
          </a:p>
        </p:txBody>
      </p:sp>
      <p:pic>
        <p:nvPicPr>
          <p:cNvPr id="13" name="Graphic 12">
            <a:extLst>
              <a:ext uri="{FF2B5EF4-FFF2-40B4-BE49-F238E27FC236}">
                <a16:creationId xmlns:a16="http://schemas.microsoft.com/office/drawing/2014/main" id="{A0444B9D-C94E-4363-8C73-12F9B1BEED6F}"/>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6893" b="19384"/>
          <a:stretch/>
        </p:blipFill>
        <p:spPr bwMode="black">
          <a:xfrm>
            <a:off x="224387" y="6211345"/>
            <a:ext cx="1754718" cy="561677"/>
          </a:xfrm>
          <a:prstGeom prst="rect">
            <a:avLst/>
          </a:prstGeom>
        </p:spPr>
      </p:pic>
    </p:spTree>
    <p:extLst>
      <p:ext uri="{BB962C8B-B14F-4D97-AF65-F5344CB8AC3E}">
        <p14:creationId xmlns:p14="http://schemas.microsoft.com/office/powerpoint/2010/main" val="32678673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6343" y="472438"/>
            <a:ext cx="11274553" cy="792167"/>
          </a:xfrm>
        </p:spPr>
        <p:txBody>
          <a:bodyPr/>
          <a:lstStyle>
            <a:lvl1pPr>
              <a:defRPr/>
            </a:lvl1pPr>
          </a:lstStyle>
          <a:p>
            <a:r>
              <a:rPr lang="en-US" noProof="0"/>
              <a:t>Slide title</a:t>
            </a:r>
          </a:p>
        </p:txBody>
      </p:sp>
      <p:sp>
        <p:nvSpPr>
          <p:cNvPr id="3" name="Text Placeholder 2"/>
          <p:cNvSpPr>
            <a:spLocks noGrp="1"/>
          </p:cNvSpPr>
          <p:nvPr>
            <p:ph type="body" idx="1" hasCustomPrompt="1"/>
          </p:nvPr>
        </p:nvSpPr>
        <p:spPr>
          <a:xfrm>
            <a:off x="466342" y="1435608"/>
            <a:ext cx="5550410" cy="639762"/>
          </a:xfrm>
        </p:spPr>
        <p:txBody>
          <a:bodyPr anchor="t">
            <a:noAutofit/>
          </a:bodyPr>
          <a:lstStyle>
            <a:lvl1pPr marL="0" indent="0">
              <a:spcBef>
                <a:spcPts val="0"/>
              </a:spcBef>
              <a:buNone/>
              <a:defRPr sz="1999" b="1"/>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noProof="0"/>
              <a:t>Click to add heading</a:t>
            </a:r>
          </a:p>
        </p:txBody>
      </p:sp>
      <p:sp>
        <p:nvSpPr>
          <p:cNvPr id="4" name="Content Placeholder 3"/>
          <p:cNvSpPr>
            <a:spLocks noGrp="1"/>
          </p:cNvSpPr>
          <p:nvPr>
            <p:ph sz="half" idx="2" hasCustomPrompt="1"/>
          </p:nvPr>
        </p:nvSpPr>
        <p:spPr>
          <a:xfrm>
            <a:off x="466342" y="2126107"/>
            <a:ext cx="5550410" cy="3907225"/>
          </a:xfrm>
        </p:spPr>
        <p:txBody>
          <a:bodyPr>
            <a:noAutofit/>
          </a:bodyPr>
          <a:lstStyle>
            <a:lvl1pPr>
              <a:defRPr sz="1999">
                <a:latin typeface="+mn-lt"/>
              </a:defRPr>
            </a:lvl1pPr>
            <a:lvl2pPr>
              <a:defRPr sz="1799">
                <a:latin typeface="+mn-lt"/>
              </a:defRPr>
            </a:lvl2pPr>
            <a:lvl3pPr>
              <a:defRPr sz="1600">
                <a:latin typeface="+mn-lt"/>
              </a:defRPr>
            </a:lvl3pPr>
            <a:lvl4pPr>
              <a:defRPr sz="1400">
                <a:latin typeface="+mn-lt"/>
              </a:defRPr>
            </a:lvl4pPr>
            <a:lvl5pPr>
              <a:defRPr sz="1400">
                <a:latin typeface="+mn-lt"/>
              </a:defRPr>
            </a:lvl5pPr>
            <a:lvl6pPr>
              <a:defRPr sz="1400"/>
            </a:lvl6pPr>
            <a:lvl7pPr>
              <a:defRPr sz="1400"/>
            </a:lvl7pPr>
            <a:lvl8pPr>
              <a:defRPr sz="1400"/>
            </a:lvl8pPr>
            <a:lvl9pPr>
              <a:defRPr sz="1400"/>
            </a:lvl9pPr>
          </a:lstStyle>
          <a:p>
            <a:pPr lvl="0"/>
            <a:r>
              <a:rPr lang="en-US" noProof="0"/>
              <a:t>Click to add main bullet</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ext Placeholder 4"/>
          <p:cNvSpPr>
            <a:spLocks noGrp="1"/>
          </p:cNvSpPr>
          <p:nvPr>
            <p:ph type="body" sz="quarter" idx="3" hasCustomPrompt="1"/>
          </p:nvPr>
        </p:nvSpPr>
        <p:spPr>
          <a:xfrm>
            <a:off x="6181342" y="1435608"/>
            <a:ext cx="5550410" cy="639762"/>
          </a:xfrm>
        </p:spPr>
        <p:txBody>
          <a:bodyPr anchor="t">
            <a:noAutofit/>
          </a:bodyPr>
          <a:lstStyle>
            <a:lvl1pPr marL="0" indent="0">
              <a:spcBef>
                <a:spcPts val="0"/>
              </a:spcBef>
              <a:buNone/>
              <a:defRPr sz="1999" b="1"/>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noProof="0"/>
              <a:t>Click to add heading</a:t>
            </a:r>
          </a:p>
        </p:txBody>
      </p:sp>
      <p:sp>
        <p:nvSpPr>
          <p:cNvPr id="6" name="Content Placeholder 5"/>
          <p:cNvSpPr>
            <a:spLocks noGrp="1"/>
          </p:cNvSpPr>
          <p:nvPr>
            <p:ph sz="quarter" idx="4" hasCustomPrompt="1"/>
          </p:nvPr>
        </p:nvSpPr>
        <p:spPr>
          <a:xfrm>
            <a:off x="6181342" y="2126107"/>
            <a:ext cx="5550410" cy="3907225"/>
          </a:xfrm>
        </p:spPr>
        <p:txBody>
          <a:bodyPr>
            <a:noAutofit/>
          </a:bodyPr>
          <a:lstStyle>
            <a:lvl1pPr>
              <a:defRPr sz="1999">
                <a:latin typeface="+mn-lt"/>
              </a:defRPr>
            </a:lvl1pPr>
            <a:lvl2pPr>
              <a:defRPr sz="1799">
                <a:latin typeface="+mn-lt"/>
              </a:defRPr>
            </a:lvl2pPr>
            <a:lvl3pPr>
              <a:defRPr sz="1600">
                <a:latin typeface="+mn-lt"/>
              </a:defRPr>
            </a:lvl3pPr>
            <a:lvl4pPr>
              <a:defRPr sz="1400">
                <a:latin typeface="+mn-lt"/>
              </a:defRPr>
            </a:lvl4pPr>
            <a:lvl5pPr>
              <a:defRPr sz="1400">
                <a:latin typeface="+mn-lt"/>
              </a:defRPr>
            </a:lvl5pPr>
            <a:lvl6pPr>
              <a:defRPr sz="1400"/>
            </a:lvl6pPr>
            <a:lvl7pPr>
              <a:defRPr sz="1400"/>
            </a:lvl7pPr>
            <a:lvl8pPr>
              <a:defRPr sz="1400"/>
            </a:lvl8pPr>
            <a:lvl9pPr>
              <a:defRPr sz="1400"/>
            </a:lvl9pPr>
          </a:lstStyle>
          <a:p>
            <a:pPr lvl="0"/>
            <a:r>
              <a:rPr lang="en-US" noProof="0"/>
              <a:t>Click to add main bullet</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Date Placeholder 6"/>
          <p:cNvSpPr>
            <a:spLocks noGrp="1"/>
          </p:cNvSpPr>
          <p:nvPr>
            <p:ph type="dt" sz="half" idx="10"/>
          </p:nvPr>
        </p:nvSpPr>
        <p:spPr/>
        <p:txBody>
          <a:bodyPr/>
          <a:lstStyle/>
          <a:p>
            <a:fld id="{00A4CB11-CC29-45DE-86FE-3B5E9B18E485}" type="datetime4">
              <a:rPr lang="en-US" smtClean="0"/>
              <a:t>September 14, 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a:xfrm>
            <a:off x="11449994" y="6399283"/>
            <a:ext cx="283219" cy="175694"/>
          </a:xfrm>
          <a:prstGeom prst="rect">
            <a:avLst/>
          </a:prstGeom>
        </p:spPr>
        <p:txBody>
          <a:bodyPr/>
          <a:lstStyle/>
          <a:p>
            <a:fld id="{BB333B34-C87C-402E-ABB0-13B7C9DEBBC4}" type="slidenum">
              <a:rPr lang="en-US" smtClean="0"/>
              <a:t>‹#›</a:t>
            </a:fld>
            <a:endParaRPr lang="en-US"/>
          </a:p>
        </p:txBody>
      </p:sp>
    </p:spTree>
    <p:extLst>
      <p:ext uri="{BB962C8B-B14F-4D97-AF65-F5344CB8AC3E}">
        <p14:creationId xmlns:p14="http://schemas.microsoft.com/office/powerpoint/2010/main" val="317590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2.xml><?xml version="1.0" encoding="utf-8"?>
<p:sldLayout xmlns:a="http://schemas.openxmlformats.org/drawingml/2006/main" xmlns:r="http://schemas.openxmlformats.org/officeDocument/2006/relationships" xmlns:p="http://schemas.openxmlformats.org/presentationml/2006/main" showMasterSp="0" preserve="1" userDrawn="1">
  <p:cSld name="One column with source">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0941A91C-8450-4F8B-8FBF-3E634ED3081E}"/>
              </a:ext>
            </a:extLst>
          </p:cNvPr>
          <p:cNvSpPr/>
          <p:nvPr userDrawn="1"/>
        </p:nvSpPr>
        <p:spPr bwMode="hidden">
          <a:xfrm>
            <a:off x="1" y="36"/>
            <a:ext cx="3120272" cy="685796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2" name="Title 1"/>
          <p:cNvSpPr>
            <a:spLocks noGrp="1"/>
          </p:cNvSpPr>
          <p:nvPr>
            <p:ph type="title" hasCustomPrompt="1"/>
          </p:nvPr>
        </p:nvSpPr>
        <p:spPr>
          <a:xfrm>
            <a:off x="466343" y="463845"/>
            <a:ext cx="2425329" cy="3401475"/>
          </a:xfrm>
        </p:spPr>
        <p:txBody>
          <a:bodyPr anchor="t">
            <a:noAutofit/>
          </a:bodyPr>
          <a:lstStyle>
            <a:lvl1pPr>
              <a:lnSpc>
                <a:spcPct val="95000"/>
              </a:lnSpc>
              <a:spcBef>
                <a:spcPts val="0"/>
              </a:spcBef>
              <a:defRPr sz="3199" baseline="0">
                <a:solidFill>
                  <a:schemeClr val="bg1"/>
                </a:solidFill>
              </a:defRPr>
            </a:lvl1pPr>
          </a:lstStyle>
          <a:p>
            <a:r>
              <a:rPr lang="en-US" noProof="0"/>
              <a:t>Title </a:t>
            </a:r>
            <a:br>
              <a:rPr lang="en-US" noProof="0"/>
            </a:br>
            <a:r>
              <a:rPr lang="en-US" noProof="0"/>
              <a:t>of slide</a:t>
            </a:r>
          </a:p>
        </p:txBody>
      </p:sp>
      <p:sp>
        <p:nvSpPr>
          <p:cNvPr id="4" name="Date Placeholder 3"/>
          <p:cNvSpPr>
            <a:spLocks noGrp="1"/>
          </p:cNvSpPr>
          <p:nvPr>
            <p:ph type="dt" sz="half" idx="10"/>
          </p:nvPr>
        </p:nvSpPr>
        <p:spPr>
          <a:xfrm>
            <a:off x="11740895" y="7010398"/>
            <a:ext cx="447930" cy="45720"/>
          </a:xfrm>
        </p:spPr>
        <p:txBody>
          <a:bodyPr/>
          <a:lstStyle/>
          <a:p>
            <a:fld id="{FF132DD1-ED70-4BDF-9A73-CA79C3A1B7D9}" type="datetime4">
              <a:rPr lang="en-US" smtClean="0"/>
              <a:t>September 14, 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1449994" y="6399283"/>
            <a:ext cx="283219" cy="175694"/>
          </a:xfrm>
          <a:prstGeom prst="rect">
            <a:avLst/>
          </a:prstGeom>
        </p:spPr>
        <p:txBody>
          <a:bodyPr/>
          <a:lstStyle/>
          <a:p>
            <a:fld id="{BB333B34-C87C-402E-ABB0-13B7C9DEBBC4}" type="slidenum">
              <a:rPr lang="en-US" smtClean="0"/>
              <a:t>‹#›</a:t>
            </a:fld>
            <a:endParaRPr lang="en-US"/>
          </a:p>
        </p:txBody>
      </p:sp>
      <p:sp>
        <p:nvSpPr>
          <p:cNvPr id="16" name="Text Placeholder 8">
            <a:extLst>
              <a:ext uri="{FF2B5EF4-FFF2-40B4-BE49-F238E27FC236}">
                <a16:creationId xmlns:a16="http://schemas.microsoft.com/office/drawing/2014/main" id="{6484C2BD-24ED-45A0-81D7-5E2A0324D7A6}"/>
              </a:ext>
            </a:extLst>
          </p:cNvPr>
          <p:cNvSpPr>
            <a:spLocks noGrp="1"/>
          </p:cNvSpPr>
          <p:nvPr>
            <p:ph type="body" sz="quarter" idx="13" hasCustomPrompt="1"/>
          </p:nvPr>
        </p:nvSpPr>
        <p:spPr>
          <a:xfrm>
            <a:off x="3559179" y="6170282"/>
            <a:ext cx="7575224" cy="402451"/>
          </a:xfrm>
        </p:spPr>
        <p:txBody>
          <a:bodyPr anchor="b"/>
          <a:lstStyle>
            <a:lvl1pPr marL="0" indent="0">
              <a:lnSpc>
                <a:spcPct val="95000"/>
              </a:lnSpc>
              <a:spcBef>
                <a:spcPts val="0"/>
              </a:spcBef>
              <a:buNone/>
              <a:defRPr sz="800">
                <a:latin typeface="Arial" panose="020B0604020202020204" pitchFamily="34" charset="0"/>
              </a:defRPr>
            </a:lvl1pPr>
            <a:lvl2pPr marL="0" indent="0">
              <a:lnSpc>
                <a:spcPct val="95000"/>
              </a:lnSpc>
              <a:spcBef>
                <a:spcPts val="0"/>
              </a:spcBef>
              <a:buNone/>
              <a:defRPr sz="800">
                <a:latin typeface="Arial" panose="00000400000000000000" pitchFamily="2" charset="0"/>
              </a:defRPr>
            </a:lvl2pPr>
            <a:lvl3pPr marL="0" indent="0">
              <a:lnSpc>
                <a:spcPct val="95000"/>
              </a:lnSpc>
              <a:spcBef>
                <a:spcPts val="0"/>
              </a:spcBef>
              <a:buNone/>
              <a:defRPr sz="800">
                <a:latin typeface="Arial" panose="00000400000000000000" pitchFamily="2" charset="0"/>
              </a:defRPr>
            </a:lvl3pPr>
            <a:lvl4pPr marL="0" indent="0">
              <a:lnSpc>
                <a:spcPct val="95000"/>
              </a:lnSpc>
              <a:spcBef>
                <a:spcPts val="0"/>
              </a:spcBef>
              <a:buNone/>
              <a:defRPr sz="800">
                <a:latin typeface="Arial" panose="00000400000000000000" pitchFamily="2" charset="0"/>
              </a:defRPr>
            </a:lvl4pPr>
            <a:lvl5pPr marL="0" indent="0">
              <a:lnSpc>
                <a:spcPct val="95000"/>
              </a:lnSpc>
              <a:spcBef>
                <a:spcPts val="0"/>
              </a:spcBef>
              <a:buNone/>
              <a:defRPr sz="800">
                <a:latin typeface="Arial" panose="00000400000000000000" pitchFamily="2" charset="0"/>
              </a:defRPr>
            </a:lvl5pPr>
            <a:lvl6pPr marL="0" indent="0">
              <a:lnSpc>
                <a:spcPct val="95000"/>
              </a:lnSpc>
              <a:spcBef>
                <a:spcPts val="0"/>
              </a:spcBef>
              <a:buNone/>
              <a:defRPr sz="800">
                <a:latin typeface="Arial" panose="00000400000000000000" pitchFamily="2" charset="0"/>
              </a:defRPr>
            </a:lvl6pPr>
            <a:lvl7pPr marL="0" indent="0">
              <a:lnSpc>
                <a:spcPct val="95000"/>
              </a:lnSpc>
              <a:spcBef>
                <a:spcPts val="0"/>
              </a:spcBef>
              <a:buNone/>
              <a:defRPr sz="800">
                <a:latin typeface="Arial" panose="00000400000000000000" pitchFamily="2" charset="0"/>
              </a:defRPr>
            </a:lvl7pPr>
            <a:lvl8pPr marL="0" indent="0">
              <a:lnSpc>
                <a:spcPct val="95000"/>
              </a:lnSpc>
              <a:spcBef>
                <a:spcPts val="0"/>
              </a:spcBef>
              <a:buNone/>
              <a:defRPr sz="800">
                <a:latin typeface="Arial" panose="00000400000000000000" pitchFamily="2" charset="0"/>
              </a:defRPr>
            </a:lvl8pPr>
            <a:lvl9pPr marL="0" indent="0">
              <a:lnSpc>
                <a:spcPct val="95000"/>
              </a:lnSpc>
              <a:spcBef>
                <a:spcPts val="0"/>
              </a:spcBef>
              <a:buNone/>
              <a:defRPr sz="800">
                <a:latin typeface="Arial" panose="00000400000000000000" pitchFamily="2" charset="0"/>
              </a:defRPr>
            </a:lvl9pPr>
          </a:lstStyle>
          <a:p>
            <a:pPr lvl="0"/>
            <a:r>
              <a:rPr lang="en-US" sz="800" noProof="0">
                <a:latin typeface="Arial" panose="020B0303040401060103" pitchFamily="34" charset="0"/>
                <a:cs typeface="Arial" panose="020B0604020202020204" pitchFamily="34" charset="0"/>
              </a:rPr>
              <a:t>Source text should be Arial, size 8. </a:t>
            </a:r>
          </a:p>
        </p:txBody>
      </p:sp>
      <p:pic>
        <p:nvPicPr>
          <p:cNvPr id="9" name="Graphic 8">
            <a:extLst>
              <a:ext uri="{FF2B5EF4-FFF2-40B4-BE49-F238E27FC236}">
                <a16:creationId xmlns:a16="http://schemas.microsoft.com/office/drawing/2014/main" id="{82E2A02E-DC15-459A-A300-AFCC152D9714}"/>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6893" b="19384"/>
          <a:stretch/>
        </p:blipFill>
        <p:spPr bwMode="black">
          <a:xfrm>
            <a:off x="224387" y="6211343"/>
            <a:ext cx="1754718" cy="561677"/>
          </a:xfrm>
          <a:prstGeom prst="rect">
            <a:avLst/>
          </a:prstGeom>
        </p:spPr>
      </p:pic>
    </p:spTree>
    <p:extLst>
      <p:ext uri="{BB962C8B-B14F-4D97-AF65-F5344CB8AC3E}">
        <p14:creationId xmlns:p14="http://schemas.microsoft.com/office/powerpoint/2010/main" val="3012237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showMasterSp="0" preserve="1" userDrawn="1">
  <p:cSld name="One column with source 2">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0941A91C-8450-4F8B-8FBF-3E634ED3081E}"/>
              </a:ext>
            </a:extLst>
          </p:cNvPr>
          <p:cNvSpPr/>
          <p:nvPr userDrawn="1"/>
        </p:nvSpPr>
        <p:spPr bwMode="hidden">
          <a:xfrm>
            <a:off x="1" y="36"/>
            <a:ext cx="3120272" cy="685796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2" name="Title 1"/>
          <p:cNvSpPr>
            <a:spLocks noGrp="1"/>
          </p:cNvSpPr>
          <p:nvPr>
            <p:ph type="title" hasCustomPrompt="1"/>
          </p:nvPr>
        </p:nvSpPr>
        <p:spPr>
          <a:xfrm>
            <a:off x="466343" y="463845"/>
            <a:ext cx="2425329" cy="3401475"/>
          </a:xfrm>
        </p:spPr>
        <p:txBody>
          <a:bodyPr anchor="t">
            <a:noAutofit/>
          </a:bodyPr>
          <a:lstStyle>
            <a:lvl1pPr>
              <a:lnSpc>
                <a:spcPct val="95000"/>
              </a:lnSpc>
              <a:spcBef>
                <a:spcPts val="0"/>
              </a:spcBef>
              <a:defRPr sz="3199" baseline="0">
                <a:solidFill>
                  <a:schemeClr val="bg1"/>
                </a:solidFill>
              </a:defRPr>
            </a:lvl1pPr>
          </a:lstStyle>
          <a:p>
            <a:r>
              <a:rPr lang="en-US" noProof="0"/>
              <a:t>Title </a:t>
            </a:r>
            <a:br>
              <a:rPr lang="en-US" noProof="0"/>
            </a:br>
            <a:r>
              <a:rPr lang="en-US" noProof="0"/>
              <a:t>of slide</a:t>
            </a:r>
          </a:p>
        </p:txBody>
      </p:sp>
      <p:sp>
        <p:nvSpPr>
          <p:cNvPr id="4" name="Date Placeholder 3"/>
          <p:cNvSpPr>
            <a:spLocks noGrp="1"/>
          </p:cNvSpPr>
          <p:nvPr>
            <p:ph type="dt" sz="half" idx="10"/>
          </p:nvPr>
        </p:nvSpPr>
        <p:spPr>
          <a:xfrm>
            <a:off x="11740895" y="7010398"/>
            <a:ext cx="447930" cy="45720"/>
          </a:xfrm>
        </p:spPr>
        <p:txBody>
          <a:bodyPr/>
          <a:lstStyle/>
          <a:p>
            <a:fld id="{2225BEF7-362C-47A2-99CE-F92BC52601A4}" type="datetime4">
              <a:rPr lang="en-US" smtClean="0"/>
              <a:t>September 14, 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1449994" y="6399283"/>
            <a:ext cx="283219" cy="175694"/>
          </a:xfrm>
          <a:prstGeom prst="rect">
            <a:avLst/>
          </a:prstGeom>
        </p:spPr>
        <p:txBody>
          <a:bodyPr/>
          <a:lstStyle/>
          <a:p>
            <a:fld id="{BB333B34-C87C-402E-ABB0-13B7C9DEBBC4}" type="slidenum">
              <a:rPr lang="en-US" smtClean="0"/>
              <a:t>‹#›</a:t>
            </a:fld>
            <a:endParaRPr lang="en-US"/>
          </a:p>
        </p:txBody>
      </p:sp>
      <p:sp>
        <p:nvSpPr>
          <p:cNvPr id="16" name="Text Placeholder 8">
            <a:extLst>
              <a:ext uri="{FF2B5EF4-FFF2-40B4-BE49-F238E27FC236}">
                <a16:creationId xmlns:a16="http://schemas.microsoft.com/office/drawing/2014/main" id="{6484C2BD-24ED-45A0-81D7-5E2A0324D7A6}"/>
              </a:ext>
            </a:extLst>
          </p:cNvPr>
          <p:cNvSpPr>
            <a:spLocks noGrp="1"/>
          </p:cNvSpPr>
          <p:nvPr>
            <p:ph type="body" sz="quarter" idx="13" hasCustomPrompt="1"/>
          </p:nvPr>
        </p:nvSpPr>
        <p:spPr>
          <a:xfrm>
            <a:off x="3559179" y="6170282"/>
            <a:ext cx="7575224" cy="402451"/>
          </a:xfrm>
        </p:spPr>
        <p:txBody>
          <a:bodyPr anchor="b"/>
          <a:lstStyle>
            <a:lvl1pPr marL="0" indent="0">
              <a:lnSpc>
                <a:spcPct val="95000"/>
              </a:lnSpc>
              <a:spcBef>
                <a:spcPts val="0"/>
              </a:spcBef>
              <a:buNone/>
              <a:defRPr sz="800">
                <a:latin typeface="Arial" panose="020B0604020202020204" pitchFamily="34" charset="0"/>
              </a:defRPr>
            </a:lvl1pPr>
            <a:lvl2pPr marL="0" indent="0">
              <a:lnSpc>
                <a:spcPct val="95000"/>
              </a:lnSpc>
              <a:spcBef>
                <a:spcPts val="0"/>
              </a:spcBef>
              <a:buNone/>
              <a:defRPr sz="800">
                <a:latin typeface="Arial" panose="00000400000000000000" pitchFamily="2" charset="0"/>
              </a:defRPr>
            </a:lvl2pPr>
            <a:lvl3pPr marL="0" indent="0">
              <a:lnSpc>
                <a:spcPct val="95000"/>
              </a:lnSpc>
              <a:spcBef>
                <a:spcPts val="0"/>
              </a:spcBef>
              <a:buNone/>
              <a:defRPr sz="800">
                <a:latin typeface="Arial" panose="00000400000000000000" pitchFamily="2" charset="0"/>
              </a:defRPr>
            </a:lvl3pPr>
            <a:lvl4pPr marL="0" indent="0">
              <a:lnSpc>
                <a:spcPct val="95000"/>
              </a:lnSpc>
              <a:spcBef>
                <a:spcPts val="0"/>
              </a:spcBef>
              <a:buNone/>
              <a:defRPr sz="800">
                <a:latin typeface="Arial" panose="00000400000000000000" pitchFamily="2" charset="0"/>
              </a:defRPr>
            </a:lvl4pPr>
            <a:lvl5pPr marL="0" indent="0">
              <a:lnSpc>
                <a:spcPct val="95000"/>
              </a:lnSpc>
              <a:spcBef>
                <a:spcPts val="0"/>
              </a:spcBef>
              <a:buNone/>
              <a:defRPr sz="800">
                <a:latin typeface="Arial" panose="00000400000000000000" pitchFamily="2" charset="0"/>
              </a:defRPr>
            </a:lvl5pPr>
            <a:lvl6pPr marL="0" indent="0">
              <a:lnSpc>
                <a:spcPct val="95000"/>
              </a:lnSpc>
              <a:spcBef>
                <a:spcPts val="0"/>
              </a:spcBef>
              <a:buNone/>
              <a:defRPr sz="800">
                <a:latin typeface="Arial" panose="00000400000000000000" pitchFamily="2" charset="0"/>
              </a:defRPr>
            </a:lvl6pPr>
            <a:lvl7pPr marL="0" indent="0">
              <a:lnSpc>
                <a:spcPct val="95000"/>
              </a:lnSpc>
              <a:spcBef>
                <a:spcPts val="0"/>
              </a:spcBef>
              <a:buNone/>
              <a:defRPr sz="800">
                <a:latin typeface="Arial" panose="00000400000000000000" pitchFamily="2" charset="0"/>
              </a:defRPr>
            </a:lvl7pPr>
            <a:lvl8pPr marL="0" indent="0">
              <a:lnSpc>
                <a:spcPct val="95000"/>
              </a:lnSpc>
              <a:spcBef>
                <a:spcPts val="0"/>
              </a:spcBef>
              <a:buNone/>
              <a:defRPr sz="800">
                <a:latin typeface="Arial" panose="00000400000000000000" pitchFamily="2" charset="0"/>
              </a:defRPr>
            </a:lvl8pPr>
            <a:lvl9pPr marL="0" indent="0">
              <a:lnSpc>
                <a:spcPct val="95000"/>
              </a:lnSpc>
              <a:spcBef>
                <a:spcPts val="0"/>
              </a:spcBef>
              <a:buNone/>
              <a:defRPr sz="800">
                <a:latin typeface="Arial" panose="00000400000000000000" pitchFamily="2" charset="0"/>
              </a:defRPr>
            </a:lvl9pPr>
          </a:lstStyle>
          <a:p>
            <a:pPr lvl="0"/>
            <a:r>
              <a:rPr lang="en-US" sz="800" noProof="0">
                <a:latin typeface="Arial" panose="020B0303040401060103" pitchFamily="34" charset="0"/>
                <a:cs typeface="Arial" panose="020B0604020202020204" pitchFamily="34" charset="0"/>
              </a:rPr>
              <a:t>Source text should be Arial, size 8. </a:t>
            </a:r>
          </a:p>
        </p:txBody>
      </p:sp>
      <p:pic>
        <p:nvPicPr>
          <p:cNvPr id="9" name="Graphic 8">
            <a:extLst>
              <a:ext uri="{FF2B5EF4-FFF2-40B4-BE49-F238E27FC236}">
                <a16:creationId xmlns:a16="http://schemas.microsoft.com/office/drawing/2014/main" id="{B6909AC0-79F7-4FBB-9CFE-C96C89D40697}"/>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6893" b="19384"/>
          <a:stretch/>
        </p:blipFill>
        <p:spPr bwMode="black">
          <a:xfrm>
            <a:off x="224387" y="6211343"/>
            <a:ext cx="1754718" cy="561677"/>
          </a:xfrm>
          <a:prstGeom prst="rect">
            <a:avLst/>
          </a:prstGeom>
        </p:spPr>
      </p:pic>
    </p:spTree>
    <p:extLst>
      <p:ext uri="{BB962C8B-B14F-4D97-AF65-F5344CB8AC3E}">
        <p14:creationId xmlns:p14="http://schemas.microsoft.com/office/powerpoint/2010/main" val="3501422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showMasterSp="0" preserve="1" userDrawn="1">
  <p:cSld name="Two column with source">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0941A91C-8450-4F8B-8FBF-3E634ED3081E}"/>
              </a:ext>
            </a:extLst>
          </p:cNvPr>
          <p:cNvSpPr/>
          <p:nvPr userDrawn="1"/>
        </p:nvSpPr>
        <p:spPr bwMode="hidden">
          <a:xfrm>
            <a:off x="1" y="36"/>
            <a:ext cx="3120272" cy="685796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20" name="Text Placeholder 19">
            <a:extLst>
              <a:ext uri="{FF2B5EF4-FFF2-40B4-BE49-F238E27FC236}">
                <a16:creationId xmlns:a16="http://schemas.microsoft.com/office/drawing/2014/main" id="{0AF97CD5-66AE-4EDA-8D23-A23D9D49A5AA}"/>
              </a:ext>
            </a:extLst>
          </p:cNvPr>
          <p:cNvSpPr>
            <a:spLocks noGrp="1"/>
          </p:cNvSpPr>
          <p:nvPr>
            <p:ph type="body" sz="quarter" idx="15" hasCustomPrompt="1"/>
          </p:nvPr>
        </p:nvSpPr>
        <p:spPr>
          <a:xfrm>
            <a:off x="3559180" y="475488"/>
            <a:ext cx="8165784" cy="792162"/>
          </a:xfrm>
        </p:spPr>
        <p:txBody>
          <a:bodyPr anchor="t"/>
          <a:lstStyle>
            <a:lvl1pPr marL="0" indent="0">
              <a:lnSpc>
                <a:spcPct val="95000"/>
              </a:lnSpc>
              <a:spcBef>
                <a:spcPts val="0"/>
              </a:spcBef>
              <a:buNone/>
              <a:defRPr sz="2399" b="0">
                <a:solidFill>
                  <a:schemeClr val="tx1"/>
                </a:solidFill>
                <a:latin typeface="+mj-lt"/>
              </a:defRPr>
            </a:lvl1pPr>
            <a:lvl2pPr marL="338227" indent="0">
              <a:buNone/>
              <a:defRPr/>
            </a:lvl2pPr>
            <a:lvl3pPr marL="685594" indent="0">
              <a:buNone/>
              <a:defRPr/>
            </a:lvl3pPr>
            <a:lvl4pPr marL="1014680" indent="0">
              <a:buNone/>
              <a:defRPr/>
            </a:lvl4pPr>
            <a:lvl5pPr marL="1380330" indent="0">
              <a:buNone/>
              <a:defRPr/>
            </a:lvl5pPr>
          </a:lstStyle>
          <a:p>
            <a:pPr lvl="0"/>
            <a:r>
              <a:rPr lang="en-US" noProof="0"/>
              <a:t>Title here</a:t>
            </a:r>
          </a:p>
        </p:txBody>
      </p:sp>
      <p:sp>
        <p:nvSpPr>
          <p:cNvPr id="2" name="Title 1"/>
          <p:cNvSpPr>
            <a:spLocks noGrp="1"/>
          </p:cNvSpPr>
          <p:nvPr>
            <p:ph type="title" hasCustomPrompt="1"/>
          </p:nvPr>
        </p:nvSpPr>
        <p:spPr>
          <a:xfrm>
            <a:off x="466343" y="463845"/>
            <a:ext cx="2425329" cy="3401475"/>
          </a:xfrm>
        </p:spPr>
        <p:txBody>
          <a:bodyPr anchor="t">
            <a:noAutofit/>
          </a:bodyPr>
          <a:lstStyle>
            <a:lvl1pPr>
              <a:lnSpc>
                <a:spcPct val="95000"/>
              </a:lnSpc>
              <a:spcBef>
                <a:spcPts val="0"/>
              </a:spcBef>
              <a:defRPr sz="3199" baseline="0">
                <a:solidFill>
                  <a:schemeClr val="bg1"/>
                </a:solidFill>
              </a:defRPr>
            </a:lvl1pPr>
          </a:lstStyle>
          <a:p>
            <a:r>
              <a:rPr lang="en-US" noProof="0"/>
              <a:t>Title </a:t>
            </a:r>
            <a:br>
              <a:rPr lang="en-US" noProof="0"/>
            </a:br>
            <a:r>
              <a:rPr lang="en-US" noProof="0"/>
              <a:t>of slide</a:t>
            </a:r>
          </a:p>
        </p:txBody>
      </p:sp>
      <p:sp>
        <p:nvSpPr>
          <p:cNvPr id="4" name="Date Placeholder 3"/>
          <p:cNvSpPr>
            <a:spLocks noGrp="1"/>
          </p:cNvSpPr>
          <p:nvPr>
            <p:ph type="dt" sz="half" idx="10"/>
          </p:nvPr>
        </p:nvSpPr>
        <p:spPr>
          <a:xfrm>
            <a:off x="11740895" y="7010398"/>
            <a:ext cx="447930" cy="45720"/>
          </a:xfrm>
        </p:spPr>
        <p:txBody>
          <a:bodyPr/>
          <a:lstStyle/>
          <a:p>
            <a:fld id="{FF132DD1-ED70-4BDF-9A73-CA79C3A1B7D9}" type="datetime4">
              <a:rPr lang="en-US" smtClean="0"/>
              <a:t>September 14, 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1449994" y="6399283"/>
            <a:ext cx="283219" cy="175694"/>
          </a:xfrm>
          <a:prstGeom prst="rect">
            <a:avLst/>
          </a:prstGeom>
        </p:spPr>
        <p:txBody>
          <a:bodyPr/>
          <a:lstStyle/>
          <a:p>
            <a:fld id="{BB333B34-C87C-402E-ABB0-13B7C9DEBBC4}" type="slidenum">
              <a:rPr lang="en-US" smtClean="0"/>
              <a:t>‹#›</a:t>
            </a:fld>
            <a:endParaRPr lang="en-US"/>
          </a:p>
        </p:txBody>
      </p:sp>
      <p:sp>
        <p:nvSpPr>
          <p:cNvPr id="16" name="Text Placeholder 8">
            <a:extLst>
              <a:ext uri="{FF2B5EF4-FFF2-40B4-BE49-F238E27FC236}">
                <a16:creationId xmlns:a16="http://schemas.microsoft.com/office/drawing/2014/main" id="{6484C2BD-24ED-45A0-81D7-5E2A0324D7A6}"/>
              </a:ext>
            </a:extLst>
          </p:cNvPr>
          <p:cNvSpPr>
            <a:spLocks noGrp="1"/>
          </p:cNvSpPr>
          <p:nvPr>
            <p:ph type="body" sz="quarter" idx="13" hasCustomPrompt="1"/>
          </p:nvPr>
        </p:nvSpPr>
        <p:spPr>
          <a:xfrm>
            <a:off x="3559179" y="6170282"/>
            <a:ext cx="7575224" cy="402451"/>
          </a:xfrm>
        </p:spPr>
        <p:txBody>
          <a:bodyPr anchor="b"/>
          <a:lstStyle>
            <a:lvl1pPr marL="0" indent="0">
              <a:lnSpc>
                <a:spcPct val="95000"/>
              </a:lnSpc>
              <a:spcBef>
                <a:spcPts val="0"/>
              </a:spcBef>
              <a:buNone/>
              <a:defRPr sz="800">
                <a:latin typeface="Arial" panose="020B0604020202020204" pitchFamily="34" charset="0"/>
              </a:defRPr>
            </a:lvl1pPr>
            <a:lvl2pPr marL="0" indent="0">
              <a:lnSpc>
                <a:spcPct val="95000"/>
              </a:lnSpc>
              <a:spcBef>
                <a:spcPts val="0"/>
              </a:spcBef>
              <a:buNone/>
              <a:defRPr sz="800">
                <a:latin typeface="Arial" panose="00000400000000000000" pitchFamily="2" charset="0"/>
              </a:defRPr>
            </a:lvl2pPr>
            <a:lvl3pPr marL="0" indent="0">
              <a:lnSpc>
                <a:spcPct val="95000"/>
              </a:lnSpc>
              <a:spcBef>
                <a:spcPts val="0"/>
              </a:spcBef>
              <a:buNone/>
              <a:defRPr sz="800">
                <a:latin typeface="Arial" panose="00000400000000000000" pitchFamily="2" charset="0"/>
              </a:defRPr>
            </a:lvl3pPr>
            <a:lvl4pPr marL="0" indent="0">
              <a:lnSpc>
                <a:spcPct val="95000"/>
              </a:lnSpc>
              <a:spcBef>
                <a:spcPts val="0"/>
              </a:spcBef>
              <a:buNone/>
              <a:defRPr sz="800">
                <a:latin typeface="Arial" panose="00000400000000000000" pitchFamily="2" charset="0"/>
              </a:defRPr>
            </a:lvl4pPr>
            <a:lvl5pPr marL="0" indent="0">
              <a:lnSpc>
                <a:spcPct val="95000"/>
              </a:lnSpc>
              <a:spcBef>
                <a:spcPts val="0"/>
              </a:spcBef>
              <a:buNone/>
              <a:defRPr sz="800">
                <a:latin typeface="Arial" panose="00000400000000000000" pitchFamily="2" charset="0"/>
              </a:defRPr>
            </a:lvl5pPr>
            <a:lvl6pPr marL="0" indent="0">
              <a:lnSpc>
                <a:spcPct val="95000"/>
              </a:lnSpc>
              <a:spcBef>
                <a:spcPts val="0"/>
              </a:spcBef>
              <a:buNone/>
              <a:defRPr sz="800">
                <a:latin typeface="Arial" panose="00000400000000000000" pitchFamily="2" charset="0"/>
              </a:defRPr>
            </a:lvl6pPr>
            <a:lvl7pPr marL="0" indent="0">
              <a:lnSpc>
                <a:spcPct val="95000"/>
              </a:lnSpc>
              <a:spcBef>
                <a:spcPts val="0"/>
              </a:spcBef>
              <a:buNone/>
              <a:defRPr sz="800">
                <a:latin typeface="Arial" panose="00000400000000000000" pitchFamily="2" charset="0"/>
              </a:defRPr>
            </a:lvl7pPr>
            <a:lvl8pPr marL="0" indent="0">
              <a:lnSpc>
                <a:spcPct val="95000"/>
              </a:lnSpc>
              <a:spcBef>
                <a:spcPts val="0"/>
              </a:spcBef>
              <a:buNone/>
              <a:defRPr sz="800">
                <a:latin typeface="Arial" panose="00000400000000000000" pitchFamily="2" charset="0"/>
              </a:defRPr>
            </a:lvl8pPr>
            <a:lvl9pPr marL="0" indent="0">
              <a:lnSpc>
                <a:spcPct val="95000"/>
              </a:lnSpc>
              <a:spcBef>
                <a:spcPts val="0"/>
              </a:spcBef>
              <a:buNone/>
              <a:defRPr sz="800">
                <a:latin typeface="Arial" panose="00000400000000000000" pitchFamily="2" charset="0"/>
              </a:defRPr>
            </a:lvl9pPr>
          </a:lstStyle>
          <a:p>
            <a:pPr lvl="0"/>
            <a:r>
              <a:rPr lang="en-US" sz="800" noProof="0">
                <a:latin typeface="Arial" panose="020B0303040401060103" pitchFamily="34" charset="0"/>
                <a:cs typeface="Arial" panose="020B0604020202020204" pitchFamily="34" charset="0"/>
              </a:rPr>
              <a:t>Source text should be Arial, size 8. </a:t>
            </a:r>
          </a:p>
        </p:txBody>
      </p:sp>
      <p:sp>
        <p:nvSpPr>
          <p:cNvPr id="15" name="Content Placeholder 2">
            <a:extLst>
              <a:ext uri="{FF2B5EF4-FFF2-40B4-BE49-F238E27FC236}">
                <a16:creationId xmlns:a16="http://schemas.microsoft.com/office/drawing/2014/main" id="{038F0D64-3A18-458E-9DB0-82116D7EB002}"/>
              </a:ext>
            </a:extLst>
          </p:cNvPr>
          <p:cNvSpPr>
            <a:spLocks noGrp="1"/>
          </p:cNvSpPr>
          <p:nvPr>
            <p:ph idx="1" hasCustomPrompt="1"/>
          </p:nvPr>
        </p:nvSpPr>
        <p:spPr>
          <a:xfrm>
            <a:off x="3559180" y="1434190"/>
            <a:ext cx="8163303" cy="4584842"/>
          </a:xfrm>
        </p:spPr>
        <p:txBody>
          <a:bodyPr/>
          <a:lstStyle>
            <a:lvl1pPr>
              <a:defRPr/>
            </a:lvl1pPr>
          </a:lstStyle>
          <a:p>
            <a:pPr lvl="0"/>
            <a:r>
              <a:rPr lang="en-US" noProof="0"/>
              <a:t>Click to add main bullet</a:t>
            </a:r>
          </a:p>
          <a:p>
            <a:pPr lvl="1"/>
            <a:r>
              <a:rPr lang="en-US" noProof="0"/>
              <a:t>Second level</a:t>
            </a:r>
          </a:p>
          <a:p>
            <a:pPr lvl="2"/>
            <a:r>
              <a:rPr lang="en-US" noProof="0"/>
              <a:t>Third level</a:t>
            </a:r>
          </a:p>
          <a:p>
            <a:pPr lvl="3"/>
            <a:r>
              <a:rPr lang="en-US" noProof="0"/>
              <a:t>Fourth level</a:t>
            </a:r>
          </a:p>
          <a:p>
            <a:pPr lvl="4"/>
            <a:r>
              <a:rPr lang="en-US" noProof="0"/>
              <a:t>Fifth level</a:t>
            </a:r>
          </a:p>
        </p:txBody>
      </p:sp>
      <p:pic>
        <p:nvPicPr>
          <p:cNvPr id="11" name="Graphic 10">
            <a:extLst>
              <a:ext uri="{FF2B5EF4-FFF2-40B4-BE49-F238E27FC236}">
                <a16:creationId xmlns:a16="http://schemas.microsoft.com/office/drawing/2014/main" id="{BE824D8B-D089-420C-891B-CD08900B7433}"/>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6893" b="19384"/>
          <a:stretch/>
        </p:blipFill>
        <p:spPr bwMode="black">
          <a:xfrm>
            <a:off x="224387" y="6211343"/>
            <a:ext cx="1754718" cy="561677"/>
          </a:xfrm>
          <a:prstGeom prst="rect">
            <a:avLst/>
          </a:prstGeom>
        </p:spPr>
      </p:pic>
    </p:spTree>
    <p:extLst>
      <p:ext uri="{BB962C8B-B14F-4D97-AF65-F5344CB8AC3E}">
        <p14:creationId xmlns:p14="http://schemas.microsoft.com/office/powerpoint/2010/main" val="1576190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showMasterSp="0" preserve="1" userDrawn="1">
  <p:cSld name="Three column with source">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0941A91C-8450-4F8B-8FBF-3E634ED3081E}"/>
              </a:ext>
            </a:extLst>
          </p:cNvPr>
          <p:cNvSpPr/>
          <p:nvPr userDrawn="1"/>
        </p:nvSpPr>
        <p:spPr bwMode="hidden">
          <a:xfrm>
            <a:off x="1" y="36"/>
            <a:ext cx="3120272" cy="685796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20" name="Text Placeholder 19">
            <a:extLst>
              <a:ext uri="{FF2B5EF4-FFF2-40B4-BE49-F238E27FC236}">
                <a16:creationId xmlns:a16="http://schemas.microsoft.com/office/drawing/2014/main" id="{0AF97CD5-66AE-4EDA-8D23-A23D9D49A5AA}"/>
              </a:ext>
            </a:extLst>
          </p:cNvPr>
          <p:cNvSpPr>
            <a:spLocks noGrp="1"/>
          </p:cNvSpPr>
          <p:nvPr>
            <p:ph type="body" sz="quarter" idx="15" hasCustomPrompt="1"/>
          </p:nvPr>
        </p:nvSpPr>
        <p:spPr>
          <a:xfrm>
            <a:off x="3559180" y="475488"/>
            <a:ext cx="2463800" cy="792162"/>
          </a:xfrm>
        </p:spPr>
        <p:txBody>
          <a:bodyPr anchor="t"/>
          <a:lstStyle>
            <a:lvl1pPr marL="0" indent="0">
              <a:lnSpc>
                <a:spcPct val="95000"/>
              </a:lnSpc>
              <a:spcBef>
                <a:spcPts val="0"/>
              </a:spcBef>
              <a:buNone/>
              <a:defRPr sz="2399" b="0">
                <a:solidFill>
                  <a:schemeClr val="tx1"/>
                </a:solidFill>
                <a:latin typeface="+mj-lt"/>
              </a:defRPr>
            </a:lvl1pPr>
            <a:lvl2pPr marL="338227" indent="0">
              <a:buNone/>
              <a:defRPr/>
            </a:lvl2pPr>
            <a:lvl3pPr marL="685594" indent="0">
              <a:buNone/>
              <a:defRPr/>
            </a:lvl3pPr>
            <a:lvl4pPr marL="1014680" indent="0">
              <a:buNone/>
              <a:defRPr/>
            </a:lvl4pPr>
            <a:lvl5pPr marL="1380330" indent="0">
              <a:buNone/>
              <a:defRPr/>
            </a:lvl5pPr>
          </a:lstStyle>
          <a:p>
            <a:pPr lvl="0"/>
            <a:r>
              <a:rPr lang="en-US" noProof="0"/>
              <a:t>Title here</a:t>
            </a:r>
          </a:p>
        </p:txBody>
      </p:sp>
      <p:sp>
        <p:nvSpPr>
          <p:cNvPr id="2" name="Title 1"/>
          <p:cNvSpPr>
            <a:spLocks noGrp="1"/>
          </p:cNvSpPr>
          <p:nvPr>
            <p:ph type="title" hasCustomPrompt="1"/>
          </p:nvPr>
        </p:nvSpPr>
        <p:spPr>
          <a:xfrm>
            <a:off x="466343" y="463845"/>
            <a:ext cx="2425329" cy="3401475"/>
          </a:xfrm>
        </p:spPr>
        <p:txBody>
          <a:bodyPr anchor="t">
            <a:noAutofit/>
          </a:bodyPr>
          <a:lstStyle>
            <a:lvl1pPr>
              <a:lnSpc>
                <a:spcPct val="95000"/>
              </a:lnSpc>
              <a:spcBef>
                <a:spcPts val="0"/>
              </a:spcBef>
              <a:defRPr sz="3199" baseline="0">
                <a:solidFill>
                  <a:schemeClr val="bg1"/>
                </a:solidFill>
              </a:defRPr>
            </a:lvl1pPr>
          </a:lstStyle>
          <a:p>
            <a:r>
              <a:rPr lang="en-US" noProof="0"/>
              <a:t>Title </a:t>
            </a:r>
            <a:br>
              <a:rPr lang="en-US" noProof="0"/>
            </a:br>
            <a:r>
              <a:rPr lang="en-US" noProof="0"/>
              <a:t>of slide</a:t>
            </a:r>
          </a:p>
        </p:txBody>
      </p:sp>
      <p:sp>
        <p:nvSpPr>
          <p:cNvPr id="4" name="Date Placeholder 3"/>
          <p:cNvSpPr>
            <a:spLocks noGrp="1"/>
          </p:cNvSpPr>
          <p:nvPr>
            <p:ph type="dt" sz="half" idx="10"/>
          </p:nvPr>
        </p:nvSpPr>
        <p:spPr>
          <a:xfrm>
            <a:off x="11740895" y="7010398"/>
            <a:ext cx="447930" cy="45720"/>
          </a:xfrm>
        </p:spPr>
        <p:txBody>
          <a:bodyPr/>
          <a:lstStyle/>
          <a:p>
            <a:fld id="{2225BEF7-362C-47A2-99CE-F92BC52601A4}" type="datetime4">
              <a:rPr lang="en-US" smtClean="0"/>
              <a:t>September 14, 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1449994" y="6399283"/>
            <a:ext cx="283219" cy="175694"/>
          </a:xfrm>
          <a:prstGeom prst="rect">
            <a:avLst/>
          </a:prstGeom>
        </p:spPr>
        <p:txBody>
          <a:bodyPr/>
          <a:lstStyle/>
          <a:p>
            <a:fld id="{BB333B34-C87C-402E-ABB0-13B7C9DEBBC4}" type="slidenum">
              <a:rPr lang="en-US" smtClean="0"/>
              <a:t>‹#›</a:t>
            </a:fld>
            <a:endParaRPr lang="en-US"/>
          </a:p>
        </p:txBody>
      </p:sp>
      <p:sp>
        <p:nvSpPr>
          <p:cNvPr id="14" name="Text Placeholder 19">
            <a:extLst>
              <a:ext uri="{FF2B5EF4-FFF2-40B4-BE49-F238E27FC236}">
                <a16:creationId xmlns:a16="http://schemas.microsoft.com/office/drawing/2014/main" id="{A51932F0-EBB7-48D2-9591-40F3F9E75737}"/>
              </a:ext>
            </a:extLst>
          </p:cNvPr>
          <p:cNvSpPr>
            <a:spLocks noGrp="1"/>
          </p:cNvSpPr>
          <p:nvPr>
            <p:ph type="body" sz="quarter" idx="20" hasCustomPrompt="1"/>
          </p:nvPr>
        </p:nvSpPr>
        <p:spPr>
          <a:xfrm>
            <a:off x="6533315" y="475488"/>
            <a:ext cx="5207070" cy="792162"/>
          </a:xfrm>
        </p:spPr>
        <p:txBody>
          <a:bodyPr anchor="t"/>
          <a:lstStyle>
            <a:lvl1pPr marL="0" indent="0">
              <a:lnSpc>
                <a:spcPct val="95000"/>
              </a:lnSpc>
              <a:spcBef>
                <a:spcPts val="0"/>
              </a:spcBef>
              <a:buNone/>
              <a:defRPr sz="2399" b="0">
                <a:latin typeface="+mj-lt"/>
              </a:defRPr>
            </a:lvl1pPr>
            <a:lvl2pPr marL="338227" indent="0">
              <a:buNone/>
              <a:defRPr/>
            </a:lvl2pPr>
            <a:lvl3pPr marL="685594" indent="0">
              <a:buNone/>
              <a:defRPr/>
            </a:lvl3pPr>
            <a:lvl4pPr marL="1014680" indent="0">
              <a:buNone/>
              <a:defRPr/>
            </a:lvl4pPr>
            <a:lvl5pPr marL="1380330" indent="0">
              <a:buNone/>
              <a:defRPr/>
            </a:lvl5pPr>
          </a:lstStyle>
          <a:p>
            <a:pPr lvl="0"/>
            <a:r>
              <a:rPr lang="en-US" noProof="0"/>
              <a:t>Optional title</a:t>
            </a:r>
          </a:p>
        </p:txBody>
      </p:sp>
      <p:sp>
        <p:nvSpPr>
          <p:cNvPr id="16" name="Text Placeholder 8">
            <a:extLst>
              <a:ext uri="{FF2B5EF4-FFF2-40B4-BE49-F238E27FC236}">
                <a16:creationId xmlns:a16="http://schemas.microsoft.com/office/drawing/2014/main" id="{6484C2BD-24ED-45A0-81D7-5E2A0324D7A6}"/>
              </a:ext>
            </a:extLst>
          </p:cNvPr>
          <p:cNvSpPr>
            <a:spLocks noGrp="1"/>
          </p:cNvSpPr>
          <p:nvPr>
            <p:ph type="body" sz="quarter" idx="13" hasCustomPrompt="1"/>
          </p:nvPr>
        </p:nvSpPr>
        <p:spPr>
          <a:xfrm>
            <a:off x="3559179" y="6170282"/>
            <a:ext cx="7575224" cy="402451"/>
          </a:xfrm>
        </p:spPr>
        <p:txBody>
          <a:bodyPr anchor="b"/>
          <a:lstStyle>
            <a:lvl1pPr marL="0" indent="0">
              <a:lnSpc>
                <a:spcPct val="95000"/>
              </a:lnSpc>
              <a:spcBef>
                <a:spcPts val="0"/>
              </a:spcBef>
              <a:buNone/>
              <a:defRPr sz="800">
                <a:latin typeface="Arial" panose="020B0604020202020204" pitchFamily="34" charset="0"/>
              </a:defRPr>
            </a:lvl1pPr>
            <a:lvl2pPr marL="0" indent="0">
              <a:lnSpc>
                <a:spcPct val="95000"/>
              </a:lnSpc>
              <a:spcBef>
                <a:spcPts val="0"/>
              </a:spcBef>
              <a:buNone/>
              <a:defRPr sz="800">
                <a:latin typeface="Arial" panose="00000400000000000000" pitchFamily="2" charset="0"/>
              </a:defRPr>
            </a:lvl2pPr>
            <a:lvl3pPr marL="0" indent="0">
              <a:lnSpc>
                <a:spcPct val="95000"/>
              </a:lnSpc>
              <a:spcBef>
                <a:spcPts val="0"/>
              </a:spcBef>
              <a:buNone/>
              <a:defRPr sz="800">
                <a:latin typeface="Arial" panose="00000400000000000000" pitchFamily="2" charset="0"/>
              </a:defRPr>
            </a:lvl3pPr>
            <a:lvl4pPr marL="0" indent="0">
              <a:lnSpc>
                <a:spcPct val="95000"/>
              </a:lnSpc>
              <a:spcBef>
                <a:spcPts val="0"/>
              </a:spcBef>
              <a:buNone/>
              <a:defRPr sz="800">
                <a:latin typeface="Arial" panose="00000400000000000000" pitchFamily="2" charset="0"/>
              </a:defRPr>
            </a:lvl4pPr>
            <a:lvl5pPr marL="0" indent="0">
              <a:lnSpc>
                <a:spcPct val="95000"/>
              </a:lnSpc>
              <a:spcBef>
                <a:spcPts val="0"/>
              </a:spcBef>
              <a:buNone/>
              <a:defRPr sz="800">
                <a:latin typeface="Arial" panose="00000400000000000000" pitchFamily="2" charset="0"/>
              </a:defRPr>
            </a:lvl5pPr>
            <a:lvl6pPr marL="0" indent="0">
              <a:lnSpc>
                <a:spcPct val="95000"/>
              </a:lnSpc>
              <a:spcBef>
                <a:spcPts val="0"/>
              </a:spcBef>
              <a:buNone/>
              <a:defRPr sz="800">
                <a:latin typeface="Arial" panose="00000400000000000000" pitchFamily="2" charset="0"/>
              </a:defRPr>
            </a:lvl6pPr>
            <a:lvl7pPr marL="0" indent="0">
              <a:lnSpc>
                <a:spcPct val="95000"/>
              </a:lnSpc>
              <a:spcBef>
                <a:spcPts val="0"/>
              </a:spcBef>
              <a:buNone/>
              <a:defRPr sz="800">
                <a:latin typeface="Arial" panose="00000400000000000000" pitchFamily="2" charset="0"/>
              </a:defRPr>
            </a:lvl7pPr>
            <a:lvl8pPr marL="0" indent="0">
              <a:lnSpc>
                <a:spcPct val="95000"/>
              </a:lnSpc>
              <a:spcBef>
                <a:spcPts val="0"/>
              </a:spcBef>
              <a:buNone/>
              <a:defRPr sz="800">
                <a:latin typeface="Arial" panose="00000400000000000000" pitchFamily="2" charset="0"/>
              </a:defRPr>
            </a:lvl8pPr>
            <a:lvl9pPr marL="0" indent="0">
              <a:lnSpc>
                <a:spcPct val="95000"/>
              </a:lnSpc>
              <a:spcBef>
                <a:spcPts val="0"/>
              </a:spcBef>
              <a:buNone/>
              <a:defRPr sz="800">
                <a:latin typeface="Arial" panose="00000400000000000000" pitchFamily="2" charset="0"/>
              </a:defRPr>
            </a:lvl9pPr>
          </a:lstStyle>
          <a:p>
            <a:pPr lvl="0"/>
            <a:r>
              <a:rPr lang="en-US" sz="800" noProof="0">
                <a:latin typeface="Arial" panose="020B0303040401060103" pitchFamily="34" charset="0"/>
                <a:cs typeface="Arial" panose="020B0604020202020204" pitchFamily="34" charset="0"/>
              </a:rPr>
              <a:t>Source text should be Arial, size 8. </a:t>
            </a:r>
          </a:p>
        </p:txBody>
      </p:sp>
      <p:sp>
        <p:nvSpPr>
          <p:cNvPr id="10" name="Text Placeholder 9">
            <a:extLst>
              <a:ext uri="{FF2B5EF4-FFF2-40B4-BE49-F238E27FC236}">
                <a16:creationId xmlns:a16="http://schemas.microsoft.com/office/drawing/2014/main" id="{86456917-5A0D-4B01-9F9A-CC2545886632}"/>
              </a:ext>
            </a:extLst>
          </p:cNvPr>
          <p:cNvSpPr>
            <a:spLocks noGrp="1"/>
          </p:cNvSpPr>
          <p:nvPr>
            <p:ph type="body" sz="quarter" idx="21" hasCustomPrompt="1"/>
          </p:nvPr>
        </p:nvSpPr>
        <p:spPr>
          <a:xfrm>
            <a:off x="3559180" y="1435608"/>
            <a:ext cx="2463800" cy="4597721"/>
          </a:xfrm>
        </p:spPr>
        <p:txBody>
          <a:bodyPr/>
          <a:lstStyle>
            <a:lvl1pPr>
              <a:spcBef>
                <a:spcPts val="600"/>
              </a:spcBef>
              <a:defRPr sz="1400"/>
            </a:lvl1pPr>
            <a:lvl2pPr>
              <a:spcBef>
                <a:spcPts val="600"/>
              </a:spcBef>
              <a:defRPr sz="1400"/>
            </a:lvl2pPr>
            <a:lvl3pPr>
              <a:spcBef>
                <a:spcPts val="600"/>
              </a:spcBef>
              <a:defRPr sz="1400"/>
            </a:lvl3pPr>
            <a:lvl4pPr>
              <a:spcBef>
                <a:spcPts val="600"/>
              </a:spcBef>
              <a:defRPr sz="1400"/>
            </a:lvl4pPr>
            <a:lvl5pPr>
              <a:spcBef>
                <a:spcPts val="600"/>
              </a:spcBef>
              <a:defRPr sz="1400"/>
            </a:lvl5pPr>
            <a:lvl6pPr>
              <a:spcBef>
                <a:spcPts val="600"/>
              </a:spcBef>
              <a:defRPr sz="1400"/>
            </a:lvl6pPr>
            <a:lvl7pPr>
              <a:spcBef>
                <a:spcPts val="600"/>
              </a:spcBef>
              <a:defRPr sz="1400"/>
            </a:lvl7pPr>
            <a:lvl8pPr>
              <a:spcBef>
                <a:spcPts val="600"/>
              </a:spcBef>
              <a:defRPr sz="1400"/>
            </a:lvl8pPr>
            <a:lvl9pPr>
              <a:spcBef>
                <a:spcPts val="600"/>
              </a:spcBef>
              <a:defRPr sz="1400"/>
            </a:lvl9pPr>
          </a:lstStyle>
          <a:p>
            <a:pPr lvl="0"/>
            <a:r>
              <a:rPr lang="en-US" noProof="0"/>
              <a:t>Click to add body copy</a:t>
            </a:r>
          </a:p>
          <a:p>
            <a:pPr lvl="1"/>
            <a:r>
              <a:rPr lang="en-US" noProof="0"/>
              <a:t>Second level</a:t>
            </a:r>
          </a:p>
          <a:p>
            <a:pPr lvl="2"/>
            <a:r>
              <a:rPr lang="en-US" noProof="0"/>
              <a:t>Third level</a:t>
            </a:r>
          </a:p>
          <a:p>
            <a:pPr lvl="3"/>
            <a:r>
              <a:rPr lang="en-US" noProof="0"/>
              <a:t>Fourth level</a:t>
            </a:r>
          </a:p>
          <a:p>
            <a:pPr lvl="4"/>
            <a:r>
              <a:rPr lang="en-US" noProof="0"/>
              <a:t>Fifth level</a:t>
            </a:r>
          </a:p>
          <a:p>
            <a:pPr lvl="5"/>
            <a:r>
              <a:rPr lang="en-US" noProof="0"/>
              <a:t>Sixth level</a:t>
            </a:r>
          </a:p>
          <a:p>
            <a:pPr lvl="6"/>
            <a:r>
              <a:rPr lang="en-US" noProof="0"/>
              <a:t>Seventh level</a:t>
            </a:r>
          </a:p>
          <a:p>
            <a:pPr lvl="7"/>
            <a:r>
              <a:rPr lang="en-US" noProof="0"/>
              <a:t>Eighth level</a:t>
            </a:r>
          </a:p>
          <a:p>
            <a:pPr lvl="8"/>
            <a:r>
              <a:rPr lang="en-US" noProof="0"/>
              <a:t>Ninth level</a:t>
            </a:r>
          </a:p>
        </p:txBody>
      </p:sp>
      <p:sp>
        <p:nvSpPr>
          <p:cNvPr id="15" name="Content Placeholder 14">
            <a:extLst>
              <a:ext uri="{FF2B5EF4-FFF2-40B4-BE49-F238E27FC236}">
                <a16:creationId xmlns:a16="http://schemas.microsoft.com/office/drawing/2014/main" id="{50063603-5807-4630-8EB7-C1EBC7302DA8}"/>
              </a:ext>
            </a:extLst>
          </p:cNvPr>
          <p:cNvSpPr>
            <a:spLocks noGrp="1"/>
          </p:cNvSpPr>
          <p:nvPr>
            <p:ph sz="quarter" idx="22" hasCustomPrompt="1"/>
          </p:nvPr>
        </p:nvSpPr>
        <p:spPr>
          <a:xfrm>
            <a:off x="6533316" y="1435608"/>
            <a:ext cx="5207580" cy="4597721"/>
          </a:xfrm>
        </p:spPr>
        <p:txBody>
          <a:bodyPr/>
          <a:lstStyle>
            <a:lvl1pPr>
              <a:spcBef>
                <a:spcPts val="600"/>
              </a:spcBef>
              <a:defRPr sz="1400"/>
            </a:lvl1pPr>
            <a:lvl2pPr>
              <a:spcBef>
                <a:spcPts val="600"/>
              </a:spcBef>
              <a:defRPr sz="1400"/>
            </a:lvl2pPr>
            <a:lvl3pPr>
              <a:spcBef>
                <a:spcPts val="600"/>
              </a:spcBef>
              <a:defRPr sz="1400"/>
            </a:lvl3pPr>
            <a:lvl4pPr>
              <a:spcBef>
                <a:spcPts val="600"/>
              </a:spcBef>
              <a:defRPr sz="1400"/>
            </a:lvl4pPr>
            <a:lvl5pPr>
              <a:spcBef>
                <a:spcPts val="600"/>
              </a:spcBef>
              <a:defRPr sz="1400"/>
            </a:lvl5pPr>
            <a:lvl6pPr>
              <a:spcBef>
                <a:spcPts val="600"/>
              </a:spcBef>
              <a:defRPr sz="1400"/>
            </a:lvl6pPr>
            <a:lvl7pPr>
              <a:spcBef>
                <a:spcPts val="600"/>
              </a:spcBef>
              <a:defRPr sz="1400"/>
            </a:lvl7pPr>
            <a:lvl8pPr>
              <a:spcBef>
                <a:spcPts val="600"/>
              </a:spcBef>
              <a:defRPr sz="1400"/>
            </a:lvl8pPr>
            <a:lvl9pPr>
              <a:spcBef>
                <a:spcPts val="600"/>
              </a:spcBef>
              <a:defRPr sz="1400"/>
            </a:lvl9pPr>
          </a:lstStyle>
          <a:p>
            <a:pPr lvl="0"/>
            <a:r>
              <a:rPr lang="en-US" noProof="0"/>
              <a:t>Add body copy or click icon for other content options</a:t>
            </a:r>
          </a:p>
          <a:p>
            <a:pPr lvl="1"/>
            <a:r>
              <a:rPr lang="en-US" noProof="0"/>
              <a:t>Second level</a:t>
            </a:r>
          </a:p>
          <a:p>
            <a:pPr lvl="2"/>
            <a:r>
              <a:rPr lang="en-US" noProof="0"/>
              <a:t>Third level</a:t>
            </a:r>
          </a:p>
          <a:p>
            <a:pPr lvl="3"/>
            <a:r>
              <a:rPr lang="en-US" noProof="0"/>
              <a:t>Fourth level</a:t>
            </a:r>
          </a:p>
          <a:p>
            <a:pPr lvl="4"/>
            <a:r>
              <a:rPr lang="en-US" noProof="0"/>
              <a:t>Fifth level</a:t>
            </a:r>
          </a:p>
          <a:p>
            <a:pPr lvl="5"/>
            <a:r>
              <a:rPr lang="en-US" noProof="0"/>
              <a:t>Sixth level</a:t>
            </a:r>
          </a:p>
          <a:p>
            <a:pPr lvl="6"/>
            <a:r>
              <a:rPr lang="en-US" noProof="0"/>
              <a:t>Seventh level</a:t>
            </a:r>
          </a:p>
          <a:p>
            <a:pPr lvl="7"/>
            <a:r>
              <a:rPr lang="en-US" noProof="0"/>
              <a:t>Eighth level</a:t>
            </a:r>
          </a:p>
          <a:p>
            <a:pPr lvl="8"/>
            <a:r>
              <a:rPr lang="en-US" noProof="0"/>
              <a:t>Ninth level</a:t>
            </a:r>
          </a:p>
        </p:txBody>
      </p:sp>
      <p:pic>
        <p:nvPicPr>
          <p:cNvPr id="13" name="Graphic 12">
            <a:extLst>
              <a:ext uri="{FF2B5EF4-FFF2-40B4-BE49-F238E27FC236}">
                <a16:creationId xmlns:a16="http://schemas.microsoft.com/office/drawing/2014/main" id="{A0444B9D-C94E-4363-8C73-12F9B1BEED6F}"/>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6893" b="19384"/>
          <a:stretch/>
        </p:blipFill>
        <p:spPr bwMode="black">
          <a:xfrm>
            <a:off x="224387" y="6211343"/>
            <a:ext cx="1754718" cy="561677"/>
          </a:xfrm>
          <a:prstGeom prst="rect">
            <a:avLst/>
          </a:prstGeom>
        </p:spPr>
      </p:pic>
    </p:spTree>
    <p:extLst>
      <p:ext uri="{BB962C8B-B14F-4D97-AF65-F5344CB8AC3E}">
        <p14:creationId xmlns:p14="http://schemas.microsoft.com/office/powerpoint/2010/main" val="315143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FE66896-6C98-4CA5-8352-966F1C5B8B94}" type="datetime4">
              <a:rPr lang="en-US" smtClean="0"/>
              <a:t>September 14, 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a:xfrm>
            <a:off x="11449994" y="6399283"/>
            <a:ext cx="283219" cy="175694"/>
          </a:xfrm>
          <a:prstGeom prst="rect">
            <a:avLst/>
          </a:prstGeom>
        </p:spPr>
        <p:txBody>
          <a:bodyPr/>
          <a:lstStyle/>
          <a:p>
            <a:fld id="{BB333B34-C87C-402E-ABB0-13B7C9DEBBC4}" type="slidenum">
              <a:rPr lang="en-US" smtClean="0"/>
              <a:t>‹#›</a:t>
            </a:fld>
            <a:endParaRPr lang="en-US"/>
          </a:p>
        </p:txBody>
      </p:sp>
    </p:spTree>
    <p:extLst>
      <p:ext uri="{BB962C8B-B14F-4D97-AF65-F5344CB8AC3E}">
        <p14:creationId xmlns:p14="http://schemas.microsoft.com/office/powerpoint/2010/main" val="244035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7.xml><?xml version="1.0" encoding="utf-8"?>
<p:sldLayout xmlns:a="http://schemas.openxmlformats.org/drawingml/2006/main" xmlns:r="http://schemas.openxmlformats.org/officeDocument/2006/relationships" xmlns:p="http://schemas.openxmlformats.org/presentationml/2006/main" showMasterSp="0" preserve="1" userDrawn="1">
  <p:cSld name="Closing slide">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a:defRPr>
                <a:solidFill>
                  <a:schemeClr val="bg1"/>
                </a:solidFill>
              </a:defRPr>
            </a:lvl1pPr>
          </a:lstStyle>
          <a:p>
            <a:fld id="{B2C3B442-1249-4FC3-83EE-3BA61C9623C1}" type="datetime4">
              <a:rPr lang="en-US" smtClean="0"/>
              <a:t>September 14, 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a:xfrm>
            <a:off x="11449994" y="6399283"/>
            <a:ext cx="283219" cy="175694"/>
          </a:xfrm>
          <a:prstGeom prst="rect">
            <a:avLst/>
          </a:prstGeom>
        </p:spPr>
        <p:txBody>
          <a:bodyPr/>
          <a:lstStyle>
            <a:lvl1pPr>
              <a:defRPr>
                <a:solidFill>
                  <a:schemeClr val="tx1"/>
                </a:solidFill>
              </a:defRPr>
            </a:lvl1pPr>
          </a:lstStyle>
          <a:p>
            <a:fld id="{BB333B34-C87C-402E-ABB0-13B7C9DEBBC4}" type="slidenum">
              <a:rPr lang="en-US" smtClean="0"/>
              <a:pPr/>
              <a:t>‹#›</a:t>
            </a:fld>
            <a:endParaRPr lang="en-US"/>
          </a:p>
        </p:txBody>
      </p:sp>
      <p:pic>
        <p:nvPicPr>
          <p:cNvPr id="6" name="Graphic 5">
            <a:extLst>
              <a:ext uri="{FF2B5EF4-FFF2-40B4-BE49-F238E27FC236}">
                <a16:creationId xmlns:a16="http://schemas.microsoft.com/office/drawing/2014/main" id="{E37E9B31-2FBA-470E-8C87-88D4B9C9CA44}"/>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1931" t="24570" r="11885" b="24344"/>
          <a:stretch/>
        </p:blipFill>
        <p:spPr bwMode="black">
          <a:xfrm>
            <a:off x="3462049" y="2542309"/>
            <a:ext cx="5264729" cy="1773382"/>
          </a:xfrm>
          <a:prstGeom prst="rect">
            <a:avLst/>
          </a:prstGeom>
        </p:spPr>
      </p:pic>
    </p:spTree>
    <p:extLst>
      <p:ext uri="{BB962C8B-B14F-4D97-AF65-F5344CB8AC3E}">
        <p14:creationId xmlns:p14="http://schemas.microsoft.com/office/powerpoint/2010/main" val="768901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1_Getting started">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E9925531-A1C6-418A-BD3B-443A2974F181}"/>
              </a:ext>
            </a:extLst>
          </p:cNvPr>
          <p:cNvGrpSpPr/>
          <p:nvPr userDrawn="1"/>
        </p:nvGrpSpPr>
        <p:grpSpPr>
          <a:xfrm>
            <a:off x="8029720" y="3418669"/>
            <a:ext cx="3347197" cy="2836300"/>
            <a:chOff x="8029717" y="3418669"/>
            <a:chExt cx="3347197" cy="2836300"/>
          </a:xfrm>
        </p:grpSpPr>
        <p:pic>
          <p:nvPicPr>
            <p:cNvPr id="26" name="Picture 25">
              <a:extLst>
                <a:ext uri="{FF2B5EF4-FFF2-40B4-BE49-F238E27FC236}">
                  <a16:creationId xmlns:a16="http://schemas.microsoft.com/office/drawing/2014/main" id="{6588605C-472C-4395-8593-309ECDC3D243}"/>
                </a:ext>
              </a:extLst>
            </p:cNvPr>
            <p:cNvPicPr>
              <a:picLocks noChangeAspect="1"/>
            </p:cNvPicPr>
            <p:nvPr userDrawn="1"/>
          </p:nvPicPr>
          <p:blipFill>
            <a:blip r:embed="rId2"/>
            <a:stretch>
              <a:fillRect/>
            </a:stretch>
          </p:blipFill>
          <p:spPr>
            <a:xfrm>
              <a:off x="9891011" y="4432821"/>
              <a:ext cx="1485903" cy="835528"/>
            </a:xfrm>
            <a:prstGeom prst="rect">
              <a:avLst/>
            </a:prstGeom>
            <a:ln w="3175">
              <a:solidFill>
                <a:schemeClr val="bg2"/>
              </a:solidFill>
            </a:ln>
          </p:spPr>
        </p:pic>
        <p:pic>
          <p:nvPicPr>
            <p:cNvPr id="11" name="Picture 10">
              <a:extLst>
                <a:ext uri="{FF2B5EF4-FFF2-40B4-BE49-F238E27FC236}">
                  <a16:creationId xmlns:a16="http://schemas.microsoft.com/office/drawing/2014/main" id="{2AA3A682-E555-4A64-B967-A420851BF216}"/>
                </a:ext>
              </a:extLst>
            </p:cNvPr>
            <p:cNvPicPr>
              <a:picLocks noChangeAspect="1"/>
            </p:cNvPicPr>
            <p:nvPr userDrawn="1"/>
          </p:nvPicPr>
          <p:blipFill>
            <a:blip r:embed="rId3"/>
            <a:stretch>
              <a:fillRect/>
            </a:stretch>
          </p:blipFill>
          <p:spPr>
            <a:xfrm>
              <a:off x="9401899" y="4752654"/>
              <a:ext cx="1485903" cy="849088"/>
            </a:xfrm>
            <a:prstGeom prst="rect">
              <a:avLst/>
            </a:prstGeom>
            <a:ln w="3175">
              <a:solidFill>
                <a:schemeClr val="bg2"/>
              </a:solidFill>
            </a:ln>
          </p:spPr>
        </p:pic>
        <p:pic>
          <p:nvPicPr>
            <p:cNvPr id="8" name="Picture 7">
              <a:extLst>
                <a:ext uri="{FF2B5EF4-FFF2-40B4-BE49-F238E27FC236}">
                  <a16:creationId xmlns:a16="http://schemas.microsoft.com/office/drawing/2014/main" id="{BD546C98-CC10-4BFB-AAA4-20DF3FC6EDAE}"/>
                </a:ext>
              </a:extLst>
            </p:cNvPr>
            <p:cNvPicPr>
              <a:picLocks noChangeAspect="1"/>
            </p:cNvPicPr>
            <p:nvPr userDrawn="1"/>
          </p:nvPicPr>
          <p:blipFill>
            <a:blip r:embed="rId4"/>
            <a:stretch>
              <a:fillRect/>
            </a:stretch>
          </p:blipFill>
          <p:spPr>
            <a:xfrm>
              <a:off x="8912788" y="5086047"/>
              <a:ext cx="1485903" cy="849088"/>
            </a:xfrm>
            <a:prstGeom prst="rect">
              <a:avLst/>
            </a:prstGeom>
            <a:ln w="3175">
              <a:solidFill>
                <a:schemeClr val="bg2"/>
              </a:solidFill>
            </a:ln>
          </p:spPr>
        </p:pic>
        <p:pic>
          <p:nvPicPr>
            <p:cNvPr id="19" name="Picture 18">
              <a:extLst>
                <a:ext uri="{FF2B5EF4-FFF2-40B4-BE49-F238E27FC236}">
                  <a16:creationId xmlns:a16="http://schemas.microsoft.com/office/drawing/2014/main" id="{6D0E9826-4880-4258-BBEC-03E4744F515B}"/>
                </a:ext>
              </a:extLst>
            </p:cNvPr>
            <p:cNvPicPr>
              <a:picLocks noChangeAspect="1"/>
            </p:cNvPicPr>
            <p:nvPr userDrawn="1"/>
          </p:nvPicPr>
          <p:blipFill>
            <a:blip r:embed="rId5"/>
            <a:stretch>
              <a:fillRect/>
            </a:stretch>
          </p:blipFill>
          <p:spPr>
            <a:xfrm>
              <a:off x="9497051" y="3418669"/>
              <a:ext cx="1485903" cy="835528"/>
            </a:xfrm>
            <a:prstGeom prst="rect">
              <a:avLst/>
            </a:prstGeom>
            <a:ln w="3175">
              <a:solidFill>
                <a:schemeClr val="bg2"/>
              </a:solidFill>
            </a:ln>
          </p:spPr>
        </p:pic>
        <p:pic>
          <p:nvPicPr>
            <p:cNvPr id="13" name="Picture 12">
              <a:extLst>
                <a:ext uri="{FF2B5EF4-FFF2-40B4-BE49-F238E27FC236}">
                  <a16:creationId xmlns:a16="http://schemas.microsoft.com/office/drawing/2014/main" id="{56EC713E-D154-4146-B08A-6C3AF7DC1C40}"/>
                </a:ext>
              </a:extLst>
            </p:cNvPr>
            <p:cNvPicPr>
              <a:picLocks noChangeAspect="1"/>
            </p:cNvPicPr>
            <p:nvPr userDrawn="1"/>
          </p:nvPicPr>
          <p:blipFill>
            <a:blip r:embed="rId6"/>
            <a:stretch>
              <a:fillRect/>
            </a:stretch>
          </p:blipFill>
          <p:spPr>
            <a:xfrm>
              <a:off x="9007939" y="3740831"/>
              <a:ext cx="1485903" cy="849088"/>
            </a:xfrm>
            <a:prstGeom prst="rect">
              <a:avLst/>
            </a:prstGeom>
            <a:ln w="3175">
              <a:solidFill>
                <a:schemeClr val="bg2"/>
              </a:solidFill>
            </a:ln>
          </p:spPr>
        </p:pic>
        <p:pic>
          <p:nvPicPr>
            <p:cNvPr id="7" name="Picture 6">
              <a:extLst>
                <a:ext uri="{FF2B5EF4-FFF2-40B4-BE49-F238E27FC236}">
                  <a16:creationId xmlns:a16="http://schemas.microsoft.com/office/drawing/2014/main" id="{6A98A25A-6452-4D4F-99FE-0F97A5D5E4E4}"/>
                </a:ext>
              </a:extLst>
            </p:cNvPr>
            <p:cNvPicPr>
              <a:picLocks noChangeAspect="1"/>
            </p:cNvPicPr>
            <p:nvPr userDrawn="1"/>
          </p:nvPicPr>
          <p:blipFill>
            <a:blip r:embed="rId7"/>
            <a:stretch>
              <a:fillRect/>
            </a:stretch>
          </p:blipFill>
          <p:spPr>
            <a:xfrm>
              <a:off x="8518828" y="4076553"/>
              <a:ext cx="1485903" cy="849088"/>
            </a:xfrm>
            <a:prstGeom prst="rect">
              <a:avLst/>
            </a:prstGeom>
            <a:ln w="3175">
              <a:solidFill>
                <a:schemeClr val="bg2"/>
              </a:solidFill>
            </a:ln>
          </p:spPr>
        </p:pic>
        <p:pic>
          <p:nvPicPr>
            <p:cNvPr id="12" name="Picture 11">
              <a:extLst>
                <a:ext uri="{FF2B5EF4-FFF2-40B4-BE49-F238E27FC236}">
                  <a16:creationId xmlns:a16="http://schemas.microsoft.com/office/drawing/2014/main" id="{0B2778FF-63C6-4C41-A419-79700EF407BB}"/>
                </a:ext>
              </a:extLst>
            </p:cNvPr>
            <p:cNvPicPr>
              <a:picLocks noChangeAspect="1"/>
            </p:cNvPicPr>
            <p:nvPr userDrawn="1"/>
          </p:nvPicPr>
          <p:blipFill>
            <a:blip r:embed="rId8"/>
            <a:stretch>
              <a:fillRect/>
            </a:stretch>
          </p:blipFill>
          <p:spPr>
            <a:xfrm>
              <a:off x="8423677" y="5419441"/>
              <a:ext cx="1485903" cy="835528"/>
            </a:xfrm>
            <a:prstGeom prst="rect">
              <a:avLst/>
            </a:prstGeom>
            <a:ln w="3175">
              <a:solidFill>
                <a:schemeClr val="bg2"/>
              </a:solidFill>
            </a:ln>
          </p:spPr>
        </p:pic>
        <p:pic>
          <p:nvPicPr>
            <p:cNvPr id="14" name="Picture 13">
              <a:extLst>
                <a:ext uri="{FF2B5EF4-FFF2-40B4-BE49-F238E27FC236}">
                  <a16:creationId xmlns:a16="http://schemas.microsoft.com/office/drawing/2014/main" id="{73773D54-5A00-415F-B626-487683C72045}"/>
                </a:ext>
              </a:extLst>
            </p:cNvPr>
            <p:cNvPicPr>
              <a:picLocks noChangeAspect="1"/>
            </p:cNvPicPr>
            <p:nvPr userDrawn="1"/>
          </p:nvPicPr>
          <p:blipFill>
            <a:blip r:embed="rId9"/>
            <a:stretch>
              <a:fillRect/>
            </a:stretch>
          </p:blipFill>
          <p:spPr>
            <a:xfrm>
              <a:off x="8029717" y="4412274"/>
              <a:ext cx="1485903" cy="835528"/>
            </a:xfrm>
            <a:prstGeom prst="rect">
              <a:avLst/>
            </a:prstGeom>
            <a:ln w="3175">
              <a:solidFill>
                <a:schemeClr val="bg2"/>
              </a:solidFill>
            </a:ln>
          </p:spPr>
        </p:pic>
      </p:grpSp>
      <p:sp>
        <p:nvSpPr>
          <p:cNvPr id="17" name="Rectangle 16">
            <a:extLst>
              <a:ext uri="{FF2B5EF4-FFF2-40B4-BE49-F238E27FC236}">
                <a16:creationId xmlns:a16="http://schemas.microsoft.com/office/drawing/2014/main" id="{99911C52-8BD4-4F0D-866B-C996C90A70C0}"/>
              </a:ext>
            </a:extLst>
          </p:cNvPr>
          <p:cNvSpPr/>
          <p:nvPr userDrawn="1"/>
        </p:nvSpPr>
        <p:spPr>
          <a:xfrm>
            <a:off x="373167" y="1612907"/>
            <a:ext cx="11367728" cy="3608680"/>
          </a:xfrm>
          <a:prstGeom prst="rect">
            <a:avLst/>
          </a:prstGeom>
        </p:spPr>
        <p:txBody>
          <a:bodyPr wrap="square">
            <a:spAutoFit/>
          </a:bodyPr>
          <a:lstStyle/>
          <a:p>
            <a:pPr marL="0" marR="0" lvl="0" indent="0" algn="l" defTabSz="913578" rtl="0" eaLnBrk="1" fontAlgn="auto" latinLnBrk="0" hangingPunct="1">
              <a:lnSpc>
                <a:spcPct val="95000"/>
              </a:lnSpc>
              <a:spcBef>
                <a:spcPts val="1200"/>
              </a:spcBef>
              <a:spcAft>
                <a:spcPts val="0"/>
              </a:spcAft>
              <a:buClrTx/>
              <a:buSzTx/>
              <a:buFont typeface="Arial" panose="020B0604020202020204" pitchFamily="34" charset="0"/>
              <a:buNone/>
              <a:tabLst/>
              <a:defRPr/>
            </a:pPr>
            <a:r>
              <a:rPr kumimoji="0" lang="en-US" sz="1400" b="1" i="0" u="none" strike="noStrike" kern="1200" cap="none" spc="0" normalizeH="0" baseline="0" noProof="0">
                <a:ln>
                  <a:noFill/>
                </a:ln>
                <a:solidFill>
                  <a:prstClr val="black"/>
                </a:solidFill>
                <a:effectLst/>
                <a:uLnTx/>
                <a:uFillTx/>
                <a:latin typeface="+mn-lt"/>
                <a:ea typeface="+mn-ea"/>
                <a:cs typeface="+mn-cs"/>
              </a:rPr>
              <a:t>A few recommendations: </a:t>
            </a:r>
          </a:p>
          <a:p>
            <a:pPr marL="228393" marR="0" lvl="0" indent="-228393" algn="l" defTabSz="913578" rtl="0" eaLnBrk="1" fontAlgn="auto" latinLnBrk="0" hangingPunct="1">
              <a:lnSpc>
                <a:spcPct val="95000"/>
              </a:lnSpc>
              <a:spcBef>
                <a:spcPts val="1200"/>
              </a:spcBef>
              <a:spcAft>
                <a:spcPts val="0"/>
              </a:spcAft>
              <a:buClrTx/>
              <a:buSzPct val="115000"/>
              <a:buFont typeface="Arial" panose="020B0604020202020204" pitchFamily="34" charset="0"/>
              <a:buChar char="•"/>
              <a:tabLst/>
              <a:defRPr/>
            </a:pPr>
            <a:r>
              <a:rPr kumimoji="0" lang="en-US" sz="1400" b="0" i="0" u="none" strike="noStrike" kern="1200" cap="none" spc="0" normalizeH="0" baseline="0" noProof="0">
                <a:ln>
                  <a:noFill/>
                </a:ln>
                <a:solidFill>
                  <a:prstClr val="black"/>
                </a:solidFill>
                <a:effectLst/>
                <a:uLnTx/>
                <a:uFillTx/>
                <a:latin typeface="+mn-lt"/>
                <a:ea typeface="+mn-ea"/>
                <a:cs typeface="+mn-cs"/>
              </a:rPr>
              <a:t>Sample slides are included to help you get started. You can edit these sample slides or insert new slides, however it is recommended </a:t>
            </a:r>
            <a:br>
              <a:rPr kumimoji="0" lang="en-US" sz="1400" b="0" i="0" u="none" strike="noStrike" kern="1200" cap="none" spc="0" normalizeH="0" baseline="0" noProof="0">
                <a:ln>
                  <a:noFill/>
                </a:ln>
                <a:solidFill>
                  <a:prstClr val="black"/>
                </a:solidFill>
                <a:effectLst/>
                <a:uLnTx/>
                <a:uFillTx/>
                <a:latin typeface="+mn-lt"/>
                <a:ea typeface="+mn-ea"/>
                <a:cs typeface="+mn-cs"/>
              </a:rPr>
            </a:br>
            <a:r>
              <a:rPr kumimoji="0" lang="en-US" sz="1400" b="0" i="0" u="none" strike="noStrike" kern="1200" cap="none" spc="0" normalizeH="0" baseline="0" noProof="0">
                <a:ln>
                  <a:noFill/>
                </a:ln>
                <a:solidFill>
                  <a:prstClr val="black"/>
                </a:solidFill>
                <a:effectLst/>
                <a:uLnTx/>
                <a:uFillTx/>
                <a:latin typeface="+mn-lt"/>
                <a:ea typeface="+mn-ea"/>
                <a:cs typeface="+mn-cs"/>
              </a:rPr>
              <a:t>you maintain a consistent title and finishing slide.</a:t>
            </a:r>
            <a:endParaRPr kumimoji="0" lang="en-US" sz="1400" b="0" i="0" u="none" strike="noStrike" kern="1200" cap="none" spc="0" normalizeH="0" baseline="0" noProof="0">
              <a:ln>
                <a:noFill/>
              </a:ln>
              <a:solidFill>
                <a:schemeClr val="tx1"/>
              </a:solidFill>
              <a:effectLst/>
              <a:uLnTx/>
              <a:uFillTx/>
              <a:latin typeface="+mn-lt"/>
              <a:ea typeface="+mn-ea"/>
              <a:cs typeface="+mn-cs"/>
            </a:endParaRPr>
          </a:p>
          <a:p>
            <a:pPr marL="228393" marR="0" lvl="0" indent="-228393" algn="l" defTabSz="913578" rtl="0" eaLnBrk="1" fontAlgn="auto" latinLnBrk="0" hangingPunct="1">
              <a:lnSpc>
                <a:spcPct val="95000"/>
              </a:lnSpc>
              <a:spcBef>
                <a:spcPts val="1200"/>
              </a:spcBef>
              <a:spcAft>
                <a:spcPts val="0"/>
              </a:spcAft>
              <a:buClrTx/>
              <a:buSzPct val="115000"/>
              <a:buFont typeface="Arial" panose="020B0604020202020204" pitchFamily="34" charset="0"/>
              <a:buChar char="•"/>
              <a:tabLst/>
              <a:defRPr/>
            </a:pPr>
            <a:r>
              <a:rPr kumimoji="0" lang="en-US" sz="1400" b="0" i="0" u="none" strike="noStrike" kern="1200" cap="none" spc="0" normalizeH="0" baseline="0" noProof="0">
                <a:ln>
                  <a:noFill/>
                </a:ln>
                <a:solidFill>
                  <a:prstClr val="black"/>
                </a:solidFill>
                <a:effectLst/>
                <a:uLnTx/>
                <a:uFillTx/>
                <a:latin typeface="+mn-lt"/>
                <a:ea typeface="+mn-ea"/>
                <a:cs typeface="+mn-cs"/>
              </a:rPr>
              <a:t>Maintain the integrity of the key template features: Ensure consistency in locations and space around the logo, leverage the Manulife JH color palette and Arial font, and use the icons and images that have been provided for you.</a:t>
            </a:r>
            <a:endParaRPr kumimoji="0" lang="en-US" sz="1400" b="0" i="0" u="none" strike="noStrike" kern="1200" cap="none" spc="0" normalizeH="0" baseline="0" noProof="0">
              <a:ln>
                <a:noFill/>
              </a:ln>
              <a:solidFill>
                <a:schemeClr val="bg1"/>
              </a:solidFill>
              <a:effectLst/>
              <a:uLnTx/>
              <a:uFillTx/>
              <a:latin typeface="Arial" panose="02020503040401060103" pitchFamily="18" charset="0"/>
              <a:ea typeface="+mn-ea"/>
              <a:cs typeface="+mn-cs"/>
            </a:endParaRPr>
          </a:p>
          <a:p>
            <a:pPr marL="228393" marR="0" lvl="0" indent="-228393" algn="l" defTabSz="913578" rtl="0" eaLnBrk="1" fontAlgn="auto" latinLnBrk="0" hangingPunct="1">
              <a:lnSpc>
                <a:spcPct val="100000"/>
              </a:lnSpc>
              <a:spcBef>
                <a:spcPts val="1200"/>
              </a:spcBef>
              <a:spcAft>
                <a:spcPts val="0"/>
              </a:spcAft>
              <a:buClrTx/>
              <a:buSzPct val="100000"/>
              <a:buFont typeface="Arial" panose="020B0604020202020204" pitchFamily="34" charset="0"/>
              <a:buChar char="•"/>
              <a:tabLst/>
              <a:defRPr/>
            </a:pPr>
            <a:endParaRPr kumimoji="0" lang="en-US" sz="1400" b="0" i="0" u="none" strike="noStrike" kern="1200" cap="none" spc="0" normalizeH="0" baseline="0" noProof="0">
              <a:ln>
                <a:noFill/>
              </a:ln>
              <a:solidFill>
                <a:prstClr val="black"/>
              </a:solidFill>
              <a:effectLst/>
              <a:uLnTx/>
              <a:uFillTx/>
              <a:latin typeface="+mn-lt"/>
              <a:ea typeface="+mn-ea"/>
              <a:cs typeface="+mn-cs"/>
            </a:endParaRPr>
          </a:p>
          <a:p>
            <a:pPr marL="0" marR="0" lvl="0" indent="0" algn="l" defTabSz="913578" rtl="0" eaLnBrk="1" fontAlgn="auto" latinLnBrk="0" hangingPunct="1">
              <a:lnSpc>
                <a:spcPct val="100000"/>
              </a:lnSpc>
              <a:spcBef>
                <a:spcPts val="1200"/>
              </a:spcBef>
              <a:spcAft>
                <a:spcPts val="0"/>
              </a:spcAft>
              <a:buClrTx/>
              <a:buSzPct val="100000"/>
              <a:buFont typeface="Arial" panose="020B0604020202020204" pitchFamily="34" charset="0"/>
              <a:buNone/>
              <a:tabLst/>
              <a:defRPr/>
            </a:pPr>
            <a:endParaRPr kumimoji="0" lang="en-US" sz="2998" b="0" i="0" u="none" strike="noStrike" kern="1200" cap="none" spc="0" normalizeH="0" baseline="0" noProof="0">
              <a:ln>
                <a:noFill/>
              </a:ln>
              <a:solidFill>
                <a:prstClr val="black"/>
              </a:solidFill>
              <a:effectLst/>
              <a:uLnTx/>
              <a:uFillTx/>
              <a:latin typeface="+mn-lt"/>
              <a:ea typeface="+mn-ea"/>
              <a:cs typeface="+mn-cs"/>
            </a:endParaRPr>
          </a:p>
          <a:p>
            <a:pPr marL="0" marR="0" lvl="0" indent="0" algn="l" defTabSz="913578" rtl="0" eaLnBrk="1" fontAlgn="auto" latinLnBrk="0" hangingPunct="1">
              <a:lnSpc>
                <a:spcPct val="100000"/>
              </a:lnSpc>
              <a:spcBef>
                <a:spcPts val="1200"/>
              </a:spcBef>
              <a:spcAft>
                <a:spcPts val="0"/>
              </a:spcAft>
              <a:buClrTx/>
              <a:buSzPct val="100000"/>
              <a:buFont typeface="Arial" panose="020B0604020202020204" pitchFamily="34" charset="0"/>
              <a:buNone/>
              <a:tabLst/>
              <a:defRPr/>
            </a:pPr>
            <a:endParaRPr kumimoji="0" lang="en-US" sz="1998" b="0" i="0" u="none" strike="noStrike" kern="1200" cap="none" spc="0" normalizeH="0" baseline="0" noProof="0">
              <a:ln>
                <a:noFill/>
              </a:ln>
              <a:solidFill>
                <a:prstClr val="black"/>
              </a:solidFill>
              <a:effectLst/>
              <a:uLnTx/>
              <a:uFillTx/>
              <a:latin typeface="+mn-lt"/>
              <a:ea typeface="+mn-ea"/>
              <a:cs typeface="+mn-cs"/>
            </a:endParaRPr>
          </a:p>
          <a:p>
            <a:pPr marL="0" marR="0" lvl="0" indent="0" algn="l" defTabSz="913578" rtl="0" eaLnBrk="1" fontAlgn="auto" latinLnBrk="0" hangingPunct="1">
              <a:lnSpc>
                <a:spcPct val="100000"/>
              </a:lnSpc>
              <a:spcBef>
                <a:spcPts val="1200"/>
              </a:spcBef>
              <a:spcAft>
                <a:spcPts val="0"/>
              </a:spcAft>
              <a:buClrTx/>
              <a:buSzPct val="100000"/>
              <a:buFont typeface="Arial" panose="020B0604020202020204" pitchFamily="34" charset="0"/>
              <a:buNone/>
              <a:tabLst/>
              <a:defRPr/>
            </a:pPr>
            <a:r>
              <a:rPr kumimoji="0" lang="en-US" sz="1400" b="1" i="0" u="none" strike="noStrike" kern="1200" cap="none" spc="0" normalizeH="0" baseline="0" noProof="0">
                <a:ln>
                  <a:noFill/>
                </a:ln>
                <a:solidFill>
                  <a:prstClr val="black"/>
                </a:solidFill>
                <a:effectLst/>
                <a:uLnTx/>
                <a:uFillTx/>
                <a:latin typeface="+mn-lt"/>
                <a:ea typeface="+mn-ea"/>
                <a:cs typeface="+mn-cs"/>
              </a:rPr>
              <a:t>If you have any questions or concerns, please email us at brand@manulife.com.</a:t>
            </a:r>
          </a:p>
          <a:p>
            <a:pPr marL="228393" marR="0" lvl="0" indent="-228393" algn="l" defTabSz="913578" rtl="0" eaLnBrk="1" fontAlgn="auto" latinLnBrk="0" hangingPunct="1">
              <a:lnSpc>
                <a:spcPct val="100000"/>
              </a:lnSpc>
              <a:spcBef>
                <a:spcPts val="1200"/>
              </a:spcBef>
              <a:spcAft>
                <a:spcPts val="0"/>
              </a:spcAft>
              <a:buClrTx/>
              <a:buSzPct val="100000"/>
              <a:buFont typeface="Arial" panose="020B0604020202020204" pitchFamily="34" charset="0"/>
              <a:buChar char="•"/>
              <a:tabLst/>
              <a:defRPr/>
            </a:pPr>
            <a:endParaRPr kumimoji="0" lang="en-US" sz="1400" b="0" i="0" u="none" strike="noStrike" kern="1200" cap="none" spc="0" normalizeH="0" baseline="0" noProof="0">
              <a:ln>
                <a:noFill/>
              </a:ln>
              <a:solidFill>
                <a:prstClr val="black"/>
              </a:solidFill>
              <a:effectLst/>
              <a:uLnTx/>
              <a:uFillTx/>
              <a:latin typeface="+mn-lt"/>
              <a:ea typeface="+mn-ea"/>
              <a:cs typeface="+mn-cs"/>
            </a:endParaRPr>
          </a:p>
        </p:txBody>
      </p:sp>
      <p:sp>
        <p:nvSpPr>
          <p:cNvPr id="15" name="Rectangle 14">
            <a:extLst>
              <a:ext uri="{FF2B5EF4-FFF2-40B4-BE49-F238E27FC236}">
                <a16:creationId xmlns:a16="http://schemas.microsoft.com/office/drawing/2014/main" id="{11E92F06-F4FB-4621-9169-B57FD0A41EED}"/>
              </a:ext>
            </a:extLst>
          </p:cNvPr>
          <p:cNvSpPr/>
          <p:nvPr userDrawn="1"/>
        </p:nvSpPr>
        <p:spPr>
          <a:xfrm>
            <a:off x="381715" y="950984"/>
            <a:ext cx="11340771" cy="461665"/>
          </a:xfrm>
          <a:prstGeom prst="rect">
            <a:avLst/>
          </a:prstGeom>
        </p:spPr>
        <p:txBody>
          <a:bodyPr wrap="square">
            <a:spAutoFit/>
          </a:bodyPr>
          <a:lstStyle/>
          <a:p>
            <a:r>
              <a:rPr kumimoji="0" lang="en-US" sz="2398" b="1" i="0" u="none" strike="noStrike" kern="1200" cap="none" spc="0" normalizeH="0" baseline="0" noProof="0">
                <a:ln>
                  <a:noFill/>
                </a:ln>
                <a:solidFill>
                  <a:prstClr val="black"/>
                </a:solidFill>
                <a:effectLst/>
                <a:uLnTx/>
                <a:uFillTx/>
                <a:latin typeface="+mn-lt"/>
                <a:ea typeface="+mj-ea"/>
                <a:cs typeface="+mj-cs"/>
              </a:rPr>
              <a:t>Getting Started – </a:t>
            </a:r>
            <a:r>
              <a:rPr kumimoji="0" lang="en-US" sz="2398" b="1" i="0" u="none" strike="noStrike" kern="1200" cap="none" spc="0" normalizeH="0" baseline="0" noProof="0">
                <a:ln>
                  <a:noFill/>
                </a:ln>
                <a:solidFill>
                  <a:prstClr val="black"/>
                </a:solidFill>
                <a:effectLst/>
                <a:uLnTx/>
                <a:uFillTx/>
                <a:latin typeface="+mn-lt"/>
                <a:ea typeface="+mn-ea"/>
                <a:cs typeface="+mn-cs"/>
              </a:rPr>
              <a:t>Official John Hancock Template</a:t>
            </a:r>
            <a:endParaRPr lang="en-US" sz="1798" noProof="0"/>
          </a:p>
        </p:txBody>
      </p:sp>
      <p:sp>
        <p:nvSpPr>
          <p:cNvPr id="2" name="Date Placeholder 1"/>
          <p:cNvSpPr>
            <a:spLocks noGrp="1"/>
          </p:cNvSpPr>
          <p:nvPr userDrawn="1">
            <p:ph type="dt" sz="half" idx="10"/>
          </p:nvPr>
        </p:nvSpPr>
        <p:spPr/>
        <p:txBody>
          <a:bodyPr/>
          <a:lstStyle/>
          <a:p>
            <a:fld id="{61A4BEF5-9A05-4D20-83E5-233E87403DC0}" type="datetime4">
              <a:rPr lang="en-US" smtClean="0"/>
              <a:t>September 14, 2024</a:t>
            </a:fld>
            <a:endParaRPr lang="en-US"/>
          </a:p>
        </p:txBody>
      </p:sp>
      <p:sp>
        <p:nvSpPr>
          <p:cNvPr id="3" name="Footer Placeholder 2"/>
          <p:cNvSpPr>
            <a:spLocks noGrp="1"/>
          </p:cNvSpPr>
          <p:nvPr userDrawn="1">
            <p:ph type="ftr" sz="quarter" idx="11"/>
          </p:nvPr>
        </p:nvSpPr>
        <p:spPr/>
        <p:txBody>
          <a:bodyPr/>
          <a:lstStyle/>
          <a:p>
            <a:endParaRPr lang="en-US"/>
          </a:p>
        </p:txBody>
      </p:sp>
      <p:sp>
        <p:nvSpPr>
          <p:cNvPr id="4" name="Slide Number Placeholder 3"/>
          <p:cNvSpPr>
            <a:spLocks noGrp="1"/>
          </p:cNvSpPr>
          <p:nvPr userDrawn="1">
            <p:ph type="sldNum" sz="quarter" idx="12"/>
          </p:nvPr>
        </p:nvSpPr>
        <p:spPr>
          <a:xfrm>
            <a:off x="11449995" y="6399283"/>
            <a:ext cx="283219" cy="175694"/>
          </a:xfrm>
          <a:prstGeom prst="rect">
            <a:avLst/>
          </a:prstGeom>
        </p:spPr>
        <p:txBody>
          <a:bodyPr/>
          <a:lstStyle/>
          <a:p>
            <a:fld id="{BB333B34-C87C-402E-ABB0-13B7C9DEBBC4}" type="slidenum">
              <a:rPr lang="en-US" smtClean="0"/>
              <a:t>‹#›</a:t>
            </a:fld>
            <a:endParaRPr lang="en-US"/>
          </a:p>
        </p:txBody>
      </p:sp>
      <p:sp>
        <p:nvSpPr>
          <p:cNvPr id="9" name="Rectangle 8">
            <a:extLst>
              <a:ext uri="{FF2B5EF4-FFF2-40B4-BE49-F238E27FC236}">
                <a16:creationId xmlns:a16="http://schemas.microsoft.com/office/drawing/2014/main" id="{A153B09A-151F-464A-973F-FF30F816F5E8}"/>
              </a:ext>
            </a:extLst>
          </p:cNvPr>
          <p:cNvSpPr/>
          <p:nvPr userDrawn="1"/>
        </p:nvSpPr>
        <p:spPr>
          <a:xfrm>
            <a:off x="455616" y="362063"/>
            <a:ext cx="2636940" cy="246221"/>
          </a:xfrm>
          <a:prstGeom prst="rect">
            <a:avLst/>
          </a:prstGeom>
        </p:spPr>
        <p:txBody>
          <a:bodyPr wrap="none" lIns="0" rIns="0">
            <a:spAutoFit/>
          </a:bodyPr>
          <a:lstStyle/>
          <a:p>
            <a:r>
              <a:rPr lang="en-US" sz="1000" noProof="0">
                <a:latin typeface="+mn-lt"/>
              </a:rPr>
              <a:t>For use with Microsoft Office PowerPoint 365</a:t>
            </a:r>
            <a:endParaRPr lang="en-US" sz="1000" noProof="0">
              <a:solidFill>
                <a:schemeClr val="bg1"/>
              </a:solidFill>
              <a:latin typeface="+mn-lt"/>
            </a:endParaRPr>
          </a:p>
        </p:txBody>
      </p:sp>
    </p:spTree>
    <p:extLst>
      <p:ext uri="{BB962C8B-B14F-4D97-AF65-F5344CB8AC3E}">
        <p14:creationId xmlns:p14="http://schemas.microsoft.com/office/powerpoint/2010/main" val="27375434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1_Getting started 2">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0744277-5DA6-4D79-9965-A397B10112FA}"/>
              </a:ext>
            </a:extLst>
          </p:cNvPr>
          <p:cNvPicPr>
            <a:picLocks noChangeAspect="1"/>
          </p:cNvPicPr>
          <p:nvPr userDrawn="1"/>
        </p:nvPicPr>
        <p:blipFill>
          <a:blip r:embed="rId2"/>
          <a:stretch>
            <a:fillRect/>
          </a:stretch>
        </p:blipFill>
        <p:spPr>
          <a:xfrm>
            <a:off x="6573913" y="3559635"/>
            <a:ext cx="3452577" cy="1828800"/>
          </a:xfrm>
          <a:prstGeom prst="rect">
            <a:avLst/>
          </a:prstGeom>
          <a:ln w="3175">
            <a:solidFill>
              <a:schemeClr val="bg2">
                <a:lumMod val="60000"/>
                <a:lumOff val="40000"/>
              </a:schemeClr>
            </a:solidFill>
          </a:ln>
        </p:spPr>
      </p:pic>
      <p:pic>
        <p:nvPicPr>
          <p:cNvPr id="6" name="Picture 5">
            <a:extLst>
              <a:ext uri="{FF2B5EF4-FFF2-40B4-BE49-F238E27FC236}">
                <a16:creationId xmlns:a16="http://schemas.microsoft.com/office/drawing/2014/main" id="{9EA0063F-53E2-4EB4-BFF1-6867F8352199}"/>
              </a:ext>
            </a:extLst>
          </p:cNvPr>
          <p:cNvPicPr>
            <a:picLocks noChangeAspect="1"/>
          </p:cNvPicPr>
          <p:nvPr userDrawn="1"/>
        </p:nvPicPr>
        <p:blipFill>
          <a:blip r:embed="rId3"/>
          <a:stretch>
            <a:fillRect/>
          </a:stretch>
        </p:blipFill>
        <p:spPr>
          <a:xfrm>
            <a:off x="455616" y="3559635"/>
            <a:ext cx="3152818" cy="1828800"/>
          </a:xfrm>
          <a:prstGeom prst="rect">
            <a:avLst/>
          </a:prstGeom>
          <a:ln w="3175">
            <a:solidFill>
              <a:schemeClr val="bg2">
                <a:lumMod val="60000"/>
                <a:lumOff val="40000"/>
              </a:schemeClr>
            </a:solidFill>
          </a:ln>
        </p:spPr>
      </p:pic>
      <p:sp>
        <p:nvSpPr>
          <p:cNvPr id="17" name="Rectangle 16">
            <a:extLst>
              <a:ext uri="{FF2B5EF4-FFF2-40B4-BE49-F238E27FC236}">
                <a16:creationId xmlns:a16="http://schemas.microsoft.com/office/drawing/2014/main" id="{99911C52-8BD4-4F0D-866B-C996C90A70C0}"/>
              </a:ext>
            </a:extLst>
          </p:cNvPr>
          <p:cNvSpPr/>
          <p:nvPr userDrawn="1"/>
        </p:nvSpPr>
        <p:spPr>
          <a:xfrm>
            <a:off x="373167" y="1622711"/>
            <a:ext cx="5369604" cy="1372683"/>
          </a:xfrm>
          <a:prstGeom prst="rect">
            <a:avLst/>
          </a:prstGeom>
        </p:spPr>
        <p:txBody>
          <a:bodyPr wrap="square">
            <a:spAutoFit/>
          </a:bodyPr>
          <a:lstStyle/>
          <a:p>
            <a:pPr marL="0" indent="0">
              <a:lnSpc>
                <a:spcPct val="95000"/>
              </a:lnSpc>
              <a:spcBef>
                <a:spcPts val="1200"/>
              </a:spcBef>
              <a:buNone/>
            </a:pPr>
            <a:r>
              <a:rPr lang="en-US" sz="1400" b="1" noProof="0"/>
              <a:t>To insert a new slide</a:t>
            </a:r>
          </a:p>
          <a:p>
            <a:pPr marL="228393" marR="0" lvl="0" indent="-228393" algn="l" defTabSz="913578" rtl="0" eaLnBrk="1" fontAlgn="auto" latinLnBrk="0" hangingPunct="1">
              <a:lnSpc>
                <a:spcPct val="95000"/>
              </a:lnSpc>
              <a:spcBef>
                <a:spcPts val="1200"/>
              </a:spcBef>
              <a:spcAft>
                <a:spcPts val="0"/>
              </a:spcAft>
              <a:buClrTx/>
              <a:buSzPct val="115000"/>
              <a:buFont typeface="Arial" panose="020B0604020202020204" pitchFamily="34" charset="0"/>
              <a:buChar char="•"/>
              <a:tabLst/>
              <a:defRPr/>
            </a:pPr>
            <a:r>
              <a:rPr kumimoji="0" lang="en-US" sz="1400" b="0" i="0" u="none" strike="noStrike" kern="1200" cap="none" spc="0" normalizeH="0" baseline="0" noProof="0">
                <a:ln>
                  <a:noFill/>
                </a:ln>
                <a:solidFill>
                  <a:prstClr val="black"/>
                </a:solidFill>
                <a:effectLst/>
                <a:uLnTx/>
                <a:uFillTx/>
                <a:latin typeface="+mn-lt"/>
                <a:ea typeface="+mn-ea"/>
                <a:cs typeface="+mn-cs"/>
              </a:rPr>
              <a:t>Click the bottom of the New Slide button on the Home tab.</a:t>
            </a:r>
          </a:p>
          <a:p>
            <a:pPr marL="228393" marR="0" lvl="0" indent="-228393" algn="l" defTabSz="913578" rtl="0" eaLnBrk="1" fontAlgn="auto" latinLnBrk="0" hangingPunct="1">
              <a:lnSpc>
                <a:spcPct val="95000"/>
              </a:lnSpc>
              <a:spcBef>
                <a:spcPts val="1200"/>
              </a:spcBef>
              <a:spcAft>
                <a:spcPts val="0"/>
              </a:spcAft>
              <a:buClrTx/>
              <a:buSzPct val="115000"/>
              <a:buFont typeface="Arial" panose="020B0604020202020204" pitchFamily="34" charset="0"/>
              <a:buChar char="•"/>
              <a:tabLst/>
              <a:defRPr/>
            </a:pPr>
            <a:r>
              <a:rPr kumimoji="0" lang="en-US" sz="1400" b="0" i="0" u="none" strike="noStrike" kern="1200" cap="none" spc="0" normalizeH="0" baseline="0" noProof="0">
                <a:ln>
                  <a:noFill/>
                </a:ln>
                <a:solidFill>
                  <a:prstClr val="black"/>
                </a:solidFill>
                <a:effectLst/>
                <a:uLnTx/>
                <a:uFillTx/>
                <a:latin typeface="+mn-lt"/>
                <a:ea typeface="+mn-ea"/>
                <a:cs typeface="+mn-cs"/>
              </a:rPr>
              <a:t>Choose a layout from the gallery.</a:t>
            </a:r>
          </a:p>
          <a:p>
            <a:pPr marL="228393" marR="0" lvl="0" indent="-228393" algn="l" defTabSz="913578" rtl="0" eaLnBrk="1" fontAlgn="auto" latinLnBrk="0" hangingPunct="1">
              <a:lnSpc>
                <a:spcPct val="95000"/>
              </a:lnSpc>
              <a:spcBef>
                <a:spcPts val="1200"/>
              </a:spcBef>
              <a:spcAft>
                <a:spcPts val="0"/>
              </a:spcAft>
              <a:buClrTx/>
              <a:buSzPct val="115000"/>
              <a:buFont typeface="Arial" panose="020B0604020202020204" pitchFamily="34" charset="0"/>
              <a:buChar char="•"/>
              <a:tabLst/>
              <a:defRPr/>
            </a:pPr>
            <a:r>
              <a:rPr kumimoji="0" lang="en-US" sz="1400" b="0" i="0" u="none" strike="noStrike" kern="1200" cap="none" spc="0" normalizeH="0" baseline="0" noProof="0">
                <a:ln>
                  <a:noFill/>
                </a:ln>
                <a:solidFill>
                  <a:prstClr val="black"/>
                </a:solidFill>
                <a:effectLst/>
                <a:uLnTx/>
                <a:uFillTx/>
                <a:latin typeface="+mn-lt"/>
                <a:ea typeface="+mn-ea"/>
                <a:cs typeface="+mn-cs"/>
              </a:rPr>
              <a:t>Add content using </a:t>
            </a:r>
            <a:r>
              <a:rPr lang="en-US" sz="1400" noProof="0"/>
              <a:t>the default boxes provided.</a:t>
            </a:r>
          </a:p>
        </p:txBody>
      </p:sp>
      <p:sp>
        <p:nvSpPr>
          <p:cNvPr id="15" name="Rectangle 14">
            <a:extLst>
              <a:ext uri="{FF2B5EF4-FFF2-40B4-BE49-F238E27FC236}">
                <a16:creationId xmlns:a16="http://schemas.microsoft.com/office/drawing/2014/main" id="{11E92F06-F4FB-4621-9169-B57FD0A41EED}"/>
              </a:ext>
            </a:extLst>
          </p:cNvPr>
          <p:cNvSpPr/>
          <p:nvPr userDrawn="1"/>
        </p:nvSpPr>
        <p:spPr>
          <a:xfrm>
            <a:off x="381712" y="950984"/>
            <a:ext cx="5241421" cy="461665"/>
          </a:xfrm>
          <a:prstGeom prst="rect">
            <a:avLst/>
          </a:prstGeom>
        </p:spPr>
        <p:txBody>
          <a:bodyPr wrap="square">
            <a:spAutoFit/>
          </a:bodyPr>
          <a:lstStyle/>
          <a:p>
            <a:r>
              <a:rPr kumimoji="0" lang="en-US" sz="2398" b="1" i="0" u="none" strike="noStrike" kern="1200" cap="none" spc="0" normalizeH="0" baseline="0" noProof="0">
                <a:ln>
                  <a:noFill/>
                </a:ln>
                <a:solidFill>
                  <a:prstClr val="black"/>
                </a:solidFill>
                <a:effectLst/>
                <a:uLnTx/>
                <a:uFillTx/>
                <a:latin typeface="+mn-lt"/>
                <a:ea typeface="+mj-ea"/>
                <a:cs typeface="+mj-cs"/>
              </a:rPr>
              <a:t>To Insert or Change a Slide</a:t>
            </a:r>
            <a:endParaRPr lang="en-US" sz="1798" noProof="0"/>
          </a:p>
        </p:txBody>
      </p:sp>
      <p:sp>
        <p:nvSpPr>
          <p:cNvPr id="2" name="Date Placeholder 1"/>
          <p:cNvSpPr>
            <a:spLocks noGrp="1"/>
          </p:cNvSpPr>
          <p:nvPr>
            <p:ph type="dt" sz="half" idx="10"/>
          </p:nvPr>
        </p:nvSpPr>
        <p:spPr/>
        <p:txBody>
          <a:bodyPr/>
          <a:lstStyle/>
          <a:p>
            <a:fld id="{9C607C0D-E009-46A8-9602-4C9F4E3543F3}" type="datetime4">
              <a:rPr lang="en-US" smtClean="0"/>
              <a:t>September 14, 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a:xfrm>
            <a:off x="11449995" y="6399283"/>
            <a:ext cx="283219" cy="175694"/>
          </a:xfrm>
          <a:prstGeom prst="rect">
            <a:avLst/>
          </a:prstGeom>
        </p:spPr>
        <p:txBody>
          <a:bodyPr/>
          <a:lstStyle/>
          <a:p>
            <a:fld id="{BB333B34-C87C-402E-ABB0-13B7C9DEBBC4}" type="slidenum">
              <a:rPr lang="en-US" smtClean="0"/>
              <a:t>‹#›</a:t>
            </a:fld>
            <a:endParaRPr lang="en-US"/>
          </a:p>
        </p:txBody>
      </p:sp>
      <p:sp>
        <p:nvSpPr>
          <p:cNvPr id="16" name="Rectangle 15">
            <a:extLst>
              <a:ext uri="{FF2B5EF4-FFF2-40B4-BE49-F238E27FC236}">
                <a16:creationId xmlns:a16="http://schemas.microsoft.com/office/drawing/2014/main" id="{F1C17CB5-F2BE-4A24-9128-54B915A02C7D}"/>
              </a:ext>
            </a:extLst>
          </p:cNvPr>
          <p:cNvSpPr/>
          <p:nvPr userDrawn="1"/>
        </p:nvSpPr>
        <p:spPr>
          <a:xfrm>
            <a:off x="455616" y="362063"/>
            <a:ext cx="2636940" cy="246221"/>
          </a:xfrm>
          <a:prstGeom prst="rect">
            <a:avLst/>
          </a:prstGeom>
        </p:spPr>
        <p:txBody>
          <a:bodyPr wrap="none" lIns="0" rIns="0">
            <a:spAutoFit/>
          </a:bodyPr>
          <a:lstStyle/>
          <a:p>
            <a:r>
              <a:rPr lang="en-US" sz="1000" noProof="0">
                <a:latin typeface="+mn-lt"/>
              </a:rPr>
              <a:t>For use with Microsoft Office PowerPoint 365</a:t>
            </a:r>
            <a:endParaRPr lang="en-US" sz="1000" noProof="0">
              <a:solidFill>
                <a:schemeClr val="bg1"/>
              </a:solidFill>
              <a:latin typeface="+mn-lt"/>
            </a:endParaRPr>
          </a:p>
        </p:txBody>
      </p:sp>
      <p:sp>
        <p:nvSpPr>
          <p:cNvPr id="19" name="Rectangle 18">
            <a:extLst>
              <a:ext uri="{FF2B5EF4-FFF2-40B4-BE49-F238E27FC236}">
                <a16:creationId xmlns:a16="http://schemas.microsoft.com/office/drawing/2014/main" id="{F013F073-27F8-44C6-86F2-1BFB52DCC02D}"/>
              </a:ext>
            </a:extLst>
          </p:cNvPr>
          <p:cNvSpPr/>
          <p:nvPr userDrawn="1"/>
        </p:nvSpPr>
        <p:spPr>
          <a:xfrm>
            <a:off x="6471695" y="1622711"/>
            <a:ext cx="5261520" cy="1731243"/>
          </a:xfrm>
          <a:prstGeom prst="rect">
            <a:avLst/>
          </a:prstGeom>
        </p:spPr>
        <p:txBody>
          <a:bodyPr wrap="square">
            <a:spAutoFit/>
          </a:bodyPr>
          <a:lstStyle/>
          <a:p>
            <a:pPr marL="0" indent="0">
              <a:lnSpc>
                <a:spcPct val="95000"/>
              </a:lnSpc>
              <a:spcBef>
                <a:spcPts val="1200"/>
              </a:spcBef>
              <a:buNone/>
            </a:pPr>
            <a:r>
              <a:rPr lang="en-US" sz="1400" b="1" noProof="0"/>
              <a:t>To change the layout of an existing slide </a:t>
            </a:r>
          </a:p>
          <a:p>
            <a:pPr marL="228393" marR="0" lvl="0" indent="-228393" algn="l" defTabSz="913578" rtl="0" eaLnBrk="1" fontAlgn="auto" latinLnBrk="0" hangingPunct="1">
              <a:lnSpc>
                <a:spcPct val="95000"/>
              </a:lnSpc>
              <a:spcBef>
                <a:spcPts val="1200"/>
              </a:spcBef>
              <a:spcAft>
                <a:spcPts val="0"/>
              </a:spcAft>
              <a:buClrTx/>
              <a:buSzPct val="115000"/>
              <a:buFont typeface="Arial" panose="020B0604020202020204" pitchFamily="34" charset="0"/>
              <a:buChar char="•"/>
              <a:tabLst/>
              <a:defRPr/>
            </a:pPr>
            <a:r>
              <a:rPr lang="en-US" sz="1400" noProof="0"/>
              <a:t>Go </a:t>
            </a:r>
            <a:r>
              <a:rPr kumimoji="0" lang="en-US" sz="1400" b="0" i="0" u="none" strike="noStrike" kern="1200" cap="none" spc="0" normalizeH="0" baseline="0" noProof="0">
                <a:ln>
                  <a:noFill/>
                </a:ln>
                <a:solidFill>
                  <a:prstClr val="black"/>
                </a:solidFill>
                <a:effectLst/>
                <a:uLnTx/>
                <a:uFillTx/>
                <a:latin typeface="+mn-lt"/>
                <a:ea typeface="+mn-ea"/>
                <a:cs typeface="+mn-cs"/>
              </a:rPr>
              <a:t>to the slide you want to change.</a:t>
            </a:r>
          </a:p>
          <a:p>
            <a:pPr marL="228393" marR="0" lvl="0" indent="-228393" algn="l" defTabSz="913578" rtl="0" eaLnBrk="1" fontAlgn="auto" latinLnBrk="0" hangingPunct="1">
              <a:lnSpc>
                <a:spcPct val="95000"/>
              </a:lnSpc>
              <a:spcBef>
                <a:spcPts val="1200"/>
              </a:spcBef>
              <a:spcAft>
                <a:spcPts val="0"/>
              </a:spcAft>
              <a:buClrTx/>
              <a:buSzPct val="115000"/>
              <a:buFont typeface="Arial" panose="020B0604020202020204" pitchFamily="34" charset="0"/>
              <a:buChar char="•"/>
              <a:tabLst/>
              <a:defRPr/>
            </a:pPr>
            <a:r>
              <a:rPr kumimoji="0" lang="en-US" sz="1400" b="0" i="0" u="none" strike="noStrike" kern="1200" cap="none" spc="0" normalizeH="0" baseline="0" noProof="0">
                <a:ln>
                  <a:noFill/>
                </a:ln>
                <a:solidFill>
                  <a:prstClr val="black"/>
                </a:solidFill>
                <a:effectLst/>
                <a:uLnTx/>
                <a:uFillTx/>
                <a:latin typeface="+mn-lt"/>
                <a:ea typeface="+mn-ea"/>
                <a:cs typeface="+mn-cs"/>
              </a:rPr>
              <a:t>Select Layout on the Home tab.</a:t>
            </a:r>
          </a:p>
          <a:p>
            <a:pPr marL="228393" marR="0" lvl="0" indent="-228393" algn="l" defTabSz="913578" rtl="0" eaLnBrk="1" fontAlgn="auto" latinLnBrk="0" hangingPunct="1">
              <a:lnSpc>
                <a:spcPct val="95000"/>
              </a:lnSpc>
              <a:spcBef>
                <a:spcPts val="1200"/>
              </a:spcBef>
              <a:spcAft>
                <a:spcPts val="0"/>
              </a:spcAft>
              <a:buClrTx/>
              <a:buSzPct val="115000"/>
              <a:buFont typeface="Arial" panose="020B0604020202020204" pitchFamily="34" charset="0"/>
              <a:buChar char="•"/>
              <a:tabLst/>
              <a:defRPr/>
            </a:pPr>
            <a:r>
              <a:rPr kumimoji="0" lang="en-US" sz="1400" b="0" i="0" u="none" strike="noStrike" kern="1200" cap="none" spc="0" normalizeH="0" baseline="0" noProof="0">
                <a:ln>
                  <a:noFill/>
                </a:ln>
                <a:solidFill>
                  <a:prstClr val="black"/>
                </a:solidFill>
                <a:effectLst/>
                <a:uLnTx/>
                <a:uFillTx/>
                <a:latin typeface="+mn-lt"/>
                <a:ea typeface="+mn-ea"/>
                <a:cs typeface="+mn-cs"/>
              </a:rPr>
              <a:t>Choose a new layout from the gallery.</a:t>
            </a:r>
          </a:p>
          <a:p>
            <a:pPr marL="228393" marR="0" lvl="0" indent="-228393" algn="l" defTabSz="913578" rtl="0" eaLnBrk="1" fontAlgn="auto" latinLnBrk="0" hangingPunct="1">
              <a:lnSpc>
                <a:spcPct val="95000"/>
              </a:lnSpc>
              <a:spcBef>
                <a:spcPts val="1200"/>
              </a:spcBef>
              <a:spcAft>
                <a:spcPts val="0"/>
              </a:spcAft>
              <a:buClrTx/>
              <a:buSzPct val="115000"/>
              <a:buFont typeface="Arial" panose="020B0604020202020204" pitchFamily="34" charset="0"/>
              <a:buChar char="•"/>
              <a:tabLst/>
              <a:defRPr/>
            </a:pPr>
            <a:r>
              <a:rPr kumimoji="0" lang="en-US" sz="1400" b="0" i="0" u="none" strike="noStrike" kern="1200" cap="none" spc="0" normalizeH="0" baseline="0" noProof="0">
                <a:ln>
                  <a:noFill/>
                </a:ln>
                <a:solidFill>
                  <a:prstClr val="black"/>
                </a:solidFill>
                <a:effectLst/>
                <a:uLnTx/>
                <a:uFillTx/>
                <a:latin typeface="+mn-lt"/>
                <a:ea typeface="+mn-ea"/>
                <a:cs typeface="+mn-cs"/>
              </a:rPr>
              <a:t>Add content </a:t>
            </a:r>
            <a:r>
              <a:rPr lang="en-US" sz="1400" noProof="0"/>
              <a:t>using the default boxes provided.</a:t>
            </a:r>
          </a:p>
        </p:txBody>
      </p:sp>
      <p:cxnSp>
        <p:nvCxnSpPr>
          <p:cNvPr id="13" name="Straight Connector 12">
            <a:extLst>
              <a:ext uri="{FF2B5EF4-FFF2-40B4-BE49-F238E27FC236}">
                <a16:creationId xmlns:a16="http://schemas.microsoft.com/office/drawing/2014/main" id="{D881C36F-DB11-4377-82A5-7916E869C5A2}"/>
              </a:ext>
            </a:extLst>
          </p:cNvPr>
          <p:cNvCxnSpPr>
            <a:cxnSpLocks/>
          </p:cNvCxnSpPr>
          <p:nvPr userDrawn="1"/>
        </p:nvCxnSpPr>
        <p:spPr>
          <a:xfrm>
            <a:off x="6094412" y="1655840"/>
            <a:ext cx="0" cy="3892832"/>
          </a:xfrm>
          <a:prstGeom prst="line">
            <a:avLst/>
          </a:prstGeom>
          <a:noFill/>
          <a:ln w="12700" cap="flat">
            <a:solidFill>
              <a:schemeClr val="tx1"/>
            </a:solidFill>
            <a:prstDash val="solid"/>
            <a:miter lim="400000"/>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3740151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hapter 3">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438912" y="780239"/>
            <a:ext cx="11280656" cy="4771958"/>
          </a:xfrm>
        </p:spPr>
        <p:txBody>
          <a:bodyPr anchor="ctr">
            <a:normAutofit/>
          </a:bodyPr>
          <a:lstStyle>
            <a:lvl1pPr>
              <a:defRPr sz="7200">
                <a:solidFill>
                  <a:schemeClr val="tx1"/>
                </a:solidFill>
              </a:defRPr>
            </a:lvl1pPr>
          </a:lstStyle>
          <a:p>
            <a:r>
              <a:rPr lang="en-CA" noProof="0"/>
              <a:t>Chapter slide</a:t>
            </a:r>
          </a:p>
        </p:txBody>
      </p:sp>
      <p:sp>
        <p:nvSpPr>
          <p:cNvPr id="2" name="Date Placeholder 1"/>
          <p:cNvSpPr>
            <a:spLocks noGrp="1"/>
          </p:cNvSpPr>
          <p:nvPr>
            <p:ph type="dt" sz="half" idx="10"/>
          </p:nvPr>
        </p:nvSpPr>
        <p:spPr/>
        <p:txBody>
          <a:bodyPr/>
          <a:lstStyle>
            <a:lvl1pPr>
              <a:defRPr>
                <a:solidFill>
                  <a:schemeClr val="bg1"/>
                </a:solidFill>
              </a:defRPr>
            </a:lvl1pPr>
          </a:lstStyle>
          <a:p>
            <a:fld id="{51C1510D-34D1-4B3A-9459-3FC94A26D1AA}" type="datetime4">
              <a:rPr lang="en-CA" smtClean="0"/>
              <a:t>September 14, 2024</a:t>
            </a:fld>
            <a:endParaRPr lang="en-US"/>
          </a:p>
        </p:txBody>
      </p:sp>
      <p:sp>
        <p:nvSpPr>
          <p:cNvPr id="3" name="Footer Placeholder 2"/>
          <p:cNvSpPr>
            <a:spLocks noGrp="1"/>
          </p:cNvSpPr>
          <p:nvPr>
            <p:ph type="ftr" sz="quarter" idx="11"/>
          </p:nvPr>
        </p:nvSpPr>
        <p:spPr/>
        <p:txBody>
          <a:bodyPr/>
          <a:lstStyle/>
          <a:p>
            <a:endParaRPr/>
          </a:p>
        </p:txBody>
      </p:sp>
      <p:sp>
        <p:nvSpPr>
          <p:cNvPr id="4" name="Slide Number Placeholder 3"/>
          <p:cNvSpPr>
            <a:spLocks noGrp="1"/>
          </p:cNvSpPr>
          <p:nvPr>
            <p:ph type="sldNum" sz="quarter" idx="12"/>
          </p:nvPr>
        </p:nvSpPr>
        <p:spPr/>
        <p:txBody>
          <a:bodyPr/>
          <a:lstStyle>
            <a:lvl1pPr>
              <a:defRPr>
                <a:solidFill>
                  <a:schemeClr val="tx1"/>
                </a:solidFill>
              </a:defRPr>
            </a:lvl1pPr>
          </a:lstStyle>
          <a:p>
            <a:fld id="{BB333B34-C87C-402E-ABB0-13B7C9DEBBC4}" type="slidenum">
              <a:rPr lang="en-CA" smtClean="0"/>
              <a:pPr/>
              <a:t>‹#›</a:t>
            </a:fld>
            <a:endParaRPr lang="en-CA"/>
          </a:p>
        </p:txBody>
      </p:sp>
    </p:spTree>
    <p:extLst>
      <p:ext uri="{BB962C8B-B14F-4D97-AF65-F5344CB8AC3E}">
        <p14:creationId xmlns:p14="http://schemas.microsoft.com/office/powerpoint/2010/main" val="18875227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1_Getting started 3">
    <p:spTree>
      <p:nvGrpSpPr>
        <p:cNvPr id="1" name=""/>
        <p:cNvGrpSpPr/>
        <p:nvPr/>
      </p:nvGrpSpPr>
      <p:grpSpPr>
        <a:xfrm>
          <a:off x="0" y="0"/>
          <a:ext cx="0" cy="0"/>
          <a:chOff x="0" y="0"/>
          <a:chExt cx="0" cy="0"/>
        </a:xfrm>
      </p:grpSpPr>
      <p:graphicFrame>
        <p:nvGraphicFramePr>
          <p:cNvPr id="24" name="Table 23">
            <a:extLst>
              <a:ext uri="{FF2B5EF4-FFF2-40B4-BE49-F238E27FC236}">
                <a16:creationId xmlns:a16="http://schemas.microsoft.com/office/drawing/2014/main" id="{00C1F430-FF2A-4D43-A079-6138771B606C}"/>
              </a:ext>
            </a:extLst>
          </p:cNvPr>
          <p:cNvGraphicFramePr>
            <a:graphicFrameLocks noGrp="1"/>
          </p:cNvGraphicFramePr>
          <p:nvPr userDrawn="1">
            <p:extLst>
              <p:ext uri="{D42A27DB-BD31-4B8C-83A1-F6EECF244321}">
                <p14:modId xmlns:p14="http://schemas.microsoft.com/office/powerpoint/2010/main" val="2862412729"/>
              </p:ext>
            </p:extLst>
          </p:nvPr>
        </p:nvGraphicFramePr>
        <p:xfrm>
          <a:off x="455616" y="1597097"/>
          <a:ext cx="5175575" cy="3691737"/>
        </p:xfrm>
        <a:graphic>
          <a:graphicData uri="http://schemas.openxmlformats.org/drawingml/2006/table">
            <a:tbl>
              <a:tblPr firstRow="1" bandRow="1">
                <a:tableStyleId>{5940675A-B579-460E-94D1-54222C63F5DA}</a:tableStyleId>
              </a:tblPr>
              <a:tblGrid>
                <a:gridCol w="1035115">
                  <a:extLst>
                    <a:ext uri="{9D8B030D-6E8A-4147-A177-3AD203B41FA5}">
                      <a16:colId xmlns:a16="http://schemas.microsoft.com/office/drawing/2014/main" val="1797523732"/>
                    </a:ext>
                  </a:extLst>
                </a:gridCol>
                <a:gridCol w="1035115">
                  <a:extLst>
                    <a:ext uri="{9D8B030D-6E8A-4147-A177-3AD203B41FA5}">
                      <a16:colId xmlns:a16="http://schemas.microsoft.com/office/drawing/2014/main" val="2173720451"/>
                    </a:ext>
                  </a:extLst>
                </a:gridCol>
                <a:gridCol w="1035115">
                  <a:extLst>
                    <a:ext uri="{9D8B030D-6E8A-4147-A177-3AD203B41FA5}">
                      <a16:colId xmlns:a16="http://schemas.microsoft.com/office/drawing/2014/main" val="1029007346"/>
                    </a:ext>
                  </a:extLst>
                </a:gridCol>
                <a:gridCol w="1035115">
                  <a:extLst>
                    <a:ext uri="{9D8B030D-6E8A-4147-A177-3AD203B41FA5}">
                      <a16:colId xmlns:a16="http://schemas.microsoft.com/office/drawing/2014/main" val="713328310"/>
                    </a:ext>
                  </a:extLst>
                </a:gridCol>
                <a:gridCol w="1035115">
                  <a:extLst>
                    <a:ext uri="{9D8B030D-6E8A-4147-A177-3AD203B41FA5}">
                      <a16:colId xmlns:a16="http://schemas.microsoft.com/office/drawing/2014/main" val="2205100299"/>
                    </a:ext>
                  </a:extLst>
                </a:gridCol>
              </a:tblGrid>
              <a:tr h="239964">
                <a:tc gridSpan="5">
                  <a:txBody>
                    <a:bodyPr/>
                    <a:lstStyle/>
                    <a:p>
                      <a:pPr>
                        <a:lnSpc>
                          <a:spcPct val="130000"/>
                        </a:lnSpc>
                      </a:pPr>
                      <a:r>
                        <a:rPr lang="en-US" sz="1100" b="1"/>
                        <a:t>Primary colors – RGB values</a:t>
                      </a:r>
                    </a:p>
                  </a:txBody>
                  <a:tcPr marL="0" marR="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tcPr>
                </a:tc>
                <a:tc hMerge="1">
                  <a:txBody>
                    <a:bodyPr/>
                    <a:lstStyle/>
                    <a:p>
                      <a:endParaRPr lang="en-CA"/>
                    </a:p>
                  </a:txBody>
                  <a:tcPr/>
                </a:tc>
                <a:tc hMerge="1">
                  <a:txBody>
                    <a:bodyPr/>
                    <a:lstStyle/>
                    <a:p>
                      <a:endParaRPr lang="en-CA"/>
                    </a:p>
                  </a:txBody>
                  <a:tcPr/>
                </a:tc>
                <a:tc hMerge="1">
                  <a:txBody>
                    <a:bodyPr/>
                    <a:lstStyle/>
                    <a:p>
                      <a:endParaRPr lang="en-CA"/>
                    </a:p>
                  </a:txBody>
                  <a:tcPr/>
                </a:tc>
                <a:tc hMerge="1">
                  <a:txBody>
                    <a:bodyPr/>
                    <a:lstStyle/>
                    <a:p>
                      <a:endParaRPr lang="en-CA"/>
                    </a:p>
                  </a:txBody>
                  <a:tcPr/>
                </a:tc>
                <a:extLst>
                  <a:ext uri="{0D108BD9-81ED-4DB2-BD59-A6C34878D82A}">
                    <a16:rowId xmlns:a16="http://schemas.microsoft.com/office/drawing/2014/main" val="1536449648"/>
                  </a:ext>
                </a:extLst>
              </a:tr>
              <a:tr h="431934">
                <a:tc>
                  <a:txBody>
                    <a:bodyPr/>
                    <a:lstStyle/>
                    <a:p>
                      <a:pPr>
                        <a:lnSpc>
                          <a:spcPct val="130000"/>
                        </a:lnSpc>
                      </a:pPr>
                      <a:r>
                        <a:rPr lang="en-US" sz="1000" b="1">
                          <a:solidFill>
                            <a:schemeClr val="bg1"/>
                          </a:solidFill>
                        </a:rPr>
                        <a:t>Green</a:t>
                      </a:r>
                    </a:p>
                    <a:p>
                      <a:pPr>
                        <a:lnSpc>
                          <a:spcPct val="130000"/>
                        </a:lnSpc>
                      </a:pPr>
                      <a:r>
                        <a:rPr lang="en-US" sz="1000">
                          <a:solidFill>
                            <a:schemeClr val="bg1"/>
                          </a:solidFill>
                        </a:rPr>
                        <a:t>0  167  88</a:t>
                      </a:r>
                    </a:p>
                  </a:txBody>
                  <a:tcPr marR="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1"/>
                    </a:solidFill>
                  </a:tcPr>
                </a:tc>
                <a:tc>
                  <a:txBody>
                    <a:bodyPr/>
                    <a:lstStyle/>
                    <a:p>
                      <a:pPr>
                        <a:lnSpc>
                          <a:spcPct val="130000"/>
                        </a:lnSpc>
                      </a:pPr>
                      <a:r>
                        <a:rPr lang="en-US" sz="1000" b="1">
                          <a:solidFill>
                            <a:schemeClr val="bg1"/>
                          </a:solidFill>
                        </a:rPr>
                        <a:t>Blue</a:t>
                      </a:r>
                    </a:p>
                    <a:p>
                      <a:pPr>
                        <a:lnSpc>
                          <a:spcPct val="130000"/>
                        </a:lnSpc>
                      </a:pPr>
                      <a:r>
                        <a:rPr lang="en-US" sz="1000">
                          <a:solidFill>
                            <a:schemeClr val="bg1"/>
                          </a:solidFill>
                        </a:rPr>
                        <a:t>0  0  193</a:t>
                      </a:r>
                    </a:p>
                  </a:txBody>
                  <a:tcPr marR="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2"/>
                    </a:solidFill>
                  </a:tcPr>
                </a:tc>
                <a:tc>
                  <a:txBody>
                    <a:bodyPr/>
                    <a:lstStyle/>
                    <a:p>
                      <a:pPr>
                        <a:lnSpc>
                          <a:spcPct val="130000"/>
                        </a:lnSpc>
                      </a:pPr>
                      <a:endParaRPr lang="en-US" sz="1000"/>
                    </a:p>
                  </a:txBody>
                  <a:tcPr marR="0"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30000"/>
                        </a:lnSpc>
                      </a:pPr>
                      <a:endParaRPr lang="en-US" sz="1000"/>
                    </a:p>
                  </a:txBody>
                  <a:tcPr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30000"/>
                        </a:lnSpc>
                      </a:pPr>
                      <a:endParaRPr lang="en-US" sz="1000"/>
                    </a:p>
                  </a:txBody>
                  <a:tcPr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05217441"/>
                  </a:ext>
                </a:extLst>
              </a:tr>
              <a:tr h="431934">
                <a:tc>
                  <a:txBody>
                    <a:bodyPr/>
                    <a:lstStyle/>
                    <a:p>
                      <a:pPr>
                        <a:lnSpc>
                          <a:spcPct val="130000"/>
                        </a:lnSpc>
                      </a:pPr>
                      <a:r>
                        <a:rPr lang="en-US" sz="1000">
                          <a:solidFill>
                            <a:schemeClr val="bg1"/>
                          </a:solidFill>
                        </a:rPr>
                        <a:t>Dark 2</a:t>
                      </a:r>
                    </a:p>
                    <a:p>
                      <a:pPr>
                        <a:lnSpc>
                          <a:spcPct val="130000"/>
                        </a:lnSpc>
                      </a:pPr>
                      <a:r>
                        <a:rPr lang="en-US" sz="1000">
                          <a:solidFill>
                            <a:schemeClr val="bg1"/>
                          </a:solidFill>
                        </a:rPr>
                        <a:t>4  97  56</a:t>
                      </a:r>
                    </a:p>
                  </a:txBody>
                  <a:tcPr marR="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46138"/>
                    </a:solidFill>
                  </a:tcPr>
                </a:tc>
                <a:tc>
                  <a:txBody>
                    <a:bodyPr/>
                    <a:lstStyle/>
                    <a:p>
                      <a:pPr>
                        <a:lnSpc>
                          <a:spcPct val="130000"/>
                        </a:lnSpc>
                      </a:pPr>
                      <a:r>
                        <a:rPr lang="en-US" sz="1000">
                          <a:solidFill>
                            <a:schemeClr val="bg1"/>
                          </a:solidFill>
                        </a:rPr>
                        <a:t>Dark 2 </a:t>
                      </a:r>
                    </a:p>
                    <a:p>
                      <a:pPr>
                        <a:lnSpc>
                          <a:spcPct val="130000"/>
                        </a:lnSpc>
                      </a:pPr>
                      <a:r>
                        <a:rPr lang="en-US" sz="1000">
                          <a:solidFill>
                            <a:schemeClr val="bg1"/>
                          </a:solidFill>
                        </a:rPr>
                        <a:t>0  0  130</a:t>
                      </a:r>
                    </a:p>
                  </a:txBody>
                  <a:tcPr marR="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0082"/>
                    </a:solidFill>
                  </a:tcPr>
                </a:tc>
                <a:tc>
                  <a:txBody>
                    <a:bodyPr/>
                    <a:lstStyle/>
                    <a:p>
                      <a:pPr>
                        <a:lnSpc>
                          <a:spcPct val="130000"/>
                        </a:lnSpc>
                      </a:pPr>
                      <a:endParaRPr lang="en-US" sz="1000"/>
                    </a:p>
                  </a:txBody>
                  <a:tcPr marR="0"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30000"/>
                        </a:lnSpc>
                      </a:pPr>
                      <a:endParaRPr lang="en-US" sz="1000"/>
                    </a:p>
                  </a:txBody>
                  <a:tcPr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30000"/>
                        </a:lnSpc>
                      </a:pPr>
                      <a:endParaRPr lang="en-US" sz="1000"/>
                    </a:p>
                  </a:txBody>
                  <a:tcPr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458347594"/>
                  </a:ext>
                </a:extLst>
              </a:tr>
              <a:tr h="431934">
                <a:tc>
                  <a:txBody>
                    <a:bodyPr/>
                    <a:lstStyle/>
                    <a:p>
                      <a:pPr>
                        <a:lnSpc>
                          <a:spcPct val="130000"/>
                        </a:lnSpc>
                      </a:pPr>
                      <a:r>
                        <a:rPr lang="en-US" sz="1000">
                          <a:solidFill>
                            <a:schemeClr val="tx1"/>
                          </a:solidFill>
                        </a:rPr>
                        <a:t>Light 3 </a:t>
                      </a:r>
                    </a:p>
                    <a:p>
                      <a:pPr>
                        <a:lnSpc>
                          <a:spcPct val="130000"/>
                        </a:lnSpc>
                      </a:pPr>
                      <a:r>
                        <a:rPr lang="en-US" sz="1000">
                          <a:solidFill>
                            <a:schemeClr val="tx1"/>
                          </a:solidFill>
                        </a:rPr>
                        <a:t>172  229  196</a:t>
                      </a:r>
                    </a:p>
                  </a:txBody>
                  <a:tcPr marR="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ACE5C4"/>
                    </a:solidFill>
                  </a:tcPr>
                </a:tc>
                <a:tc>
                  <a:txBody>
                    <a:bodyPr/>
                    <a:lstStyle/>
                    <a:p>
                      <a:pPr>
                        <a:lnSpc>
                          <a:spcPct val="130000"/>
                        </a:lnSpc>
                      </a:pPr>
                      <a:r>
                        <a:rPr lang="en-US" sz="1000">
                          <a:solidFill>
                            <a:schemeClr val="tx1"/>
                          </a:solidFill>
                        </a:rPr>
                        <a:t>Light 4</a:t>
                      </a:r>
                    </a:p>
                    <a:p>
                      <a:pPr>
                        <a:lnSpc>
                          <a:spcPct val="130000"/>
                        </a:lnSpc>
                      </a:pPr>
                      <a:r>
                        <a:rPr lang="en-US" sz="1000">
                          <a:solidFill>
                            <a:schemeClr val="tx1"/>
                          </a:solidFill>
                        </a:rPr>
                        <a:t>193  216  247</a:t>
                      </a:r>
                    </a:p>
                  </a:txBody>
                  <a:tcPr marR="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D8F7"/>
                    </a:solidFill>
                  </a:tcPr>
                </a:tc>
                <a:tc>
                  <a:txBody>
                    <a:bodyPr/>
                    <a:lstStyle/>
                    <a:p>
                      <a:pPr>
                        <a:lnSpc>
                          <a:spcPct val="130000"/>
                        </a:lnSpc>
                      </a:pPr>
                      <a:endParaRPr lang="en-US" sz="1000"/>
                    </a:p>
                  </a:txBody>
                  <a:tcPr marR="0"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30000"/>
                        </a:lnSpc>
                      </a:pPr>
                      <a:endParaRPr lang="en-US" sz="1000"/>
                    </a:p>
                  </a:txBody>
                  <a:tcPr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30000"/>
                        </a:lnSpc>
                      </a:pPr>
                      <a:endParaRPr lang="en-US" sz="1000"/>
                    </a:p>
                  </a:txBody>
                  <a:tcPr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02122771"/>
                  </a:ext>
                </a:extLst>
              </a:tr>
              <a:tr h="602776">
                <a:tc gridSpan="5">
                  <a:txBody>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sz="1100" b="1" i="0" u="none" strike="noStrike" kern="1200" cap="none" spc="0" normalizeH="0" baseline="0" noProof="0">
                          <a:ln>
                            <a:noFill/>
                          </a:ln>
                          <a:solidFill>
                            <a:prstClr val="black"/>
                          </a:solidFill>
                          <a:effectLst/>
                          <a:uLnTx/>
                          <a:uFillTx/>
                          <a:latin typeface="+mn-lt"/>
                          <a:ea typeface="+mn-ea"/>
                          <a:cs typeface="+mn-cs"/>
                        </a:rPr>
                        <a:t>Secondary colors – RGB values</a:t>
                      </a:r>
                    </a:p>
                  </a:txBody>
                  <a:tcPr marL="0" marR="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hMerge="1">
                  <a:txBody>
                    <a:bodyPr/>
                    <a:lstStyle/>
                    <a:p>
                      <a:endParaRPr lang="en-CA" sz="1000"/>
                    </a:p>
                  </a:txBody>
                  <a:tcPr anchor="ctr"/>
                </a:tc>
                <a:tc hMerge="1">
                  <a:txBody>
                    <a:bodyPr/>
                    <a:lstStyle/>
                    <a:p>
                      <a:endParaRPr lang="en-CA" sz="1000"/>
                    </a:p>
                  </a:txBody>
                  <a:tcPr anchor="ctr"/>
                </a:tc>
                <a:tc hMerge="1">
                  <a:txBody>
                    <a:bodyPr/>
                    <a:lstStyle/>
                    <a:p>
                      <a:endParaRPr lang="en-CA" sz="1000"/>
                    </a:p>
                  </a:txBody>
                  <a:tcPr anchor="ctr"/>
                </a:tc>
                <a:tc hMerge="1">
                  <a:txBody>
                    <a:bodyPr/>
                    <a:lstStyle/>
                    <a:p>
                      <a:endParaRPr lang="en-CA" sz="1000"/>
                    </a:p>
                  </a:txBody>
                  <a:tcPr anchor="ctr"/>
                </a:tc>
                <a:extLst>
                  <a:ext uri="{0D108BD9-81ED-4DB2-BD59-A6C34878D82A}">
                    <a16:rowId xmlns:a16="http://schemas.microsoft.com/office/drawing/2014/main" val="3797564763"/>
                  </a:ext>
                </a:extLst>
              </a:tr>
              <a:tr h="431934">
                <a:tc>
                  <a:txBody>
                    <a:bodyPr/>
                    <a:lstStyle/>
                    <a:p>
                      <a:pPr>
                        <a:lnSpc>
                          <a:spcPct val="130000"/>
                        </a:lnSpc>
                      </a:pPr>
                      <a:r>
                        <a:rPr lang="en-US" sz="1000" b="1">
                          <a:solidFill>
                            <a:schemeClr val="bg1"/>
                          </a:solidFill>
                        </a:rPr>
                        <a:t>Coral</a:t>
                      </a:r>
                    </a:p>
                    <a:p>
                      <a:pPr>
                        <a:lnSpc>
                          <a:spcPct val="130000"/>
                        </a:lnSpc>
                      </a:pPr>
                      <a:r>
                        <a:rPr lang="en-US" sz="1000">
                          <a:solidFill>
                            <a:schemeClr val="bg1"/>
                          </a:solidFill>
                        </a:rPr>
                        <a:t>255  119  105</a:t>
                      </a:r>
                    </a:p>
                  </a:txBody>
                  <a:tcPr marR="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3"/>
                    </a:solidFill>
                  </a:tcPr>
                </a:tc>
                <a:tc>
                  <a:txBody>
                    <a:bodyPr/>
                    <a:lstStyle/>
                    <a:p>
                      <a:pPr>
                        <a:lnSpc>
                          <a:spcPct val="130000"/>
                        </a:lnSpc>
                      </a:pPr>
                      <a:r>
                        <a:rPr lang="en-US" sz="1000" b="1">
                          <a:solidFill>
                            <a:schemeClr val="bg1"/>
                          </a:solidFill>
                        </a:rPr>
                        <a:t>Violet</a:t>
                      </a:r>
                    </a:p>
                    <a:p>
                      <a:pPr>
                        <a:lnSpc>
                          <a:spcPct val="130000"/>
                        </a:lnSpc>
                      </a:pPr>
                      <a:r>
                        <a:rPr lang="en-US" sz="1000">
                          <a:solidFill>
                            <a:schemeClr val="bg1"/>
                          </a:solidFill>
                        </a:rPr>
                        <a:t>54  21  88</a:t>
                      </a:r>
                    </a:p>
                  </a:txBody>
                  <a:tcPr marR="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4"/>
                    </a:solidFill>
                  </a:tcPr>
                </a:tc>
                <a:tc>
                  <a:txBody>
                    <a:bodyPr/>
                    <a:lstStyle/>
                    <a:p>
                      <a:pPr>
                        <a:lnSpc>
                          <a:spcPct val="130000"/>
                        </a:lnSpc>
                      </a:pPr>
                      <a:r>
                        <a:rPr lang="en-US" sz="1000" b="1">
                          <a:solidFill>
                            <a:schemeClr val="bg1"/>
                          </a:solidFill>
                        </a:rPr>
                        <a:t>Gold</a:t>
                      </a:r>
                    </a:p>
                    <a:p>
                      <a:pPr>
                        <a:lnSpc>
                          <a:spcPct val="130000"/>
                        </a:lnSpc>
                      </a:pPr>
                      <a:r>
                        <a:rPr lang="en-US" sz="1000">
                          <a:solidFill>
                            <a:schemeClr val="bg1"/>
                          </a:solidFill>
                        </a:rPr>
                        <a:t>244  150  0</a:t>
                      </a:r>
                    </a:p>
                  </a:txBody>
                  <a:tcPr marR="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5"/>
                    </a:solidFill>
                  </a:tcPr>
                </a:tc>
                <a:tc>
                  <a:txBody>
                    <a:bodyPr/>
                    <a:lstStyle/>
                    <a:p>
                      <a:pPr>
                        <a:lnSpc>
                          <a:spcPct val="130000"/>
                        </a:lnSpc>
                      </a:pPr>
                      <a:r>
                        <a:rPr lang="en-US" sz="1000" b="1">
                          <a:solidFill>
                            <a:schemeClr val="bg1"/>
                          </a:solidFill>
                        </a:rPr>
                        <a:t>Turquoise</a:t>
                      </a:r>
                    </a:p>
                    <a:p>
                      <a:pPr>
                        <a:lnSpc>
                          <a:spcPct val="130000"/>
                        </a:lnSpc>
                      </a:pPr>
                      <a:r>
                        <a:rPr lang="en-US" sz="1000">
                          <a:solidFill>
                            <a:schemeClr val="bg1"/>
                          </a:solidFill>
                        </a:rPr>
                        <a:t>6  199  186</a:t>
                      </a:r>
                    </a:p>
                  </a:txBody>
                  <a:tcPr marR="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06C7BA"/>
                    </a:solidFill>
                  </a:tcPr>
                </a:tc>
                <a:tc>
                  <a:txBody>
                    <a:bodyPr/>
                    <a:lstStyle/>
                    <a:p>
                      <a:pPr>
                        <a:lnSpc>
                          <a:spcPct val="130000"/>
                        </a:lnSpc>
                      </a:pPr>
                      <a:r>
                        <a:rPr lang="en-US" sz="1000" b="1">
                          <a:solidFill>
                            <a:schemeClr val="bg1"/>
                          </a:solidFill>
                        </a:rPr>
                        <a:t>Dark Navy</a:t>
                      </a:r>
                    </a:p>
                    <a:p>
                      <a:pPr>
                        <a:lnSpc>
                          <a:spcPct val="130000"/>
                        </a:lnSpc>
                      </a:pPr>
                      <a:r>
                        <a:rPr lang="en-US" sz="1000">
                          <a:solidFill>
                            <a:schemeClr val="bg1"/>
                          </a:solidFill>
                        </a:rPr>
                        <a:t>40  43  62</a:t>
                      </a:r>
                    </a:p>
                  </a:txBody>
                  <a:tcPr marR="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tx2"/>
                    </a:solidFill>
                  </a:tcPr>
                </a:tc>
                <a:extLst>
                  <a:ext uri="{0D108BD9-81ED-4DB2-BD59-A6C34878D82A}">
                    <a16:rowId xmlns:a16="http://schemas.microsoft.com/office/drawing/2014/main" val="2648342461"/>
                  </a:ext>
                </a:extLst>
              </a:tr>
              <a:tr h="431934">
                <a:tc>
                  <a:txBody>
                    <a:bodyPr/>
                    <a:lstStyle/>
                    <a:p>
                      <a:pPr>
                        <a:lnSpc>
                          <a:spcPct val="130000"/>
                        </a:lnSpc>
                      </a:pPr>
                      <a:r>
                        <a:rPr lang="en-US" sz="1000">
                          <a:solidFill>
                            <a:schemeClr val="bg1"/>
                          </a:solidFill>
                        </a:rPr>
                        <a:t>Dark 3 </a:t>
                      </a:r>
                    </a:p>
                    <a:p>
                      <a:pPr>
                        <a:lnSpc>
                          <a:spcPct val="130000"/>
                        </a:lnSpc>
                      </a:pPr>
                      <a:r>
                        <a:rPr lang="en-US" sz="1000">
                          <a:solidFill>
                            <a:schemeClr val="bg1"/>
                          </a:solidFill>
                        </a:rPr>
                        <a:t>193  74  54</a:t>
                      </a:r>
                    </a:p>
                  </a:txBody>
                  <a:tcPr marR="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4A36"/>
                    </a:solidFill>
                  </a:tcPr>
                </a:tc>
                <a:tc>
                  <a:txBody>
                    <a:bodyPr/>
                    <a:lstStyle/>
                    <a:p>
                      <a:pPr>
                        <a:lnSpc>
                          <a:spcPct val="130000"/>
                        </a:lnSpc>
                      </a:pPr>
                      <a:r>
                        <a:rPr lang="en-US" sz="1000">
                          <a:solidFill>
                            <a:schemeClr val="bg1"/>
                          </a:solidFill>
                        </a:rPr>
                        <a:t>Light 1</a:t>
                      </a:r>
                    </a:p>
                    <a:p>
                      <a:pPr>
                        <a:lnSpc>
                          <a:spcPct val="130000"/>
                        </a:lnSpc>
                      </a:pPr>
                      <a:r>
                        <a:rPr lang="en-US" sz="1000">
                          <a:solidFill>
                            <a:schemeClr val="bg1"/>
                          </a:solidFill>
                        </a:rPr>
                        <a:t>83  53  115</a:t>
                      </a:r>
                    </a:p>
                  </a:txBody>
                  <a:tcPr marR="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533573"/>
                    </a:solidFill>
                  </a:tcPr>
                </a:tc>
                <a:tc>
                  <a:txBody>
                    <a:bodyPr/>
                    <a:lstStyle/>
                    <a:p>
                      <a:pPr>
                        <a:lnSpc>
                          <a:spcPct val="130000"/>
                        </a:lnSpc>
                      </a:pPr>
                      <a:r>
                        <a:rPr lang="en-US" sz="1000">
                          <a:solidFill>
                            <a:schemeClr val="bg1"/>
                          </a:solidFill>
                        </a:rPr>
                        <a:t>Dark 2</a:t>
                      </a:r>
                    </a:p>
                    <a:p>
                      <a:pPr>
                        <a:lnSpc>
                          <a:spcPct val="130000"/>
                        </a:lnSpc>
                      </a:pPr>
                      <a:r>
                        <a:rPr lang="en-US" sz="1000">
                          <a:solidFill>
                            <a:schemeClr val="bg1"/>
                          </a:solidFill>
                        </a:rPr>
                        <a:t>206  118  18</a:t>
                      </a:r>
                    </a:p>
                  </a:txBody>
                  <a:tcPr marR="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E7612"/>
                    </a:solidFill>
                  </a:tcPr>
                </a:tc>
                <a:tc>
                  <a:txBody>
                    <a:bodyPr/>
                    <a:lstStyle/>
                    <a:p>
                      <a:pPr>
                        <a:lnSpc>
                          <a:spcPct val="130000"/>
                        </a:lnSpc>
                      </a:pPr>
                      <a:r>
                        <a:rPr lang="en-US" sz="1000">
                          <a:solidFill>
                            <a:schemeClr val="bg1"/>
                          </a:solidFill>
                        </a:rPr>
                        <a:t>Dark 1</a:t>
                      </a:r>
                    </a:p>
                    <a:p>
                      <a:pPr>
                        <a:lnSpc>
                          <a:spcPct val="130000"/>
                        </a:lnSpc>
                      </a:pPr>
                      <a:r>
                        <a:rPr lang="en-US" sz="1000">
                          <a:solidFill>
                            <a:schemeClr val="bg1"/>
                          </a:solidFill>
                        </a:rPr>
                        <a:t>5  178  167</a:t>
                      </a:r>
                    </a:p>
                  </a:txBody>
                  <a:tcPr marR="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solidFill>
                  </a:tcPr>
                </a:tc>
                <a:tc>
                  <a:txBody>
                    <a:bodyPr/>
                    <a:lstStyle/>
                    <a:p>
                      <a:pPr>
                        <a:lnSpc>
                          <a:spcPct val="130000"/>
                        </a:lnSpc>
                      </a:pPr>
                      <a:r>
                        <a:rPr lang="en-US" sz="1000">
                          <a:solidFill>
                            <a:schemeClr val="bg1"/>
                          </a:solidFill>
                        </a:rPr>
                        <a:t>Light 4</a:t>
                      </a:r>
                    </a:p>
                    <a:p>
                      <a:pPr>
                        <a:lnSpc>
                          <a:spcPct val="130000"/>
                        </a:lnSpc>
                      </a:pPr>
                      <a:r>
                        <a:rPr lang="en-US" sz="1000">
                          <a:solidFill>
                            <a:schemeClr val="bg1"/>
                          </a:solidFill>
                        </a:rPr>
                        <a:t>142  144  162</a:t>
                      </a:r>
                    </a:p>
                  </a:txBody>
                  <a:tcPr marR="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8E90A2"/>
                    </a:solidFill>
                  </a:tcPr>
                </a:tc>
                <a:extLst>
                  <a:ext uri="{0D108BD9-81ED-4DB2-BD59-A6C34878D82A}">
                    <a16:rowId xmlns:a16="http://schemas.microsoft.com/office/drawing/2014/main" val="3301112420"/>
                  </a:ext>
                </a:extLst>
              </a:tr>
              <a:tr h="431934">
                <a:tc>
                  <a:txBody>
                    <a:bodyPr/>
                    <a:lstStyle/>
                    <a:p>
                      <a:pPr>
                        <a:lnSpc>
                          <a:spcPct val="130000"/>
                        </a:lnSpc>
                      </a:pPr>
                      <a:r>
                        <a:rPr lang="en-US" sz="1000">
                          <a:solidFill>
                            <a:schemeClr val="tx1"/>
                          </a:solidFill>
                        </a:rPr>
                        <a:t>Light 3</a:t>
                      </a:r>
                    </a:p>
                    <a:p>
                      <a:pPr>
                        <a:lnSpc>
                          <a:spcPct val="130000"/>
                        </a:lnSpc>
                      </a:pPr>
                      <a:r>
                        <a:rPr lang="en-US" sz="1000">
                          <a:solidFill>
                            <a:schemeClr val="tx1"/>
                          </a:solidFill>
                        </a:rPr>
                        <a:t>246  204  199</a:t>
                      </a:r>
                    </a:p>
                  </a:txBody>
                  <a:tcPr marR="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6CCC7"/>
                    </a:solidFill>
                  </a:tcPr>
                </a:tc>
                <a:tc>
                  <a:txBody>
                    <a:bodyPr/>
                    <a:lstStyle/>
                    <a:p>
                      <a:pPr>
                        <a:lnSpc>
                          <a:spcPct val="130000"/>
                        </a:lnSpc>
                      </a:pPr>
                      <a:r>
                        <a:rPr lang="en-US" sz="1000">
                          <a:solidFill>
                            <a:schemeClr val="tx1"/>
                          </a:solidFill>
                        </a:rPr>
                        <a:t>Light 3</a:t>
                      </a:r>
                    </a:p>
                    <a:p>
                      <a:pPr>
                        <a:lnSpc>
                          <a:spcPct val="130000"/>
                        </a:lnSpc>
                      </a:pPr>
                      <a:r>
                        <a:rPr lang="en-US" sz="1000">
                          <a:solidFill>
                            <a:schemeClr val="tx1"/>
                          </a:solidFill>
                        </a:rPr>
                        <a:t>190  180  211</a:t>
                      </a:r>
                    </a:p>
                  </a:txBody>
                  <a:tcPr marR="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BEB4D3"/>
                    </a:solidFill>
                  </a:tcPr>
                </a:tc>
                <a:tc>
                  <a:txBody>
                    <a:bodyPr/>
                    <a:lstStyle/>
                    <a:p>
                      <a:pPr>
                        <a:lnSpc>
                          <a:spcPct val="130000"/>
                        </a:lnSpc>
                      </a:pPr>
                      <a:r>
                        <a:rPr lang="en-US" sz="1000">
                          <a:solidFill>
                            <a:sysClr val="windowText" lastClr="000000"/>
                          </a:solidFill>
                        </a:rPr>
                        <a:t>Light 3</a:t>
                      </a:r>
                    </a:p>
                    <a:p>
                      <a:pPr>
                        <a:lnSpc>
                          <a:spcPct val="130000"/>
                        </a:lnSpc>
                      </a:pPr>
                      <a:r>
                        <a:rPr lang="en-US" sz="1000">
                          <a:solidFill>
                            <a:sysClr val="windowText" lastClr="000000"/>
                          </a:solidFill>
                        </a:rPr>
                        <a:t>248  211  138</a:t>
                      </a:r>
                    </a:p>
                  </a:txBody>
                  <a:tcPr marR="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8D38A"/>
                    </a:solidFill>
                  </a:tcPr>
                </a:tc>
                <a:tc>
                  <a:txBody>
                    <a:bodyPr/>
                    <a:lstStyle/>
                    <a:p>
                      <a:pPr>
                        <a:lnSpc>
                          <a:spcPct val="130000"/>
                        </a:lnSpc>
                      </a:pPr>
                      <a:r>
                        <a:rPr lang="en-US" sz="1000">
                          <a:solidFill>
                            <a:schemeClr val="tx1"/>
                          </a:solidFill>
                        </a:rPr>
                        <a:t>Light 3</a:t>
                      </a:r>
                    </a:p>
                    <a:p>
                      <a:pPr>
                        <a:lnSpc>
                          <a:spcPct val="130000"/>
                        </a:lnSpc>
                      </a:pPr>
                      <a:r>
                        <a:rPr lang="en-US" sz="1000">
                          <a:solidFill>
                            <a:schemeClr val="tx1"/>
                          </a:solidFill>
                        </a:rPr>
                        <a:t>157  243  237</a:t>
                      </a:r>
                    </a:p>
                  </a:txBody>
                  <a:tcPr marR="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9DF3ED"/>
                    </a:solidFill>
                  </a:tcPr>
                </a:tc>
                <a:tc>
                  <a:txBody>
                    <a:bodyPr/>
                    <a:lstStyle/>
                    <a:p>
                      <a:pPr>
                        <a:lnSpc>
                          <a:spcPct val="130000"/>
                        </a:lnSpc>
                      </a:pPr>
                      <a:r>
                        <a:rPr lang="en-US" sz="1000">
                          <a:solidFill>
                            <a:sysClr val="windowText" lastClr="000000"/>
                          </a:solidFill>
                        </a:rPr>
                        <a:t>Light Grey</a:t>
                      </a:r>
                    </a:p>
                    <a:p>
                      <a:pPr>
                        <a:lnSpc>
                          <a:spcPct val="130000"/>
                        </a:lnSpc>
                      </a:pPr>
                      <a:r>
                        <a:rPr lang="en-US" sz="1000">
                          <a:solidFill>
                            <a:sysClr val="windowText" lastClr="000000"/>
                          </a:solidFill>
                        </a:rPr>
                        <a:t>237  237  237</a:t>
                      </a:r>
                    </a:p>
                  </a:txBody>
                  <a:tcPr marR="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DEDED"/>
                    </a:solidFill>
                  </a:tcPr>
                </a:tc>
                <a:extLst>
                  <a:ext uri="{0D108BD9-81ED-4DB2-BD59-A6C34878D82A}">
                    <a16:rowId xmlns:a16="http://schemas.microsoft.com/office/drawing/2014/main" val="3739986321"/>
                  </a:ext>
                </a:extLst>
              </a:tr>
            </a:tbl>
          </a:graphicData>
        </a:graphic>
      </p:graphicFrame>
      <p:sp>
        <p:nvSpPr>
          <p:cNvPr id="26" name="Content Placeholder 3">
            <a:extLst>
              <a:ext uri="{FF2B5EF4-FFF2-40B4-BE49-F238E27FC236}">
                <a16:creationId xmlns:a16="http://schemas.microsoft.com/office/drawing/2014/main" id="{C414DEA0-13FF-4DE4-9D76-9E6417F4FE5D}"/>
              </a:ext>
            </a:extLst>
          </p:cNvPr>
          <p:cNvSpPr txBox="1">
            <a:spLocks/>
          </p:cNvSpPr>
          <p:nvPr userDrawn="1"/>
        </p:nvSpPr>
        <p:spPr>
          <a:xfrm>
            <a:off x="2841643" y="1669669"/>
            <a:ext cx="2800670" cy="2175701"/>
          </a:xfrm>
          <a:prstGeom prst="rect">
            <a:avLst/>
          </a:prstGeom>
        </p:spPr>
        <p:txBody>
          <a:bodyPr vert="horz" lIns="0" tIns="0" rIns="0" bIns="0" rtlCol="0">
            <a:noAutofit/>
          </a:bodyPr>
          <a:lstStyle>
            <a:lvl1pPr marL="227013" indent="-227013" algn="l" defTabSz="914400" rtl="0" eaLnBrk="1" latinLnBrk="0" hangingPunct="1">
              <a:lnSpc>
                <a:spcPct val="100000"/>
              </a:lnSpc>
              <a:spcBef>
                <a:spcPts val="2400"/>
              </a:spcBef>
              <a:buClr>
                <a:schemeClr val="tx1"/>
              </a:buClr>
              <a:buSzPct val="130000"/>
              <a:buFont typeface="Arial" panose="020B0604020202020204" pitchFamily="34" charset="0"/>
              <a:buChar char="•"/>
              <a:defRPr sz="2000" kern="1200">
                <a:solidFill>
                  <a:schemeClr val="tx1"/>
                </a:solidFill>
                <a:latin typeface="+mn-lt"/>
                <a:ea typeface="+mn-ea"/>
                <a:cs typeface="+mn-cs"/>
              </a:defRPr>
            </a:lvl1pPr>
            <a:lvl2pPr marL="576072" indent="-237744" algn="l" defTabSz="914400" rtl="0" eaLnBrk="1" latinLnBrk="0" hangingPunct="1">
              <a:lnSpc>
                <a:spcPct val="100000"/>
              </a:lnSpc>
              <a:spcBef>
                <a:spcPts val="1800"/>
              </a:spcBef>
              <a:buClr>
                <a:schemeClr val="tx1"/>
              </a:buClr>
              <a:buSzPct val="130000"/>
              <a:buFont typeface="Arial" panose="020B0604020202020204" pitchFamily="34" charset="0"/>
              <a:buChar char="•"/>
              <a:defRPr sz="1800" kern="1200">
                <a:solidFill>
                  <a:schemeClr val="tx1"/>
                </a:solidFill>
                <a:latin typeface="+mn-lt"/>
                <a:ea typeface="+mn-ea"/>
                <a:cs typeface="+mn-cs"/>
              </a:defRPr>
            </a:lvl2pPr>
            <a:lvl3pPr marL="914400" indent="-228600" algn="l" defTabSz="914400" rtl="0" eaLnBrk="1" latinLnBrk="0" hangingPunct="1">
              <a:lnSpc>
                <a:spcPct val="100000"/>
              </a:lnSpc>
              <a:spcBef>
                <a:spcPts val="1800"/>
              </a:spcBef>
              <a:buClr>
                <a:schemeClr val="tx1"/>
              </a:buClr>
              <a:buSzPct val="130000"/>
              <a:buFont typeface="Arial" panose="020B0604020202020204" pitchFamily="34" charset="0"/>
              <a:buChar char="•"/>
              <a:defRPr sz="1600" kern="1200">
                <a:solidFill>
                  <a:schemeClr val="tx1"/>
                </a:solidFill>
                <a:latin typeface="+mn-lt"/>
                <a:ea typeface="+mn-ea"/>
                <a:cs typeface="+mn-cs"/>
              </a:defRPr>
            </a:lvl3pPr>
            <a:lvl4pPr marL="1252728" indent="-237744" algn="l" defTabSz="914400" rtl="0" eaLnBrk="1" latinLnBrk="0" hangingPunct="1">
              <a:lnSpc>
                <a:spcPct val="100000"/>
              </a:lnSpc>
              <a:spcBef>
                <a:spcPts val="1800"/>
              </a:spcBef>
              <a:buClr>
                <a:schemeClr val="tx1"/>
              </a:buClr>
              <a:buSzPct val="130000"/>
              <a:buFont typeface="Arial" panose="020B0604020202020204" pitchFamily="34" charset="0"/>
              <a:buChar char="•"/>
              <a:defRPr sz="1400" kern="1200">
                <a:solidFill>
                  <a:schemeClr val="tx1"/>
                </a:solidFill>
                <a:latin typeface="+mn-lt"/>
                <a:ea typeface="+mn-ea"/>
                <a:cs typeface="+mn-cs"/>
              </a:defRPr>
            </a:lvl4pPr>
            <a:lvl5pPr marL="1609344" indent="-228600" algn="l" defTabSz="914400" rtl="0" eaLnBrk="1" latinLnBrk="0" hangingPunct="1">
              <a:lnSpc>
                <a:spcPct val="100000"/>
              </a:lnSpc>
              <a:spcBef>
                <a:spcPts val="1800"/>
              </a:spcBef>
              <a:buClr>
                <a:schemeClr val="tx1"/>
              </a:buClr>
              <a:buSzPct val="130000"/>
              <a:buFont typeface="Arial" panose="020B0604020202020204" pitchFamily="34" charset="0"/>
              <a:buChar char="•"/>
              <a:defRPr sz="1400" kern="1200">
                <a:solidFill>
                  <a:schemeClr val="tx1"/>
                </a:solidFill>
                <a:latin typeface="+mn-lt"/>
                <a:ea typeface="+mn-ea"/>
                <a:cs typeface="+mn-cs"/>
              </a:defRPr>
            </a:lvl5pPr>
            <a:lvl6pPr marL="1965960" indent="-228600" algn="l" defTabSz="914400" rtl="0" eaLnBrk="1" latinLnBrk="0" hangingPunct="1">
              <a:lnSpc>
                <a:spcPct val="90000"/>
              </a:lnSpc>
              <a:spcBef>
                <a:spcPts val="600"/>
              </a:spcBef>
              <a:buClr>
                <a:schemeClr val="accent1"/>
              </a:buClr>
              <a:buSzPct val="115000"/>
              <a:buFont typeface="Wingdings" panose="05000000000000000000" pitchFamily="2" charset="2"/>
              <a:buChar char="§"/>
              <a:defRPr sz="1400" kern="1200">
                <a:solidFill>
                  <a:schemeClr val="tx1"/>
                </a:solidFill>
                <a:latin typeface="+mn-lt"/>
                <a:ea typeface="+mn-ea"/>
                <a:cs typeface="+mn-cs"/>
              </a:defRPr>
            </a:lvl6pPr>
            <a:lvl7pPr marL="2322576" indent="-228600" algn="l" defTabSz="914400" rtl="0" eaLnBrk="1" latinLnBrk="0" hangingPunct="1">
              <a:lnSpc>
                <a:spcPct val="90000"/>
              </a:lnSpc>
              <a:spcBef>
                <a:spcPts val="600"/>
              </a:spcBef>
              <a:buClr>
                <a:schemeClr val="accent1"/>
              </a:buClr>
              <a:buSzPct val="115000"/>
              <a:buFont typeface="Wingdings" panose="05000000000000000000" pitchFamily="2" charset="2"/>
              <a:buChar char="§"/>
              <a:defRPr sz="1400" kern="1200">
                <a:solidFill>
                  <a:schemeClr val="tx1"/>
                </a:solidFill>
                <a:latin typeface="+mn-lt"/>
                <a:ea typeface="+mn-ea"/>
                <a:cs typeface="+mn-cs"/>
              </a:defRPr>
            </a:lvl7pPr>
            <a:lvl8pPr marL="2679192" indent="-228600" algn="l" defTabSz="914400" rtl="0" eaLnBrk="1" latinLnBrk="0" hangingPunct="1">
              <a:lnSpc>
                <a:spcPct val="90000"/>
              </a:lnSpc>
              <a:spcBef>
                <a:spcPts val="600"/>
              </a:spcBef>
              <a:buClr>
                <a:schemeClr val="accent1"/>
              </a:buClr>
              <a:buSzPct val="115000"/>
              <a:buFont typeface="Wingdings" panose="05000000000000000000" pitchFamily="2" charset="2"/>
              <a:buChar char="§"/>
              <a:defRPr sz="1400" kern="1200">
                <a:solidFill>
                  <a:schemeClr val="tx1"/>
                </a:solidFill>
                <a:latin typeface="+mn-lt"/>
                <a:ea typeface="+mn-ea"/>
                <a:cs typeface="+mn-cs"/>
              </a:defRPr>
            </a:lvl8pPr>
            <a:lvl9pPr marL="3035808" indent="-228600" algn="l" defTabSz="914400" rtl="0" eaLnBrk="1" latinLnBrk="0" hangingPunct="1">
              <a:lnSpc>
                <a:spcPct val="90000"/>
              </a:lnSpc>
              <a:spcBef>
                <a:spcPts val="600"/>
              </a:spcBef>
              <a:buClr>
                <a:schemeClr val="accent1"/>
              </a:buClr>
              <a:buSzPct val="115000"/>
              <a:buFont typeface="Wingdings" panose="05000000000000000000" pitchFamily="2" charset="2"/>
              <a:buChar char="§"/>
              <a:defRPr sz="1400" kern="1200">
                <a:solidFill>
                  <a:schemeClr val="tx1"/>
                </a:solidFill>
                <a:latin typeface="+mn-lt"/>
                <a:ea typeface="+mn-ea"/>
                <a:cs typeface="+mn-cs"/>
              </a:defRPr>
            </a:lvl9pPr>
          </a:lstStyle>
          <a:p>
            <a:pPr>
              <a:lnSpc>
                <a:spcPct val="95000"/>
              </a:lnSpc>
              <a:spcBef>
                <a:spcPts val="1200"/>
              </a:spcBef>
              <a:buSzPct val="115000"/>
            </a:pPr>
            <a:r>
              <a:rPr lang="en-US" sz="1400"/>
              <a:t>Primary colors Green and Blue may be used interchangeably across the organization.</a:t>
            </a:r>
          </a:p>
          <a:p>
            <a:pPr>
              <a:lnSpc>
                <a:spcPct val="95000"/>
              </a:lnSpc>
              <a:spcBef>
                <a:spcPts val="1200"/>
              </a:spcBef>
              <a:buSzPct val="115000"/>
            </a:pPr>
            <a:r>
              <a:rPr lang="en-US" sz="1400"/>
              <a:t>Text color: use black or white reverse text.</a:t>
            </a:r>
          </a:p>
          <a:p>
            <a:pPr>
              <a:lnSpc>
                <a:spcPct val="95000"/>
              </a:lnSpc>
              <a:spcBef>
                <a:spcPts val="1200"/>
              </a:spcBef>
              <a:buSzPct val="115000"/>
            </a:pPr>
            <a:r>
              <a:rPr lang="en-US" sz="1400"/>
              <a:t>Charts and graphics only: use any of the primary or secondary colors provided.</a:t>
            </a:r>
          </a:p>
        </p:txBody>
      </p:sp>
      <p:cxnSp>
        <p:nvCxnSpPr>
          <p:cNvPr id="25" name="Straight Connector 24">
            <a:extLst>
              <a:ext uri="{FF2B5EF4-FFF2-40B4-BE49-F238E27FC236}">
                <a16:creationId xmlns:a16="http://schemas.microsoft.com/office/drawing/2014/main" id="{0EE1E742-A967-4A3E-9F77-DA40A8E46B45}"/>
              </a:ext>
            </a:extLst>
          </p:cNvPr>
          <p:cNvCxnSpPr>
            <a:cxnSpLocks/>
          </p:cNvCxnSpPr>
          <p:nvPr userDrawn="1"/>
        </p:nvCxnSpPr>
        <p:spPr>
          <a:xfrm>
            <a:off x="6094412" y="1655840"/>
            <a:ext cx="0" cy="3892832"/>
          </a:xfrm>
          <a:prstGeom prst="line">
            <a:avLst/>
          </a:prstGeom>
          <a:noFill/>
          <a:ln w="12700" cap="flat">
            <a:solidFill>
              <a:schemeClr val="tx1"/>
            </a:solidFill>
            <a:prstDash val="solid"/>
            <a:miter lim="400000"/>
          </a:ln>
          <a:effectLst/>
          <a:sp3d/>
        </p:spPr>
        <p:style>
          <a:lnRef idx="0">
            <a:scrgbClr r="0" g="0" b="0"/>
          </a:lnRef>
          <a:fillRef idx="0">
            <a:scrgbClr r="0" g="0" b="0"/>
          </a:fillRef>
          <a:effectRef idx="0">
            <a:scrgbClr r="0" g="0" b="0"/>
          </a:effectRef>
          <a:fontRef idx="none"/>
        </p:style>
      </p:cxnSp>
      <p:sp>
        <p:nvSpPr>
          <p:cNvPr id="2" name="Date Placeholder 1"/>
          <p:cNvSpPr>
            <a:spLocks noGrp="1"/>
          </p:cNvSpPr>
          <p:nvPr>
            <p:ph type="dt" sz="half" idx="10"/>
          </p:nvPr>
        </p:nvSpPr>
        <p:spPr/>
        <p:txBody>
          <a:bodyPr/>
          <a:lstStyle/>
          <a:p>
            <a:fld id="{CF2A9D3C-3137-4F15-BA72-B988755605E7}" type="datetime4">
              <a:rPr lang="en-US" smtClean="0"/>
              <a:t>September 14, 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a:xfrm>
            <a:off x="11449995" y="6399283"/>
            <a:ext cx="283219" cy="175694"/>
          </a:xfrm>
          <a:prstGeom prst="rect">
            <a:avLst/>
          </a:prstGeom>
        </p:spPr>
        <p:txBody>
          <a:bodyPr/>
          <a:lstStyle/>
          <a:p>
            <a:fld id="{BB333B34-C87C-402E-ABB0-13B7C9DEBBC4}" type="slidenum">
              <a:rPr lang="en-US" smtClean="0"/>
              <a:t>‹#›</a:t>
            </a:fld>
            <a:endParaRPr lang="en-US"/>
          </a:p>
        </p:txBody>
      </p:sp>
      <p:sp>
        <p:nvSpPr>
          <p:cNvPr id="27" name="Title 5">
            <a:extLst>
              <a:ext uri="{FF2B5EF4-FFF2-40B4-BE49-F238E27FC236}">
                <a16:creationId xmlns:a16="http://schemas.microsoft.com/office/drawing/2014/main" id="{AEA8B13C-3D00-4B76-989C-A1F6F0840923}"/>
              </a:ext>
            </a:extLst>
          </p:cNvPr>
          <p:cNvSpPr txBox="1">
            <a:spLocks/>
          </p:cNvSpPr>
          <p:nvPr userDrawn="1"/>
        </p:nvSpPr>
        <p:spPr>
          <a:xfrm>
            <a:off x="455616" y="1032065"/>
            <a:ext cx="5186700" cy="493140"/>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2400" b="0" kern="1200" baseline="0">
                <a:solidFill>
                  <a:schemeClr val="tx1"/>
                </a:solidFill>
                <a:latin typeface="+mj-lt"/>
                <a:ea typeface="+mj-ea"/>
                <a:cs typeface="+mj-cs"/>
              </a:defRPr>
            </a:lvl1pPr>
          </a:lstStyle>
          <a:p>
            <a:r>
              <a:rPr lang="en-US" sz="2398" b="1" noProof="0"/>
              <a:t>Colors &amp; Images</a:t>
            </a:r>
          </a:p>
        </p:txBody>
      </p:sp>
      <p:sp>
        <p:nvSpPr>
          <p:cNvPr id="20" name="Content Placeholder 3">
            <a:extLst>
              <a:ext uri="{FF2B5EF4-FFF2-40B4-BE49-F238E27FC236}">
                <a16:creationId xmlns:a16="http://schemas.microsoft.com/office/drawing/2014/main" id="{3F1EF2E9-1005-4071-B482-10D7F95E3EF3}"/>
              </a:ext>
            </a:extLst>
          </p:cNvPr>
          <p:cNvSpPr txBox="1">
            <a:spLocks/>
          </p:cNvSpPr>
          <p:nvPr userDrawn="1"/>
        </p:nvSpPr>
        <p:spPr>
          <a:xfrm>
            <a:off x="6565695" y="1661583"/>
            <a:ext cx="5167511" cy="4130085"/>
          </a:xfrm>
          <a:prstGeom prst="rect">
            <a:avLst/>
          </a:prstGeom>
        </p:spPr>
        <p:txBody>
          <a:bodyPr vert="horz" lIns="0" tIns="0" rIns="0" bIns="0" rtlCol="0">
            <a:noAutofit/>
          </a:bodyPr>
          <a:lstStyle>
            <a:lvl1pPr marL="227013" indent="-227013" algn="l" defTabSz="914400" rtl="0" eaLnBrk="1" latinLnBrk="0" hangingPunct="1">
              <a:lnSpc>
                <a:spcPct val="100000"/>
              </a:lnSpc>
              <a:spcBef>
                <a:spcPts val="2400"/>
              </a:spcBef>
              <a:buClr>
                <a:schemeClr val="tx1"/>
              </a:buClr>
              <a:buSzPct val="130000"/>
              <a:buFont typeface="Arial" panose="020B0604020202020204" pitchFamily="34" charset="0"/>
              <a:buChar char="•"/>
              <a:defRPr sz="2000" kern="1200">
                <a:solidFill>
                  <a:schemeClr val="tx1"/>
                </a:solidFill>
                <a:latin typeface="+mn-lt"/>
                <a:ea typeface="+mn-ea"/>
                <a:cs typeface="+mn-cs"/>
              </a:defRPr>
            </a:lvl1pPr>
            <a:lvl2pPr marL="576072" indent="-237744" algn="l" defTabSz="914400" rtl="0" eaLnBrk="1" latinLnBrk="0" hangingPunct="1">
              <a:lnSpc>
                <a:spcPct val="100000"/>
              </a:lnSpc>
              <a:spcBef>
                <a:spcPts val="1800"/>
              </a:spcBef>
              <a:buClr>
                <a:schemeClr val="tx1"/>
              </a:buClr>
              <a:buSzPct val="130000"/>
              <a:buFont typeface="Arial" panose="020B0604020202020204" pitchFamily="34" charset="0"/>
              <a:buChar char="•"/>
              <a:defRPr sz="1800" kern="1200">
                <a:solidFill>
                  <a:schemeClr val="tx1"/>
                </a:solidFill>
                <a:latin typeface="+mn-lt"/>
                <a:ea typeface="+mn-ea"/>
                <a:cs typeface="+mn-cs"/>
              </a:defRPr>
            </a:lvl2pPr>
            <a:lvl3pPr marL="914400" indent="-228600" algn="l" defTabSz="914400" rtl="0" eaLnBrk="1" latinLnBrk="0" hangingPunct="1">
              <a:lnSpc>
                <a:spcPct val="100000"/>
              </a:lnSpc>
              <a:spcBef>
                <a:spcPts val="1800"/>
              </a:spcBef>
              <a:buClr>
                <a:schemeClr val="tx1"/>
              </a:buClr>
              <a:buSzPct val="130000"/>
              <a:buFont typeface="Arial" panose="020B0604020202020204" pitchFamily="34" charset="0"/>
              <a:buChar char="•"/>
              <a:defRPr sz="1600" kern="1200">
                <a:solidFill>
                  <a:schemeClr val="tx1"/>
                </a:solidFill>
                <a:latin typeface="+mn-lt"/>
                <a:ea typeface="+mn-ea"/>
                <a:cs typeface="+mn-cs"/>
              </a:defRPr>
            </a:lvl3pPr>
            <a:lvl4pPr marL="1252728" indent="-237744" algn="l" defTabSz="914400" rtl="0" eaLnBrk="1" latinLnBrk="0" hangingPunct="1">
              <a:lnSpc>
                <a:spcPct val="100000"/>
              </a:lnSpc>
              <a:spcBef>
                <a:spcPts val="1800"/>
              </a:spcBef>
              <a:buClr>
                <a:schemeClr val="tx1"/>
              </a:buClr>
              <a:buSzPct val="130000"/>
              <a:buFont typeface="Arial" panose="020B0604020202020204" pitchFamily="34" charset="0"/>
              <a:buChar char="•"/>
              <a:defRPr sz="1400" kern="1200">
                <a:solidFill>
                  <a:schemeClr val="tx1"/>
                </a:solidFill>
                <a:latin typeface="+mn-lt"/>
                <a:ea typeface="+mn-ea"/>
                <a:cs typeface="+mn-cs"/>
              </a:defRPr>
            </a:lvl4pPr>
            <a:lvl5pPr marL="1609344" indent="-228600" algn="l" defTabSz="914400" rtl="0" eaLnBrk="1" latinLnBrk="0" hangingPunct="1">
              <a:lnSpc>
                <a:spcPct val="100000"/>
              </a:lnSpc>
              <a:spcBef>
                <a:spcPts val="1800"/>
              </a:spcBef>
              <a:buClr>
                <a:schemeClr val="tx1"/>
              </a:buClr>
              <a:buSzPct val="130000"/>
              <a:buFont typeface="Arial" panose="020B0604020202020204" pitchFamily="34" charset="0"/>
              <a:buChar char="•"/>
              <a:defRPr sz="1400" kern="1200">
                <a:solidFill>
                  <a:schemeClr val="tx1"/>
                </a:solidFill>
                <a:latin typeface="+mn-lt"/>
                <a:ea typeface="+mn-ea"/>
                <a:cs typeface="+mn-cs"/>
              </a:defRPr>
            </a:lvl5pPr>
            <a:lvl6pPr marL="1965960" indent="-228600" algn="l" defTabSz="914400" rtl="0" eaLnBrk="1" latinLnBrk="0" hangingPunct="1">
              <a:lnSpc>
                <a:spcPct val="90000"/>
              </a:lnSpc>
              <a:spcBef>
                <a:spcPts val="600"/>
              </a:spcBef>
              <a:buClr>
                <a:schemeClr val="accent1"/>
              </a:buClr>
              <a:buSzPct val="115000"/>
              <a:buFont typeface="Wingdings" panose="05000000000000000000" pitchFamily="2" charset="2"/>
              <a:buChar char="§"/>
              <a:defRPr sz="1400" kern="1200">
                <a:solidFill>
                  <a:schemeClr val="tx1"/>
                </a:solidFill>
                <a:latin typeface="+mn-lt"/>
                <a:ea typeface="+mn-ea"/>
                <a:cs typeface="+mn-cs"/>
              </a:defRPr>
            </a:lvl6pPr>
            <a:lvl7pPr marL="2322576" indent="-228600" algn="l" defTabSz="914400" rtl="0" eaLnBrk="1" latinLnBrk="0" hangingPunct="1">
              <a:lnSpc>
                <a:spcPct val="90000"/>
              </a:lnSpc>
              <a:spcBef>
                <a:spcPts val="600"/>
              </a:spcBef>
              <a:buClr>
                <a:schemeClr val="accent1"/>
              </a:buClr>
              <a:buSzPct val="115000"/>
              <a:buFont typeface="Wingdings" panose="05000000000000000000" pitchFamily="2" charset="2"/>
              <a:buChar char="§"/>
              <a:defRPr sz="1400" kern="1200">
                <a:solidFill>
                  <a:schemeClr val="tx1"/>
                </a:solidFill>
                <a:latin typeface="+mn-lt"/>
                <a:ea typeface="+mn-ea"/>
                <a:cs typeface="+mn-cs"/>
              </a:defRPr>
            </a:lvl7pPr>
            <a:lvl8pPr marL="2679192" indent="-228600" algn="l" defTabSz="914400" rtl="0" eaLnBrk="1" latinLnBrk="0" hangingPunct="1">
              <a:lnSpc>
                <a:spcPct val="90000"/>
              </a:lnSpc>
              <a:spcBef>
                <a:spcPts val="600"/>
              </a:spcBef>
              <a:buClr>
                <a:schemeClr val="accent1"/>
              </a:buClr>
              <a:buSzPct val="115000"/>
              <a:buFont typeface="Wingdings" panose="05000000000000000000" pitchFamily="2" charset="2"/>
              <a:buChar char="§"/>
              <a:defRPr sz="1400" kern="1200">
                <a:solidFill>
                  <a:schemeClr val="tx1"/>
                </a:solidFill>
                <a:latin typeface="+mn-lt"/>
                <a:ea typeface="+mn-ea"/>
                <a:cs typeface="+mn-cs"/>
              </a:defRPr>
            </a:lvl8pPr>
            <a:lvl9pPr marL="3035808" indent="-228600" algn="l" defTabSz="914400" rtl="0" eaLnBrk="1" latinLnBrk="0" hangingPunct="1">
              <a:lnSpc>
                <a:spcPct val="90000"/>
              </a:lnSpc>
              <a:spcBef>
                <a:spcPts val="600"/>
              </a:spcBef>
              <a:buClr>
                <a:schemeClr val="accent1"/>
              </a:buClr>
              <a:buSzPct val="115000"/>
              <a:buFont typeface="Wingdings" panose="05000000000000000000" pitchFamily="2" charset="2"/>
              <a:buChar char="§"/>
              <a:defRPr sz="1400" kern="1200">
                <a:solidFill>
                  <a:schemeClr val="tx1"/>
                </a:solidFill>
                <a:latin typeface="+mn-lt"/>
                <a:ea typeface="+mn-ea"/>
                <a:cs typeface="+mn-cs"/>
              </a:defRPr>
            </a:lvl9pPr>
          </a:lstStyle>
          <a:p>
            <a:pPr marL="0" marR="0" lvl="0" indent="0" algn="l" defTabSz="913578" rtl="0" eaLnBrk="1" fontAlgn="auto" latinLnBrk="0" hangingPunct="1">
              <a:lnSpc>
                <a:spcPct val="95000"/>
              </a:lnSpc>
              <a:spcBef>
                <a:spcPts val="1200"/>
              </a:spcBef>
              <a:spcAft>
                <a:spcPts val="0"/>
              </a:spcAft>
              <a:buClrTx/>
              <a:buSzPct val="100000"/>
              <a:buFont typeface="Arial" panose="020B0604020202020204" pitchFamily="34" charset="0"/>
              <a:buNone/>
              <a:tabLst/>
              <a:defRPr/>
            </a:pPr>
            <a:r>
              <a:rPr lang="en-US" sz="1400" b="1" noProof="0"/>
              <a:t>Embedded Color Palette</a:t>
            </a:r>
          </a:p>
          <a:p>
            <a:pPr marL="228393" marR="0" lvl="0" indent="-228393" algn="l" defTabSz="913578" rtl="0" eaLnBrk="1" fontAlgn="auto" latinLnBrk="0" hangingPunct="1">
              <a:lnSpc>
                <a:spcPct val="95000"/>
              </a:lnSpc>
              <a:spcBef>
                <a:spcPts val="1200"/>
              </a:spcBef>
              <a:spcAft>
                <a:spcPts val="0"/>
              </a:spcAft>
              <a:buClrTx/>
              <a:buSzPct val="115000"/>
              <a:buFont typeface="Arial" panose="020B0604020202020204" pitchFamily="34" charset="0"/>
              <a:buChar char="•"/>
              <a:tabLst/>
              <a:defRPr/>
            </a:pPr>
            <a:r>
              <a:rPr kumimoji="0" lang="en-US" sz="1400" b="0" i="0" u="none" strike="noStrike" kern="1200" cap="none" spc="0" normalizeH="0" baseline="0" noProof="0">
                <a:ln>
                  <a:noFill/>
                </a:ln>
                <a:solidFill>
                  <a:prstClr val="black"/>
                </a:solidFill>
                <a:effectLst/>
                <a:uLnTx/>
                <a:uFillTx/>
                <a:latin typeface="+mn-lt"/>
                <a:ea typeface="+mn-ea"/>
                <a:cs typeface="+mn-cs"/>
              </a:rPr>
              <a:t>Branded colors are embedded</a:t>
            </a:r>
            <a:br>
              <a:rPr kumimoji="0" lang="en-US" sz="1400" b="0" i="0" u="none" strike="noStrike" kern="1200" cap="none" spc="0" normalizeH="0" baseline="0" noProof="0">
                <a:ln>
                  <a:noFill/>
                </a:ln>
                <a:solidFill>
                  <a:prstClr val="black"/>
                </a:solidFill>
                <a:effectLst/>
                <a:uLnTx/>
                <a:uFillTx/>
                <a:latin typeface="+mn-lt"/>
                <a:ea typeface="+mn-ea"/>
                <a:cs typeface="+mn-cs"/>
              </a:rPr>
            </a:br>
            <a:r>
              <a:rPr kumimoji="0" lang="en-US" sz="1400" b="0" i="0" u="none" strike="noStrike" kern="1200" cap="none" spc="0" normalizeH="0" baseline="0" noProof="0">
                <a:ln>
                  <a:noFill/>
                </a:ln>
                <a:solidFill>
                  <a:prstClr val="black"/>
                </a:solidFill>
                <a:effectLst/>
                <a:uLnTx/>
                <a:uFillTx/>
                <a:latin typeface="+mn-lt"/>
                <a:ea typeface="+mn-ea"/>
                <a:cs typeface="+mn-cs"/>
              </a:rPr>
              <a:t>in the template for your immediate use.</a:t>
            </a:r>
          </a:p>
          <a:p>
            <a:pPr marL="228393" marR="0" lvl="0" indent="-228393" algn="l" defTabSz="913578" rtl="0" eaLnBrk="1" fontAlgn="auto" latinLnBrk="0" hangingPunct="1">
              <a:lnSpc>
                <a:spcPct val="95000"/>
              </a:lnSpc>
              <a:spcBef>
                <a:spcPts val="1200"/>
              </a:spcBef>
              <a:spcAft>
                <a:spcPts val="0"/>
              </a:spcAft>
              <a:buClrTx/>
              <a:buSzPct val="100000"/>
              <a:buFont typeface="Arial" panose="020B0604020202020204" pitchFamily="34" charset="0"/>
              <a:buChar char="•"/>
              <a:tabLst/>
              <a:defRPr/>
            </a:pPr>
            <a:endParaRPr kumimoji="0" lang="en-US" sz="1400" b="0" i="0" u="none" strike="noStrike" kern="1200" cap="none" spc="0" normalizeH="0" baseline="0" noProof="0">
              <a:ln>
                <a:noFill/>
              </a:ln>
              <a:solidFill>
                <a:prstClr val="black"/>
              </a:solidFill>
              <a:effectLst/>
              <a:uLnTx/>
              <a:uFillTx/>
              <a:latin typeface="+mn-lt"/>
              <a:ea typeface="+mn-ea"/>
              <a:cs typeface="+mn-cs"/>
            </a:endParaRPr>
          </a:p>
          <a:p>
            <a:pPr marL="228393" marR="0" lvl="0" indent="-228393" algn="l" defTabSz="913578" rtl="0" eaLnBrk="1" fontAlgn="auto" latinLnBrk="0" hangingPunct="1">
              <a:lnSpc>
                <a:spcPct val="95000"/>
              </a:lnSpc>
              <a:spcBef>
                <a:spcPts val="1200"/>
              </a:spcBef>
              <a:spcAft>
                <a:spcPts val="0"/>
              </a:spcAft>
              <a:buClrTx/>
              <a:buSzPct val="100000"/>
              <a:buFont typeface="Arial" panose="020B0604020202020204" pitchFamily="34" charset="0"/>
              <a:buChar char="•"/>
              <a:tabLst/>
              <a:defRPr/>
            </a:pPr>
            <a:endParaRPr kumimoji="0" lang="en-US" sz="1400" b="0" i="0" u="none" strike="noStrike" kern="1200" cap="none" spc="0" normalizeH="0" baseline="0" noProof="0">
              <a:ln>
                <a:noFill/>
              </a:ln>
              <a:solidFill>
                <a:prstClr val="black"/>
              </a:solidFill>
              <a:effectLst/>
              <a:uLnTx/>
              <a:uFillTx/>
              <a:latin typeface="+mn-lt"/>
              <a:ea typeface="+mn-ea"/>
              <a:cs typeface="+mn-cs"/>
            </a:endParaRPr>
          </a:p>
          <a:p>
            <a:pPr marL="228393" marR="0" lvl="0" indent="-228393" algn="l" defTabSz="913578" rtl="0" eaLnBrk="1" fontAlgn="auto" latinLnBrk="0" hangingPunct="1">
              <a:lnSpc>
                <a:spcPct val="95000"/>
              </a:lnSpc>
              <a:spcBef>
                <a:spcPts val="1200"/>
              </a:spcBef>
              <a:spcAft>
                <a:spcPts val="0"/>
              </a:spcAft>
              <a:buClrTx/>
              <a:buSzPct val="100000"/>
              <a:buFont typeface="Arial" panose="020B0604020202020204" pitchFamily="34" charset="0"/>
              <a:buChar char="•"/>
              <a:tabLst/>
              <a:defRPr/>
            </a:pPr>
            <a:endParaRPr kumimoji="0" lang="en-US" sz="1400" b="0" i="0" u="none" strike="noStrike" kern="1200" cap="none" spc="0" normalizeH="0" baseline="0" noProof="0">
              <a:ln>
                <a:noFill/>
              </a:ln>
              <a:solidFill>
                <a:prstClr val="black"/>
              </a:solidFill>
              <a:effectLst/>
              <a:uLnTx/>
              <a:uFillTx/>
              <a:latin typeface="+mn-lt"/>
              <a:ea typeface="+mn-ea"/>
              <a:cs typeface="+mn-cs"/>
            </a:endParaRPr>
          </a:p>
          <a:p>
            <a:pPr marL="228393" marR="0" lvl="0" indent="-228393" algn="l" defTabSz="913578" rtl="0" eaLnBrk="1" fontAlgn="auto" latinLnBrk="0" hangingPunct="1">
              <a:lnSpc>
                <a:spcPct val="95000"/>
              </a:lnSpc>
              <a:spcBef>
                <a:spcPts val="1200"/>
              </a:spcBef>
              <a:spcAft>
                <a:spcPts val="0"/>
              </a:spcAft>
              <a:buClrTx/>
              <a:buSzPct val="100000"/>
              <a:buFont typeface="Arial" panose="020B0604020202020204" pitchFamily="34" charset="0"/>
              <a:buChar char="•"/>
              <a:tabLst/>
              <a:defRPr/>
            </a:pPr>
            <a:endParaRPr kumimoji="0" lang="en-US" sz="1400" b="0" i="0" u="none" strike="noStrike" kern="1200" cap="none" spc="0" normalizeH="0" baseline="0" noProof="0">
              <a:ln>
                <a:noFill/>
              </a:ln>
              <a:solidFill>
                <a:prstClr val="black"/>
              </a:solidFill>
              <a:effectLst/>
              <a:uLnTx/>
              <a:uFillTx/>
              <a:latin typeface="+mn-lt"/>
              <a:ea typeface="+mn-ea"/>
              <a:cs typeface="+mn-cs"/>
            </a:endParaRPr>
          </a:p>
          <a:p>
            <a:pPr marL="228393" marR="0" lvl="0" indent="-228393" algn="l" defTabSz="913578" rtl="0" eaLnBrk="1" fontAlgn="auto" latinLnBrk="0" hangingPunct="1">
              <a:lnSpc>
                <a:spcPct val="95000"/>
              </a:lnSpc>
              <a:spcBef>
                <a:spcPts val="1200"/>
              </a:spcBef>
              <a:spcAft>
                <a:spcPts val="0"/>
              </a:spcAft>
              <a:buClrTx/>
              <a:buSzPct val="100000"/>
              <a:buFont typeface="Arial" panose="020B0604020202020204" pitchFamily="34" charset="0"/>
              <a:buChar char="•"/>
              <a:tabLst/>
              <a:defRPr/>
            </a:pPr>
            <a:endParaRPr kumimoji="0" lang="en-US" sz="1400" b="0" i="0" u="none" strike="noStrike" kern="1200" cap="none" spc="0" normalizeH="0" baseline="0" noProof="0">
              <a:ln>
                <a:noFill/>
              </a:ln>
              <a:solidFill>
                <a:prstClr val="black"/>
              </a:solidFill>
              <a:effectLst/>
              <a:uLnTx/>
              <a:uFillTx/>
              <a:latin typeface="+mn-lt"/>
              <a:ea typeface="+mn-ea"/>
              <a:cs typeface="+mn-cs"/>
            </a:endParaRPr>
          </a:p>
          <a:p>
            <a:pPr marL="228393" marR="0" lvl="0" indent="-228393" algn="l" defTabSz="913578" rtl="0" eaLnBrk="1" fontAlgn="auto" latinLnBrk="0" hangingPunct="1">
              <a:lnSpc>
                <a:spcPct val="95000"/>
              </a:lnSpc>
              <a:spcBef>
                <a:spcPts val="1200"/>
              </a:spcBef>
              <a:spcAft>
                <a:spcPts val="0"/>
              </a:spcAft>
              <a:buClrTx/>
              <a:buSzPct val="100000"/>
              <a:buFont typeface="Arial" panose="020B0604020202020204" pitchFamily="34" charset="0"/>
              <a:buChar char="•"/>
              <a:tabLst/>
              <a:defRPr/>
            </a:pPr>
            <a:endParaRPr kumimoji="0" lang="en-US" sz="100" b="0" i="0" u="none" strike="noStrike" kern="1200" cap="none" spc="0" normalizeH="0" baseline="0" noProof="0">
              <a:ln>
                <a:noFill/>
              </a:ln>
              <a:solidFill>
                <a:prstClr val="black"/>
              </a:solidFill>
              <a:effectLst/>
              <a:uLnTx/>
              <a:uFillTx/>
              <a:latin typeface="+mn-lt"/>
              <a:ea typeface="+mn-ea"/>
              <a:cs typeface="+mn-cs"/>
            </a:endParaRPr>
          </a:p>
          <a:p>
            <a:pPr marL="228393" marR="0" lvl="0" indent="-228393" algn="l" defTabSz="913578" rtl="0" eaLnBrk="1" fontAlgn="auto" latinLnBrk="0" hangingPunct="1">
              <a:lnSpc>
                <a:spcPct val="95000"/>
              </a:lnSpc>
              <a:spcBef>
                <a:spcPts val="1200"/>
              </a:spcBef>
              <a:spcAft>
                <a:spcPts val="0"/>
              </a:spcAft>
              <a:buClrTx/>
              <a:buSzPct val="100000"/>
              <a:buFont typeface="Arial" panose="020B0604020202020204" pitchFamily="34" charset="0"/>
              <a:buChar char="•"/>
              <a:tabLst/>
              <a:defRPr/>
            </a:pPr>
            <a:endParaRPr kumimoji="0" lang="en-US" sz="500" b="0" i="0" u="none" strike="noStrike" kern="1200" cap="none" spc="0" normalizeH="0" baseline="0" noProof="0">
              <a:ln>
                <a:noFill/>
              </a:ln>
              <a:solidFill>
                <a:prstClr val="black"/>
              </a:solidFill>
              <a:effectLst/>
              <a:uLnTx/>
              <a:uFillTx/>
              <a:latin typeface="+mn-lt"/>
              <a:ea typeface="+mn-ea"/>
              <a:cs typeface="+mn-cs"/>
            </a:endParaRPr>
          </a:p>
          <a:p>
            <a:pPr marL="0" indent="0">
              <a:lnSpc>
                <a:spcPct val="95000"/>
              </a:lnSpc>
              <a:spcBef>
                <a:spcPts val="1200"/>
              </a:spcBef>
              <a:buNone/>
            </a:pPr>
            <a:r>
              <a:rPr lang="en-US" sz="1400" b="1" noProof="0"/>
              <a:t>Images</a:t>
            </a:r>
          </a:p>
          <a:p>
            <a:pPr marL="228393" marR="0" lvl="0" indent="-228393" algn="l" defTabSz="913578" rtl="0" eaLnBrk="1" fontAlgn="auto" latinLnBrk="0" hangingPunct="1">
              <a:lnSpc>
                <a:spcPct val="95000"/>
              </a:lnSpc>
              <a:spcBef>
                <a:spcPts val="1200"/>
              </a:spcBef>
              <a:spcAft>
                <a:spcPts val="0"/>
              </a:spcAft>
              <a:buClrTx/>
              <a:buSzPct val="115000"/>
              <a:buFont typeface="Arial" panose="020B0604020202020204" pitchFamily="34" charset="0"/>
              <a:buChar char="•"/>
              <a:tabLst/>
              <a:defRPr/>
            </a:pPr>
            <a:r>
              <a:rPr kumimoji="0" lang="en-US" sz="1400" b="0" i="0" u="none" strike="noStrike" kern="1200" cap="none" spc="0" normalizeH="0" baseline="0" noProof="0">
                <a:ln>
                  <a:noFill/>
                </a:ln>
                <a:solidFill>
                  <a:prstClr val="black"/>
                </a:solidFill>
                <a:effectLst/>
                <a:uLnTx/>
                <a:uFillTx/>
                <a:latin typeface="+mn-lt"/>
                <a:ea typeface="+mn-ea"/>
                <a:cs typeface="+mn-cs"/>
              </a:rPr>
              <a:t>You can add your own copyright free photos</a:t>
            </a:r>
            <a:br>
              <a:rPr kumimoji="0" lang="en-US" sz="1400" b="0" i="0" u="none" strike="noStrike" kern="1200" cap="none" spc="0" normalizeH="0" baseline="0" noProof="0">
                <a:ln>
                  <a:noFill/>
                </a:ln>
                <a:solidFill>
                  <a:prstClr val="black"/>
                </a:solidFill>
                <a:effectLst/>
                <a:uLnTx/>
                <a:uFillTx/>
                <a:latin typeface="+mn-lt"/>
                <a:ea typeface="+mn-ea"/>
                <a:cs typeface="+mn-cs"/>
              </a:rPr>
            </a:br>
            <a:r>
              <a:rPr kumimoji="0" lang="en-US" sz="1400" b="0" i="0" u="none" strike="noStrike" kern="1200" cap="none" spc="0" normalizeH="0" baseline="0" noProof="0">
                <a:ln>
                  <a:noFill/>
                </a:ln>
                <a:solidFill>
                  <a:prstClr val="black"/>
                </a:solidFill>
                <a:effectLst/>
                <a:uLnTx/>
                <a:uFillTx/>
                <a:latin typeface="+mn-lt"/>
                <a:ea typeface="+mn-ea"/>
                <a:cs typeface="+mn-cs"/>
              </a:rPr>
              <a:t>to customize your content slides.</a:t>
            </a:r>
          </a:p>
        </p:txBody>
      </p:sp>
      <p:grpSp>
        <p:nvGrpSpPr>
          <p:cNvPr id="10" name="Group 9">
            <a:extLst>
              <a:ext uri="{FF2B5EF4-FFF2-40B4-BE49-F238E27FC236}">
                <a16:creationId xmlns:a16="http://schemas.microsoft.com/office/drawing/2014/main" id="{28CE9538-62AC-466B-9B79-0BD8ED5ABE3C}"/>
              </a:ext>
            </a:extLst>
          </p:cNvPr>
          <p:cNvGrpSpPr/>
          <p:nvPr userDrawn="1"/>
        </p:nvGrpSpPr>
        <p:grpSpPr>
          <a:xfrm>
            <a:off x="6808036" y="2650690"/>
            <a:ext cx="1626433" cy="1817208"/>
            <a:chOff x="6808033" y="2485869"/>
            <a:chExt cx="1626433" cy="1817208"/>
          </a:xfrm>
        </p:grpSpPr>
        <p:pic>
          <p:nvPicPr>
            <p:cNvPr id="7" name="Picture 6">
              <a:extLst>
                <a:ext uri="{FF2B5EF4-FFF2-40B4-BE49-F238E27FC236}">
                  <a16:creationId xmlns:a16="http://schemas.microsoft.com/office/drawing/2014/main" id="{8DB967C5-76A1-4C6C-AC66-CAE652DC4F4B}"/>
                </a:ext>
              </a:extLst>
            </p:cNvPr>
            <p:cNvPicPr>
              <a:picLocks noChangeAspect="1"/>
            </p:cNvPicPr>
            <p:nvPr userDrawn="1"/>
          </p:nvPicPr>
          <p:blipFill rotWithShape="1">
            <a:blip r:embed="rId2"/>
            <a:srcRect l="796" t="1136" r="1057"/>
            <a:stretch/>
          </p:blipFill>
          <p:spPr>
            <a:xfrm>
              <a:off x="6808033" y="2485869"/>
              <a:ext cx="1626433" cy="1817208"/>
            </a:xfrm>
            <a:prstGeom prst="rect">
              <a:avLst/>
            </a:prstGeom>
            <a:ln w="3175">
              <a:solidFill>
                <a:schemeClr val="bg2">
                  <a:lumMod val="60000"/>
                  <a:lumOff val="40000"/>
                </a:schemeClr>
              </a:solidFill>
            </a:ln>
          </p:spPr>
        </p:pic>
        <p:sp>
          <p:nvSpPr>
            <p:cNvPr id="8" name="Rectangle 7">
              <a:extLst>
                <a:ext uri="{FF2B5EF4-FFF2-40B4-BE49-F238E27FC236}">
                  <a16:creationId xmlns:a16="http://schemas.microsoft.com/office/drawing/2014/main" id="{F3AA5D3A-0890-4BAF-8CEB-D2DF3EFC8E52}"/>
                </a:ext>
              </a:extLst>
            </p:cNvPr>
            <p:cNvSpPr/>
            <p:nvPr userDrawn="1"/>
          </p:nvSpPr>
          <p:spPr>
            <a:xfrm>
              <a:off x="6808033" y="2485869"/>
              <a:ext cx="1626433" cy="394064"/>
            </a:xfrm>
            <a:prstGeom prst="rect">
              <a:avLst/>
            </a:prstGeom>
            <a:noFill/>
            <a:ln w="28575">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algn="l"/>
              <a:endParaRPr lang="en-US" sz="1798"/>
            </a:p>
          </p:txBody>
        </p:sp>
      </p:grpSp>
      <p:sp>
        <p:nvSpPr>
          <p:cNvPr id="14" name="Rectangle 13">
            <a:extLst>
              <a:ext uri="{FF2B5EF4-FFF2-40B4-BE49-F238E27FC236}">
                <a16:creationId xmlns:a16="http://schemas.microsoft.com/office/drawing/2014/main" id="{A38F2055-4983-4560-A35F-C2AD8B91C608}"/>
              </a:ext>
            </a:extLst>
          </p:cNvPr>
          <p:cNvSpPr/>
          <p:nvPr userDrawn="1"/>
        </p:nvSpPr>
        <p:spPr>
          <a:xfrm>
            <a:off x="455616" y="362063"/>
            <a:ext cx="2636940" cy="246221"/>
          </a:xfrm>
          <a:prstGeom prst="rect">
            <a:avLst/>
          </a:prstGeom>
        </p:spPr>
        <p:txBody>
          <a:bodyPr wrap="none" lIns="0" rIns="0">
            <a:spAutoFit/>
          </a:bodyPr>
          <a:lstStyle/>
          <a:p>
            <a:r>
              <a:rPr lang="en-US" sz="1000" noProof="0">
                <a:latin typeface="+mn-lt"/>
              </a:rPr>
              <a:t>For use with Microsoft Office PowerPoint 365</a:t>
            </a:r>
            <a:endParaRPr lang="en-US" sz="1000" noProof="0">
              <a:solidFill>
                <a:schemeClr val="bg1"/>
              </a:solidFill>
              <a:latin typeface="+mn-lt"/>
            </a:endParaRPr>
          </a:p>
        </p:txBody>
      </p:sp>
    </p:spTree>
    <p:extLst>
      <p:ext uri="{BB962C8B-B14F-4D97-AF65-F5344CB8AC3E}">
        <p14:creationId xmlns:p14="http://schemas.microsoft.com/office/powerpoint/2010/main" val="825480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Getting started">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E9925531-A1C6-418A-BD3B-443A2974F181}"/>
              </a:ext>
            </a:extLst>
          </p:cNvPr>
          <p:cNvGrpSpPr/>
          <p:nvPr userDrawn="1"/>
        </p:nvGrpSpPr>
        <p:grpSpPr>
          <a:xfrm>
            <a:off x="8029719" y="3418669"/>
            <a:ext cx="3347197" cy="2836300"/>
            <a:chOff x="8029717" y="3418669"/>
            <a:chExt cx="3347197" cy="2836300"/>
          </a:xfrm>
        </p:grpSpPr>
        <p:pic>
          <p:nvPicPr>
            <p:cNvPr id="26" name="Picture 25">
              <a:extLst>
                <a:ext uri="{FF2B5EF4-FFF2-40B4-BE49-F238E27FC236}">
                  <a16:creationId xmlns:a16="http://schemas.microsoft.com/office/drawing/2014/main" id="{6588605C-472C-4395-8593-309ECDC3D243}"/>
                </a:ext>
              </a:extLst>
            </p:cNvPr>
            <p:cNvPicPr>
              <a:picLocks noChangeAspect="1"/>
            </p:cNvPicPr>
            <p:nvPr userDrawn="1"/>
          </p:nvPicPr>
          <p:blipFill>
            <a:blip r:embed="rId2"/>
            <a:stretch>
              <a:fillRect/>
            </a:stretch>
          </p:blipFill>
          <p:spPr>
            <a:xfrm>
              <a:off x="9891011" y="4432821"/>
              <a:ext cx="1485903" cy="835528"/>
            </a:xfrm>
            <a:prstGeom prst="rect">
              <a:avLst/>
            </a:prstGeom>
            <a:ln w="3175">
              <a:solidFill>
                <a:schemeClr val="bg2"/>
              </a:solidFill>
            </a:ln>
          </p:spPr>
        </p:pic>
        <p:pic>
          <p:nvPicPr>
            <p:cNvPr id="11" name="Picture 10">
              <a:extLst>
                <a:ext uri="{FF2B5EF4-FFF2-40B4-BE49-F238E27FC236}">
                  <a16:creationId xmlns:a16="http://schemas.microsoft.com/office/drawing/2014/main" id="{2AA3A682-E555-4A64-B967-A420851BF216}"/>
                </a:ext>
              </a:extLst>
            </p:cNvPr>
            <p:cNvPicPr>
              <a:picLocks noChangeAspect="1"/>
            </p:cNvPicPr>
            <p:nvPr userDrawn="1"/>
          </p:nvPicPr>
          <p:blipFill>
            <a:blip r:embed="rId3"/>
            <a:stretch>
              <a:fillRect/>
            </a:stretch>
          </p:blipFill>
          <p:spPr>
            <a:xfrm>
              <a:off x="9401899" y="4752654"/>
              <a:ext cx="1485903" cy="849088"/>
            </a:xfrm>
            <a:prstGeom prst="rect">
              <a:avLst/>
            </a:prstGeom>
            <a:ln w="3175">
              <a:solidFill>
                <a:schemeClr val="bg2"/>
              </a:solidFill>
            </a:ln>
          </p:spPr>
        </p:pic>
        <p:pic>
          <p:nvPicPr>
            <p:cNvPr id="8" name="Picture 7">
              <a:extLst>
                <a:ext uri="{FF2B5EF4-FFF2-40B4-BE49-F238E27FC236}">
                  <a16:creationId xmlns:a16="http://schemas.microsoft.com/office/drawing/2014/main" id="{BD546C98-CC10-4BFB-AAA4-20DF3FC6EDAE}"/>
                </a:ext>
              </a:extLst>
            </p:cNvPr>
            <p:cNvPicPr>
              <a:picLocks noChangeAspect="1"/>
            </p:cNvPicPr>
            <p:nvPr userDrawn="1"/>
          </p:nvPicPr>
          <p:blipFill>
            <a:blip r:embed="rId4"/>
            <a:stretch>
              <a:fillRect/>
            </a:stretch>
          </p:blipFill>
          <p:spPr>
            <a:xfrm>
              <a:off x="8912788" y="5086047"/>
              <a:ext cx="1485903" cy="849088"/>
            </a:xfrm>
            <a:prstGeom prst="rect">
              <a:avLst/>
            </a:prstGeom>
            <a:ln w="3175">
              <a:solidFill>
                <a:schemeClr val="bg2"/>
              </a:solidFill>
            </a:ln>
          </p:spPr>
        </p:pic>
        <p:pic>
          <p:nvPicPr>
            <p:cNvPr id="19" name="Picture 18">
              <a:extLst>
                <a:ext uri="{FF2B5EF4-FFF2-40B4-BE49-F238E27FC236}">
                  <a16:creationId xmlns:a16="http://schemas.microsoft.com/office/drawing/2014/main" id="{6D0E9826-4880-4258-BBEC-03E4744F515B}"/>
                </a:ext>
              </a:extLst>
            </p:cNvPr>
            <p:cNvPicPr>
              <a:picLocks noChangeAspect="1"/>
            </p:cNvPicPr>
            <p:nvPr userDrawn="1"/>
          </p:nvPicPr>
          <p:blipFill>
            <a:blip r:embed="rId5"/>
            <a:stretch>
              <a:fillRect/>
            </a:stretch>
          </p:blipFill>
          <p:spPr>
            <a:xfrm>
              <a:off x="9497051" y="3418669"/>
              <a:ext cx="1485903" cy="835528"/>
            </a:xfrm>
            <a:prstGeom prst="rect">
              <a:avLst/>
            </a:prstGeom>
            <a:ln w="3175">
              <a:solidFill>
                <a:schemeClr val="bg2"/>
              </a:solidFill>
            </a:ln>
          </p:spPr>
        </p:pic>
        <p:pic>
          <p:nvPicPr>
            <p:cNvPr id="13" name="Picture 12">
              <a:extLst>
                <a:ext uri="{FF2B5EF4-FFF2-40B4-BE49-F238E27FC236}">
                  <a16:creationId xmlns:a16="http://schemas.microsoft.com/office/drawing/2014/main" id="{56EC713E-D154-4146-B08A-6C3AF7DC1C40}"/>
                </a:ext>
              </a:extLst>
            </p:cNvPr>
            <p:cNvPicPr>
              <a:picLocks noChangeAspect="1"/>
            </p:cNvPicPr>
            <p:nvPr userDrawn="1"/>
          </p:nvPicPr>
          <p:blipFill>
            <a:blip r:embed="rId6"/>
            <a:stretch>
              <a:fillRect/>
            </a:stretch>
          </p:blipFill>
          <p:spPr>
            <a:xfrm>
              <a:off x="9007939" y="3740831"/>
              <a:ext cx="1485903" cy="849088"/>
            </a:xfrm>
            <a:prstGeom prst="rect">
              <a:avLst/>
            </a:prstGeom>
            <a:ln w="3175">
              <a:solidFill>
                <a:schemeClr val="bg2"/>
              </a:solidFill>
            </a:ln>
          </p:spPr>
        </p:pic>
        <p:pic>
          <p:nvPicPr>
            <p:cNvPr id="7" name="Picture 6">
              <a:extLst>
                <a:ext uri="{FF2B5EF4-FFF2-40B4-BE49-F238E27FC236}">
                  <a16:creationId xmlns:a16="http://schemas.microsoft.com/office/drawing/2014/main" id="{6A98A25A-6452-4D4F-99FE-0F97A5D5E4E4}"/>
                </a:ext>
              </a:extLst>
            </p:cNvPr>
            <p:cNvPicPr>
              <a:picLocks noChangeAspect="1"/>
            </p:cNvPicPr>
            <p:nvPr userDrawn="1"/>
          </p:nvPicPr>
          <p:blipFill>
            <a:blip r:embed="rId7"/>
            <a:stretch>
              <a:fillRect/>
            </a:stretch>
          </p:blipFill>
          <p:spPr>
            <a:xfrm>
              <a:off x="8518828" y="4076553"/>
              <a:ext cx="1485903" cy="849088"/>
            </a:xfrm>
            <a:prstGeom prst="rect">
              <a:avLst/>
            </a:prstGeom>
            <a:ln w="3175">
              <a:solidFill>
                <a:schemeClr val="bg2"/>
              </a:solidFill>
            </a:ln>
          </p:spPr>
        </p:pic>
        <p:pic>
          <p:nvPicPr>
            <p:cNvPr id="12" name="Picture 11">
              <a:extLst>
                <a:ext uri="{FF2B5EF4-FFF2-40B4-BE49-F238E27FC236}">
                  <a16:creationId xmlns:a16="http://schemas.microsoft.com/office/drawing/2014/main" id="{0B2778FF-63C6-4C41-A419-79700EF407BB}"/>
                </a:ext>
              </a:extLst>
            </p:cNvPr>
            <p:cNvPicPr>
              <a:picLocks noChangeAspect="1"/>
            </p:cNvPicPr>
            <p:nvPr userDrawn="1"/>
          </p:nvPicPr>
          <p:blipFill>
            <a:blip r:embed="rId8"/>
            <a:stretch>
              <a:fillRect/>
            </a:stretch>
          </p:blipFill>
          <p:spPr>
            <a:xfrm>
              <a:off x="8423677" y="5419441"/>
              <a:ext cx="1485903" cy="835528"/>
            </a:xfrm>
            <a:prstGeom prst="rect">
              <a:avLst/>
            </a:prstGeom>
            <a:ln w="3175">
              <a:solidFill>
                <a:schemeClr val="bg2"/>
              </a:solidFill>
            </a:ln>
          </p:spPr>
        </p:pic>
        <p:pic>
          <p:nvPicPr>
            <p:cNvPr id="14" name="Picture 13">
              <a:extLst>
                <a:ext uri="{FF2B5EF4-FFF2-40B4-BE49-F238E27FC236}">
                  <a16:creationId xmlns:a16="http://schemas.microsoft.com/office/drawing/2014/main" id="{73773D54-5A00-415F-B626-487683C72045}"/>
                </a:ext>
              </a:extLst>
            </p:cNvPr>
            <p:cNvPicPr>
              <a:picLocks noChangeAspect="1"/>
            </p:cNvPicPr>
            <p:nvPr userDrawn="1"/>
          </p:nvPicPr>
          <p:blipFill>
            <a:blip r:embed="rId9"/>
            <a:stretch>
              <a:fillRect/>
            </a:stretch>
          </p:blipFill>
          <p:spPr>
            <a:xfrm>
              <a:off x="8029717" y="4412274"/>
              <a:ext cx="1485903" cy="835528"/>
            </a:xfrm>
            <a:prstGeom prst="rect">
              <a:avLst/>
            </a:prstGeom>
            <a:ln w="3175">
              <a:solidFill>
                <a:schemeClr val="bg2"/>
              </a:solidFill>
            </a:ln>
          </p:spPr>
        </p:pic>
      </p:grpSp>
      <p:sp>
        <p:nvSpPr>
          <p:cNvPr id="17" name="Rectangle 16">
            <a:extLst>
              <a:ext uri="{FF2B5EF4-FFF2-40B4-BE49-F238E27FC236}">
                <a16:creationId xmlns:a16="http://schemas.microsoft.com/office/drawing/2014/main" id="{99911C52-8BD4-4F0D-866B-C996C90A70C0}"/>
              </a:ext>
            </a:extLst>
          </p:cNvPr>
          <p:cNvSpPr/>
          <p:nvPr userDrawn="1"/>
        </p:nvSpPr>
        <p:spPr>
          <a:xfrm>
            <a:off x="373167" y="1612907"/>
            <a:ext cx="11367728" cy="3608680"/>
          </a:xfrm>
          <a:prstGeom prst="rect">
            <a:avLst/>
          </a:prstGeom>
        </p:spPr>
        <p:txBody>
          <a:bodyPr wrap="square">
            <a:spAutoFit/>
          </a:bodyPr>
          <a:lstStyle/>
          <a:p>
            <a:pPr marL="0" marR="0" lvl="0" indent="0" algn="l" defTabSz="913852" rtl="0" eaLnBrk="1" fontAlgn="auto" latinLnBrk="0" hangingPunct="1">
              <a:lnSpc>
                <a:spcPct val="95000"/>
              </a:lnSpc>
              <a:spcBef>
                <a:spcPts val="1200"/>
              </a:spcBef>
              <a:spcAft>
                <a:spcPts val="0"/>
              </a:spcAft>
              <a:buClrTx/>
              <a:buSzTx/>
              <a:buFont typeface="Arial" panose="020B0604020202020204" pitchFamily="34" charset="0"/>
              <a:buNone/>
              <a:tabLst/>
              <a:defRPr/>
            </a:pPr>
            <a:r>
              <a:rPr kumimoji="0" lang="en-US" sz="1400" b="1" i="0" u="none" strike="noStrike" kern="1200" cap="none" spc="0" normalizeH="0" baseline="0" noProof="0">
                <a:ln>
                  <a:noFill/>
                </a:ln>
                <a:solidFill>
                  <a:prstClr val="black"/>
                </a:solidFill>
                <a:effectLst/>
                <a:uLnTx/>
                <a:uFillTx/>
                <a:latin typeface="+mn-lt"/>
                <a:ea typeface="+mn-ea"/>
                <a:cs typeface="+mn-cs"/>
              </a:rPr>
              <a:t>A few recommendations: </a:t>
            </a:r>
          </a:p>
          <a:p>
            <a:pPr marL="228462" marR="0" lvl="0" indent="-228462" algn="l" defTabSz="913852" rtl="0" eaLnBrk="1" fontAlgn="auto" latinLnBrk="0" hangingPunct="1">
              <a:lnSpc>
                <a:spcPct val="95000"/>
              </a:lnSpc>
              <a:spcBef>
                <a:spcPts val="1200"/>
              </a:spcBef>
              <a:spcAft>
                <a:spcPts val="0"/>
              </a:spcAft>
              <a:buClrTx/>
              <a:buSzPct val="115000"/>
              <a:buFont typeface="Arial" panose="020B0604020202020204" pitchFamily="34" charset="0"/>
              <a:buChar char="•"/>
              <a:tabLst/>
              <a:defRPr/>
            </a:pPr>
            <a:r>
              <a:rPr kumimoji="0" lang="en-US" sz="1400" b="0" i="0" u="none" strike="noStrike" kern="1200" cap="none" spc="0" normalizeH="0" baseline="0" noProof="0">
                <a:ln>
                  <a:noFill/>
                </a:ln>
                <a:solidFill>
                  <a:prstClr val="black"/>
                </a:solidFill>
                <a:effectLst/>
                <a:uLnTx/>
                <a:uFillTx/>
                <a:latin typeface="+mn-lt"/>
                <a:ea typeface="+mn-ea"/>
                <a:cs typeface="+mn-cs"/>
              </a:rPr>
              <a:t>Sample slides are included to help you get started. You can edit these sample slides or insert new slides, however it is recommended </a:t>
            </a:r>
            <a:br>
              <a:rPr kumimoji="0" lang="en-US" sz="1400" b="0" i="0" u="none" strike="noStrike" kern="1200" cap="none" spc="0" normalizeH="0" baseline="0" noProof="0">
                <a:ln>
                  <a:noFill/>
                </a:ln>
                <a:solidFill>
                  <a:prstClr val="black"/>
                </a:solidFill>
                <a:effectLst/>
                <a:uLnTx/>
                <a:uFillTx/>
                <a:latin typeface="+mn-lt"/>
                <a:ea typeface="+mn-ea"/>
                <a:cs typeface="+mn-cs"/>
              </a:rPr>
            </a:br>
            <a:r>
              <a:rPr kumimoji="0" lang="en-US" sz="1400" b="0" i="0" u="none" strike="noStrike" kern="1200" cap="none" spc="0" normalizeH="0" baseline="0" noProof="0">
                <a:ln>
                  <a:noFill/>
                </a:ln>
                <a:solidFill>
                  <a:prstClr val="black"/>
                </a:solidFill>
                <a:effectLst/>
                <a:uLnTx/>
                <a:uFillTx/>
                <a:latin typeface="+mn-lt"/>
                <a:ea typeface="+mn-ea"/>
                <a:cs typeface="+mn-cs"/>
              </a:rPr>
              <a:t>you maintain a consistent title and finishing slide.</a:t>
            </a:r>
            <a:endParaRPr kumimoji="0" lang="en-US" sz="1400" b="0" i="0" u="none" strike="noStrike" kern="1200" cap="none" spc="0" normalizeH="0" baseline="0" noProof="0">
              <a:ln>
                <a:noFill/>
              </a:ln>
              <a:solidFill>
                <a:schemeClr val="tx1"/>
              </a:solidFill>
              <a:effectLst/>
              <a:uLnTx/>
              <a:uFillTx/>
              <a:latin typeface="+mn-lt"/>
              <a:ea typeface="+mn-ea"/>
              <a:cs typeface="+mn-cs"/>
            </a:endParaRPr>
          </a:p>
          <a:p>
            <a:pPr marL="228462" marR="0" lvl="0" indent="-228462" algn="l" defTabSz="913852" rtl="0" eaLnBrk="1" fontAlgn="auto" latinLnBrk="0" hangingPunct="1">
              <a:lnSpc>
                <a:spcPct val="95000"/>
              </a:lnSpc>
              <a:spcBef>
                <a:spcPts val="1200"/>
              </a:spcBef>
              <a:spcAft>
                <a:spcPts val="0"/>
              </a:spcAft>
              <a:buClrTx/>
              <a:buSzPct val="115000"/>
              <a:buFont typeface="Arial" panose="020B0604020202020204" pitchFamily="34" charset="0"/>
              <a:buChar char="•"/>
              <a:tabLst/>
              <a:defRPr/>
            </a:pPr>
            <a:r>
              <a:rPr kumimoji="0" lang="en-US" sz="1400" b="0" i="0" u="none" strike="noStrike" kern="1200" cap="none" spc="0" normalizeH="0" baseline="0" noProof="0">
                <a:ln>
                  <a:noFill/>
                </a:ln>
                <a:solidFill>
                  <a:prstClr val="black"/>
                </a:solidFill>
                <a:effectLst/>
                <a:uLnTx/>
                <a:uFillTx/>
                <a:latin typeface="+mn-lt"/>
                <a:ea typeface="+mn-ea"/>
                <a:cs typeface="+mn-cs"/>
              </a:rPr>
              <a:t>Maintain the integrity of the key template features: Ensure consistency in locations and space around the logo, leverage the Manulife JH color palette and Arial font, and use the icons and images that have been provided for you.</a:t>
            </a:r>
            <a:endParaRPr kumimoji="0" lang="en-US" sz="1400" b="0" i="0" u="none" strike="noStrike" kern="1200" cap="none" spc="0" normalizeH="0" baseline="0" noProof="0">
              <a:ln>
                <a:noFill/>
              </a:ln>
              <a:solidFill>
                <a:schemeClr val="bg1"/>
              </a:solidFill>
              <a:effectLst/>
              <a:uLnTx/>
              <a:uFillTx/>
              <a:latin typeface="Arial" panose="02020503040401060103" pitchFamily="18" charset="0"/>
              <a:ea typeface="+mn-ea"/>
              <a:cs typeface="+mn-cs"/>
            </a:endParaRPr>
          </a:p>
          <a:p>
            <a:pPr marL="228462" marR="0" lvl="0" indent="-228462" algn="l" defTabSz="913852" rtl="0" eaLnBrk="1" fontAlgn="auto" latinLnBrk="0" hangingPunct="1">
              <a:lnSpc>
                <a:spcPct val="100000"/>
              </a:lnSpc>
              <a:spcBef>
                <a:spcPts val="1200"/>
              </a:spcBef>
              <a:spcAft>
                <a:spcPts val="0"/>
              </a:spcAft>
              <a:buClrTx/>
              <a:buSzPct val="100000"/>
              <a:buFont typeface="Arial" panose="020B0604020202020204" pitchFamily="34" charset="0"/>
              <a:buChar char="•"/>
              <a:tabLst/>
              <a:defRPr/>
            </a:pPr>
            <a:endParaRPr kumimoji="0" lang="en-US" sz="1400" b="0" i="0" u="none" strike="noStrike" kern="1200" cap="none" spc="0" normalizeH="0" baseline="0" noProof="0">
              <a:ln>
                <a:noFill/>
              </a:ln>
              <a:solidFill>
                <a:prstClr val="black"/>
              </a:solidFill>
              <a:effectLst/>
              <a:uLnTx/>
              <a:uFillTx/>
              <a:latin typeface="+mn-lt"/>
              <a:ea typeface="+mn-ea"/>
              <a:cs typeface="+mn-cs"/>
            </a:endParaRPr>
          </a:p>
          <a:p>
            <a:pPr marL="0" marR="0" lvl="0" indent="0" algn="l" defTabSz="913852" rtl="0" eaLnBrk="1" fontAlgn="auto" latinLnBrk="0" hangingPunct="1">
              <a:lnSpc>
                <a:spcPct val="100000"/>
              </a:lnSpc>
              <a:spcBef>
                <a:spcPts val="1200"/>
              </a:spcBef>
              <a:spcAft>
                <a:spcPts val="0"/>
              </a:spcAft>
              <a:buClrTx/>
              <a:buSzPct val="100000"/>
              <a:buFont typeface="Arial" panose="020B0604020202020204" pitchFamily="34" charset="0"/>
              <a:buNone/>
              <a:tabLst/>
              <a:defRPr/>
            </a:pPr>
            <a:endParaRPr kumimoji="0" lang="en-US" sz="2998" b="0" i="0" u="none" strike="noStrike" kern="1200" cap="none" spc="0" normalizeH="0" baseline="0" noProof="0">
              <a:ln>
                <a:noFill/>
              </a:ln>
              <a:solidFill>
                <a:prstClr val="black"/>
              </a:solidFill>
              <a:effectLst/>
              <a:uLnTx/>
              <a:uFillTx/>
              <a:latin typeface="+mn-lt"/>
              <a:ea typeface="+mn-ea"/>
              <a:cs typeface="+mn-cs"/>
            </a:endParaRPr>
          </a:p>
          <a:p>
            <a:pPr marL="0" marR="0" lvl="0" indent="0" algn="l" defTabSz="913852" rtl="0" eaLnBrk="1" fontAlgn="auto" latinLnBrk="0" hangingPunct="1">
              <a:lnSpc>
                <a:spcPct val="100000"/>
              </a:lnSpc>
              <a:spcBef>
                <a:spcPts val="1200"/>
              </a:spcBef>
              <a:spcAft>
                <a:spcPts val="0"/>
              </a:spcAft>
              <a:buClrTx/>
              <a:buSzPct val="100000"/>
              <a:buFont typeface="Arial" panose="020B0604020202020204" pitchFamily="34" charset="0"/>
              <a:buNone/>
              <a:tabLst/>
              <a:defRPr/>
            </a:pPr>
            <a:endParaRPr kumimoji="0" lang="en-US" sz="1998" b="0" i="0" u="none" strike="noStrike" kern="1200" cap="none" spc="0" normalizeH="0" baseline="0" noProof="0">
              <a:ln>
                <a:noFill/>
              </a:ln>
              <a:solidFill>
                <a:prstClr val="black"/>
              </a:solidFill>
              <a:effectLst/>
              <a:uLnTx/>
              <a:uFillTx/>
              <a:latin typeface="+mn-lt"/>
              <a:ea typeface="+mn-ea"/>
              <a:cs typeface="+mn-cs"/>
            </a:endParaRPr>
          </a:p>
          <a:p>
            <a:pPr marL="0" marR="0" lvl="0" indent="0" algn="l" defTabSz="913852" rtl="0" eaLnBrk="1" fontAlgn="auto" latinLnBrk="0" hangingPunct="1">
              <a:lnSpc>
                <a:spcPct val="100000"/>
              </a:lnSpc>
              <a:spcBef>
                <a:spcPts val="1200"/>
              </a:spcBef>
              <a:spcAft>
                <a:spcPts val="0"/>
              </a:spcAft>
              <a:buClrTx/>
              <a:buSzPct val="100000"/>
              <a:buFont typeface="Arial" panose="020B0604020202020204" pitchFamily="34" charset="0"/>
              <a:buNone/>
              <a:tabLst/>
              <a:defRPr/>
            </a:pPr>
            <a:r>
              <a:rPr kumimoji="0" lang="en-US" sz="1400" b="1" i="0" u="none" strike="noStrike" kern="1200" cap="none" spc="0" normalizeH="0" baseline="0" noProof="0">
                <a:ln>
                  <a:noFill/>
                </a:ln>
                <a:solidFill>
                  <a:prstClr val="black"/>
                </a:solidFill>
                <a:effectLst/>
                <a:uLnTx/>
                <a:uFillTx/>
                <a:latin typeface="+mn-lt"/>
                <a:ea typeface="+mn-ea"/>
                <a:cs typeface="+mn-cs"/>
              </a:rPr>
              <a:t>If you have any questions or concerns, please email us at brand@manulife.com.</a:t>
            </a:r>
          </a:p>
          <a:p>
            <a:pPr marL="228462" marR="0" lvl="0" indent="-228462" algn="l" defTabSz="913852" rtl="0" eaLnBrk="1" fontAlgn="auto" latinLnBrk="0" hangingPunct="1">
              <a:lnSpc>
                <a:spcPct val="100000"/>
              </a:lnSpc>
              <a:spcBef>
                <a:spcPts val="1200"/>
              </a:spcBef>
              <a:spcAft>
                <a:spcPts val="0"/>
              </a:spcAft>
              <a:buClrTx/>
              <a:buSzPct val="100000"/>
              <a:buFont typeface="Arial" panose="020B0604020202020204" pitchFamily="34" charset="0"/>
              <a:buChar char="•"/>
              <a:tabLst/>
              <a:defRPr/>
            </a:pPr>
            <a:endParaRPr kumimoji="0" lang="en-US" sz="1400" b="0" i="0" u="none" strike="noStrike" kern="1200" cap="none" spc="0" normalizeH="0" baseline="0" noProof="0">
              <a:ln>
                <a:noFill/>
              </a:ln>
              <a:solidFill>
                <a:prstClr val="black"/>
              </a:solidFill>
              <a:effectLst/>
              <a:uLnTx/>
              <a:uFillTx/>
              <a:latin typeface="+mn-lt"/>
              <a:ea typeface="+mn-ea"/>
              <a:cs typeface="+mn-cs"/>
            </a:endParaRPr>
          </a:p>
        </p:txBody>
      </p:sp>
      <p:sp>
        <p:nvSpPr>
          <p:cNvPr id="15" name="Rectangle 14">
            <a:extLst>
              <a:ext uri="{FF2B5EF4-FFF2-40B4-BE49-F238E27FC236}">
                <a16:creationId xmlns:a16="http://schemas.microsoft.com/office/drawing/2014/main" id="{11E92F06-F4FB-4621-9169-B57FD0A41EED}"/>
              </a:ext>
            </a:extLst>
          </p:cNvPr>
          <p:cNvSpPr/>
          <p:nvPr userDrawn="1"/>
        </p:nvSpPr>
        <p:spPr>
          <a:xfrm>
            <a:off x="381714" y="950982"/>
            <a:ext cx="11340771" cy="461665"/>
          </a:xfrm>
          <a:prstGeom prst="rect">
            <a:avLst/>
          </a:prstGeom>
        </p:spPr>
        <p:txBody>
          <a:bodyPr wrap="square">
            <a:spAutoFit/>
          </a:bodyPr>
          <a:lstStyle/>
          <a:p>
            <a:r>
              <a:rPr kumimoji="0" lang="en-US" sz="2398" b="1" i="0" u="none" strike="noStrike" kern="1200" cap="none" spc="0" normalizeH="0" baseline="0" noProof="0">
                <a:ln>
                  <a:noFill/>
                </a:ln>
                <a:solidFill>
                  <a:prstClr val="black"/>
                </a:solidFill>
                <a:effectLst/>
                <a:uLnTx/>
                <a:uFillTx/>
                <a:latin typeface="+mn-lt"/>
                <a:ea typeface="+mj-ea"/>
                <a:cs typeface="+mj-cs"/>
              </a:rPr>
              <a:t>Getting Started – </a:t>
            </a:r>
            <a:r>
              <a:rPr kumimoji="0" lang="en-US" sz="2398" b="1" i="0" u="none" strike="noStrike" kern="1200" cap="none" spc="0" normalizeH="0" baseline="0" noProof="0">
                <a:ln>
                  <a:noFill/>
                </a:ln>
                <a:solidFill>
                  <a:prstClr val="black"/>
                </a:solidFill>
                <a:effectLst/>
                <a:uLnTx/>
                <a:uFillTx/>
                <a:latin typeface="+mn-lt"/>
                <a:ea typeface="+mn-ea"/>
                <a:cs typeface="+mn-cs"/>
              </a:rPr>
              <a:t>Official John Hancock Template</a:t>
            </a:r>
            <a:endParaRPr lang="en-US" sz="1798" noProof="0"/>
          </a:p>
        </p:txBody>
      </p:sp>
      <p:sp>
        <p:nvSpPr>
          <p:cNvPr id="2" name="Date Placeholder 1"/>
          <p:cNvSpPr>
            <a:spLocks noGrp="1"/>
          </p:cNvSpPr>
          <p:nvPr userDrawn="1">
            <p:ph type="dt" sz="half" idx="10"/>
          </p:nvPr>
        </p:nvSpPr>
        <p:spPr/>
        <p:txBody>
          <a:bodyPr/>
          <a:lstStyle/>
          <a:p>
            <a:fld id="{61A4BEF5-9A05-4D20-83E5-233E87403DC0}" type="datetime4">
              <a:rPr lang="en-US" smtClean="0"/>
              <a:t>September 14, 2024</a:t>
            </a:fld>
            <a:endParaRPr lang="en-US"/>
          </a:p>
        </p:txBody>
      </p:sp>
      <p:sp>
        <p:nvSpPr>
          <p:cNvPr id="3" name="Footer Placeholder 2"/>
          <p:cNvSpPr>
            <a:spLocks noGrp="1"/>
          </p:cNvSpPr>
          <p:nvPr userDrawn="1">
            <p:ph type="ftr" sz="quarter" idx="11"/>
          </p:nvPr>
        </p:nvSpPr>
        <p:spPr/>
        <p:txBody>
          <a:bodyPr/>
          <a:lstStyle/>
          <a:p>
            <a:endParaRPr lang="en-US"/>
          </a:p>
        </p:txBody>
      </p:sp>
      <p:sp>
        <p:nvSpPr>
          <p:cNvPr id="4" name="Slide Number Placeholder 3"/>
          <p:cNvSpPr>
            <a:spLocks noGrp="1"/>
          </p:cNvSpPr>
          <p:nvPr userDrawn="1">
            <p:ph type="sldNum" sz="quarter" idx="12"/>
          </p:nvPr>
        </p:nvSpPr>
        <p:spPr>
          <a:xfrm>
            <a:off x="11449995" y="6399283"/>
            <a:ext cx="283219" cy="175694"/>
          </a:xfrm>
          <a:prstGeom prst="rect">
            <a:avLst/>
          </a:prstGeom>
        </p:spPr>
        <p:txBody>
          <a:bodyPr/>
          <a:lstStyle/>
          <a:p>
            <a:fld id="{BB333B34-C87C-402E-ABB0-13B7C9DEBBC4}" type="slidenum">
              <a:rPr lang="en-US" smtClean="0"/>
              <a:t>‹#›</a:t>
            </a:fld>
            <a:endParaRPr lang="en-US"/>
          </a:p>
        </p:txBody>
      </p:sp>
      <p:sp>
        <p:nvSpPr>
          <p:cNvPr id="9" name="Rectangle 8">
            <a:extLst>
              <a:ext uri="{FF2B5EF4-FFF2-40B4-BE49-F238E27FC236}">
                <a16:creationId xmlns:a16="http://schemas.microsoft.com/office/drawing/2014/main" id="{A153B09A-151F-464A-973F-FF30F816F5E8}"/>
              </a:ext>
            </a:extLst>
          </p:cNvPr>
          <p:cNvSpPr/>
          <p:nvPr userDrawn="1"/>
        </p:nvSpPr>
        <p:spPr>
          <a:xfrm>
            <a:off x="455615" y="362063"/>
            <a:ext cx="2636940" cy="246221"/>
          </a:xfrm>
          <a:prstGeom prst="rect">
            <a:avLst/>
          </a:prstGeom>
        </p:spPr>
        <p:txBody>
          <a:bodyPr wrap="none" lIns="0" rIns="0">
            <a:spAutoFit/>
          </a:bodyPr>
          <a:lstStyle/>
          <a:p>
            <a:r>
              <a:rPr lang="en-US" sz="1000" noProof="0">
                <a:latin typeface="+mn-lt"/>
              </a:rPr>
              <a:t>For use with Microsoft Office PowerPoint 365</a:t>
            </a:r>
            <a:endParaRPr lang="en-US" sz="1000" noProof="0">
              <a:solidFill>
                <a:schemeClr val="bg1"/>
              </a:solidFill>
              <a:latin typeface="+mn-lt"/>
            </a:endParaRPr>
          </a:p>
        </p:txBody>
      </p:sp>
    </p:spTree>
    <p:extLst>
      <p:ext uri="{BB962C8B-B14F-4D97-AF65-F5344CB8AC3E}">
        <p14:creationId xmlns:p14="http://schemas.microsoft.com/office/powerpoint/2010/main" val="1277795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Getting started 2">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0744277-5DA6-4D79-9965-A397B10112FA}"/>
              </a:ext>
            </a:extLst>
          </p:cNvPr>
          <p:cNvPicPr>
            <a:picLocks noChangeAspect="1"/>
          </p:cNvPicPr>
          <p:nvPr userDrawn="1"/>
        </p:nvPicPr>
        <p:blipFill>
          <a:blip r:embed="rId2"/>
          <a:stretch>
            <a:fillRect/>
          </a:stretch>
        </p:blipFill>
        <p:spPr>
          <a:xfrm>
            <a:off x="6573913" y="3559635"/>
            <a:ext cx="3452577" cy="1828800"/>
          </a:xfrm>
          <a:prstGeom prst="rect">
            <a:avLst/>
          </a:prstGeom>
          <a:ln w="3175">
            <a:solidFill>
              <a:schemeClr val="bg2">
                <a:lumMod val="60000"/>
                <a:lumOff val="40000"/>
              </a:schemeClr>
            </a:solidFill>
          </a:ln>
        </p:spPr>
      </p:pic>
      <p:pic>
        <p:nvPicPr>
          <p:cNvPr id="6" name="Picture 5">
            <a:extLst>
              <a:ext uri="{FF2B5EF4-FFF2-40B4-BE49-F238E27FC236}">
                <a16:creationId xmlns:a16="http://schemas.microsoft.com/office/drawing/2014/main" id="{9EA0063F-53E2-4EB4-BFF1-6867F8352199}"/>
              </a:ext>
            </a:extLst>
          </p:cNvPr>
          <p:cNvPicPr>
            <a:picLocks noChangeAspect="1"/>
          </p:cNvPicPr>
          <p:nvPr userDrawn="1"/>
        </p:nvPicPr>
        <p:blipFill>
          <a:blip r:embed="rId3"/>
          <a:stretch>
            <a:fillRect/>
          </a:stretch>
        </p:blipFill>
        <p:spPr>
          <a:xfrm>
            <a:off x="455615" y="3559635"/>
            <a:ext cx="3152818" cy="1828800"/>
          </a:xfrm>
          <a:prstGeom prst="rect">
            <a:avLst/>
          </a:prstGeom>
          <a:ln w="3175">
            <a:solidFill>
              <a:schemeClr val="bg2">
                <a:lumMod val="60000"/>
                <a:lumOff val="40000"/>
              </a:schemeClr>
            </a:solidFill>
          </a:ln>
        </p:spPr>
      </p:pic>
      <p:sp>
        <p:nvSpPr>
          <p:cNvPr id="17" name="Rectangle 16">
            <a:extLst>
              <a:ext uri="{FF2B5EF4-FFF2-40B4-BE49-F238E27FC236}">
                <a16:creationId xmlns:a16="http://schemas.microsoft.com/office/drawing/2014/main" id="{99911C52-8BD4-4F0D-866B-C996C90A70C0}"/>
              </a:ext>
            </a:extLst>
          </p:cNvPr>
          <p:cNvSpPr/>
          <p:nvPr userDrawn="1"/>
        </p:nvSpPr>
        <p:spPr>
          <a:xfrm>
            <a:off x="373167" y="1622709"/>
            <a:ext cx="5369604" cy="1372683"/>
          </a:xfrm>
          <a:prstGeom prst="rect">
            <a:avLst/>
          </a:prstGeom>
        </p:spPr>
        <p:txBody>
          <a:bodyPr wrap="square">
            <a:spAutoFit/>
          </a:bodyPr>
          <a:lstStyle/>
          <a:p>
            <a:pPr marL="0" indent="0">
              <a:lnSpc>
                <a:spcPct val="95000"/>
              </a:lnSpc>
              <a:spcBef>
                <a:spcPts val="1200"/>
              </a:spcBef>
              <a:buNone/>
            </a:pPr>
            <a:r>
              <a:rPr lang="en-US" sz="1400" b="1" noProof="0"/>
              <a:t>To insert a new slide</a:t>
            </a:r>
          </a:p>
          <a:p>
            <a:pPr marL="228462" marR="0" lvl="0" indent="-228462" algn="l" defTabSz="913852" rtl="0" eaLnBrk="1" fontAlgn="auto" latinLnBrk="0" hangingPunct="1">
              <a:lnSpc>
                <a:spcPct val="95000"/>
              </a:lnSpc>
              <a:spcBef>
                <a:spcPts val="1200"/>
              </a:spcBef>
              <a:spcAft>
                <a:spcPts val="0"/>
              </a:spcAft>
              <a:buClrTx/>
              <a:buSzPct val="115000"/>
              <a:buFont typeface="Arial" panose="020B0604020202020204" pitchFamily="34" charset="0"/>
              <a:buChar char="•"/>
              <a:tabLst/>
              <a:defRPr/>
            </a:pPr>
            <a:r>
              <a:rPr kumimoji="0" lang="en-US" sz="1400" b="0" i="0" u="none" strike="noStrike" kern="1200" cap="none" spc="0" normalizeH="0" baseline="0" noProof="0">
                <a:ln>
                  <a:noFill/>
                </a:ln>
                <a:solidFill>
                  <a:prstClr val="black"/>
                </a:solidFill>
                <a:effectLst/>
                <a:uLnTx/>
                <a:uFillTx/>
                <a:latin typeface="+mn-lt"/>
                <a:ea typeface="+mn-ea"/>
                <a:cs typeface="+mn-cs"/>
              </a:rPr>
              <a:t>Click the bottom of the New Slide button on the Home tab.</a:t>
            </a:r>
          </a:p>
          <a:p>
            <a:pPr marL="228462" marR="0" lvl="0" indent="-228462" algn="l" defTabSz="913852" rtl="0" eaLnBrk="1" fontAlgn="auto" latinLnBrk="0" hangingPunct="1">
              <a:lnSpc>
                <a:spcPct val="95000"/>
              </a:lnSpc>
              <a:spcBef>
                <a:spcPts val="1200"/>
              </a:spcBef>
              <a:spcAft>
                <a:spcPts val="0"/>
              </a:spcAft>
              <a:buClrTx/>
              <a:buSzPct val="115000"/>
              <a:buFont typeface="Arial" panose="020B0604020202020204" pitchFamily="34" charset="0"/>
              <a:buChar char="•"/>
              <a:tabLst/>
              <a:defRPr/>
            </a:pPr>
            <a:r>
              <a:rPr kumimoji="0" lang="en-US" sz="1400" b="0" i="0" u="none" strike="noStrike" kern="1200" cap="none" spc="0" normalizeH="0" baseline="0" noProof="0">
                <a:ln>
                  <a:noFill/>
                </a:ln>
                <a:solidFill>
                  <a:prstClr val="black"/>
                </a:solidFill>
                <a:effectLst/>
                <a:uLnTx/>
                <a:uFillTx/>
                <a:latin typeface="+mn-lt"/>
                <a:ea typeface="+mn-ea"/>
                <a:cs typeface="+mn-cs"/>
              </a:rPr>
              <a:t>Choose a layout from the gallery.</a:t>
            </a:r>
          </a:p>
          <a:p>
            <a:pPr marL="228462" marR="0" lvl="0" indent="-228462" algn="l" defTabSz="913852" rtl="0" eaLnBrk="1" fontAlgn="auto" latinLnBrk="0" hangingPunct="1">
              <a:lnSpc>
                <a:spcPct val="95000"/>
              </a:lnSpc>
              <a:spcBef>
                <a:spcPts val="1200"/>
              </a:spcBef>
              <a:spcAft>
                <a:spcPts val="0"/>
              </a:spcAft>
              <a:buClrTx/>
              <a:buSzPct val="115000"/>
              <a:buFont typeface="Arial" panose="020B0604020202020204" pitchFamily="34" charset="0"/>
              <a:buChar char="•"/>
              <a:tabLst/>
              <a:defRPr/>
            </a:pPr>
            <a:r>
              <a:rPr kumimoji="0" lang="en-US" sz="1400" b="0" i="0" u="none" strike="noStrike" kern="1200" cap="none" spc="0" normalizeH="0" baseline="0" noProof="0">
                <a:ln>
                  <a:noFill/>
                </a:ln>
                <a:solidFill>
                  <a:prstClr val="black"/>
                </a:solidFill>
                <a:effectLst/>
                <a:uLnTx/>
                <a:uFillTx/>
                <a:latin typeface="+mn-lt"/>
                <a:ea typeface="+mn-ea"/>
                <a:cs typeface="+mn-cs"/>
              </a:rPr>
              <a:t>Add content using </a:t>
            </a:r>
            <a:r>
              <a:rPr lang="en-US" sz="1400" noProof="0"/>
              <a:t>the default boxes provided.</a:t>
            </a:r>
          </a:p>
        </p:txBody>
      </p:sp>
      <p:sp>
        <p:nvSpPr>
          <p:cNvPr id="15" name="Rectangle 14">
            <a:extLst>
              <a:ext uri="{FF2B5EF4-FFF2-40B4-BE49-F238E27FC236}">
                <a16:creationId xmlns:a16="http://schemas.microsoft.com/office/drawing/2014/main" id="{11E92F06-F4FB-4621-9169-B57FD0A41EED}"/>
              </a:ext>
            </a:extLst>
          </p:cNvPr>
          <p:cNvSpPr/>
          <p:nvPr userDrawn="1"/>
        </p:nvSpPr>
        <p:spPr>
          <a:xfrm>
            <a:off x="381712" y="950982"/>
            <a:ext cx="5241421" cy="461665"/>
          </a:xfrm>
          <a:prstGeom prst="rect">
            <a:avLst/>
          </a:prstGeom>
        </p:spPr>
        <p:txBody>
          <a:bodyPr wrap="square">
            <a:spAutoFit/>
          </a:bodyPr>
          <a:lstStyle/>
          <a:p>
            <a:r>
              <a:rPr kumimoji="0" lang="en-US" sz="2398" b="1" i="0" u="none" strike="noStrike" kern="1200" cap="none" spc="0" normalizeH="0" baseline="0" noProof="0">
                <a:ln>
                  <a:noFill/>
                </a:ln>
                <a:solidFill>
                  <a:prstClr val="black"/>
                </a:solidFill>
                <a:effectLst/>
                <a:uLnTx/>
                <a:uFillTx/>
                <a:latin typeface="+mn-lt"/>
                <a:ea typeface="+mj-ea"/>
                <a:cs typeface="+mj-cs"/>
              </a:rPr>
              <a:t>To Insert or Change a Slide</a:t>
            </a:r>
            <a:endParaRPr lang="en-US" sz="1798" noProof="0"/>
          </a:p>
        </p:txBody>
      </p:sp>
      <p:sp>
        <p:nvSpPr>
          <p:cNvPr id="2" name="Date Placeholder 1"/>
          <p:cNvSpPr>
            <a:spLocks noGrp="1"/>
          </p:cNvSpPr>
          <p:nvPr>
            <p:ph type="dt" sz="half" idx="10"/>
          </p:nvPr>
        </p:nvSpPr>
        <p:spPr/>
        <p:txBody>
          <a:bodyPr/>
          <a:lstStyle/>
          <a:p>
            <a:fld id="{9C607C0D-E009-46A8-9602-4C9F4E3543F3}" type="datetime4">
              <a:rPr lang="en-US" smtClean="0"/>
              <a:t>September 14, 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a:xfrm>
            <a:off x="11449995" y="6399283"/>
            <a:ext cx="283219" cy="175694"/>
          </a:xfrm>
          <a:prstGeom prst="rect">
            <a:avLst/>
          </a:prstGeom>
        </p:spPr>
        <p:txBody>
          <a:bodyPr/>
          <a:lstStyle/>
          <a:p>
            <a:fld id="{BB333B34-C87C-402E-ABB0-13B7C9DEBBC4}" type="slidenum">
              <a:rPr lang="en-US" smtClean="0"/>
              <a:t>‹#›</a:t>
            </a:fld>
            <a:endParaRPr lang="en-US"/>
          </a:p>
        </p:txBody>
      </p:sp>
      <p:sp>
        <p:nvSpPr>
          <p:cNvPr id="16" name="Rectangle 15">
            <a:extLst>
              <a:ext uri="{FF2B5EF4-FFF2-40B4-BE49-F238E27FC236}">
                <a16:creationId xmlns:a16="http://schemas.microsoft.com/office/drawing/2014/main" id="{F1C17CB5-F2BE-4A24-9128-54B915A02C7D}"/>
              </a:ext>
            </a:extLst>
          </p:cNvPr>
          <p:cNvSpPr/>
          <p:nvPr userDrawn="1"/>
        </p:nvSpPr>
        <p:spPr>
          <a:xfrm>
            <a:off x="455615" y="362063"/>
            <a:ext cx="2636940" cy="246221"/>
          </a:xfrm>
          <a:prstGeom prst="rect">
            <a:avLst/>
          </a:prstGeom>
        </p:spPr>
        <p:txBody>
          <a:bodyPr wrap="none" lIns="0" rIns="0">
            <a:spAutoFit/>
          </a:bodyPr>
          <a:lstStyle/>
          <a:p>
            <a:r>
              <a:rPr lang="en-US" sz="1000" noProof="0">
                <a:latin typeface="+mn-lt"/>
              </a:rPr>
              <a:t>For use with Microsoft Office PowerPoint 365</a:t>
            </a:r>
            <a:endParaRPr lang="en-US" sz="1000" noProof="0">
              <a:solidFill>
                <a:schemeClr val="bg1"/>
              </a:solidFill>
              <a:latin typeface="+mn-lt"/>
            </a:endParaRPr>
          </a:p>
        </p:txBody>
      </p:sp>
      <p:sp>
        <p:nvSpPr>
          <p:cNvPr id="19" name="Rectangle 18">
            <a:extLst>
              <a:ext uri="{FF2B5EF4-FFF2-40B4-BE49-F238E27FC236}">
                <a16:creationId xmlns:a16="http://schemas.microsoft.com/office/drawing/2014/main" id="{F013F073-27F8-44C6-86F2-1BFB52DCC02D}"/>
              </a:ext>
            </a:extLst>
          </p:cNvPr>
          <p:cNvSpPr/>
          <p:nvPr userDrawn="1"/>
        </p:nvSpPr>
        <p:spPr>
          <a:xfrm>
            <a:off x="6471694" y="1622709"/>
            <a:ext cx="5261520" cy="1731243"/>
          </a:xfrm>
          <a:prstGeom prst="rect">
            <a:avLst/>
          </a:prstGeom>
        </p:spPr>
        <p:txBody>
          <a:bodyPr wrap="square">
            <a:spAutoFit/>
          </a:bodyPr>
          <a:lstStyle/>
          <a:p>
            <a:pPr marL="0" indent="0">
              <a:lnSpc>
                <a:spcPct val="95000"/>
              </a:lnSpc>
              <a:spcBef>
                <a:spcPts val="1200"/>
              </a:spcBef>
              <a:buNone/>
            </a:pPr>
            <a:r>
              <a:rPr lang="en-US" sz="1400" b="1" noProof="0"/>
              <a:t>To change the layout of an existing slide </a:t>
            </a:r>
          </a:p>
          <a:p>
            <a:pPr marL="228462" marR="0" lvl="0" indent="-228462" algn="l" defTabSz="913852" rtl="0" eaLnBrk="1" fontAlgn="auto" latinLnBrk="0" hangingPunct="1">
              <a:lnSpc>
                <a:spcPct val="95000"/>
              </a:lnSpc>
              <a:spcBef>
                <a:spcPts val="1200"/>
              </a:spcBef>
              <a:spcAft>
                <a:spcPts val="0"/>
              </a:spcAft>
              <a:buClrTx/>
              <a:buSzPct val="115000"/>
              <a:buFont typeface="Arial" panose="020B0604020202020204" pitchFamily="34" charset="0"/>
              <a:buChar char="•"/>
              <a:tabLst/>
              <a:defRPr/>
            </a:pPr>
            <a:r>
              <a:rPr lang="en-US" sz="1400" noProof="0"/>
              <a:t>Go </a:t>
            </a:r>
            <a:r>
              <a:rPr kumimoji="0" lang="en-US" sz="1400" b="0" i="0" u="none" strike="noStrike" kern="1200" cap="none" spc="0" normalizeH="0" baseline="0" noProof="0">
                <a:ln>
                  <a:noFill/>
                </a:ln>
                <a:solidFill>
                  <a:prstClr val="black"/>
                </a:solidFill>
                <a:effectLst/>
                <a:uLnTx/>
                <a:uFillTx/>
                <a:latin typeface="+mn-lt"/>
                <a:ea typeface="+mn-ea"/>
                <a:cs typeface="+mn-cs"/>
              </a:rPr>
              <a:t>to the slide you want to change.</a:t>
            </a:r>
          </a:p>
          <a:p>
            <a:pPr marL="228462" marR="0" lvl="0" indent="-228462" algn="l" defTabSz="913852" rtl="0" eaLnBrk="1" fontAlgn="auto" latinLnBrk="0" hangingPunct="1">
              <a:lnSpc>
                <a:spcPct val="95000"/>
              </a:lnSpc>
              <a:spcBef>
                <a:spcPts val="1200"/>
              </a:spcBef>
              <a:spcAft>
                <a:spcPts val="0"/>
              </a:spcAft>
              <a:buClrTx/>
              <a:buSzPct val="115000"/>
              <a:buFont typeface="Arial" panose="020B0604020202020204" pitchFamily="34" charset="0"/>
              <a:buChar char="•"/>
              <a:tabLst/>
              <a:defRPr/>
            </a:pPr>
            <a:r>
              <a:rPr kumimoji="0" lang="en-US" sz="1400" b="0" i="0" u="none" strike="noStrike" kern="1200" cap="none" spc="0" normalizeH="0" baseline="0" noProof="0">
                <a:ln>
                  <a:noFill/>
                </a:ln>
                <a:solidFill>
                  <a:prstClr val="black"/>
                </a:solidFill>
                <a:effectLst/>
                <a:uLnTx/>
                <a:uFillTx/>
                <a:latin typeface="+mn-lt"/>
                <a:ea typeface="+mn-ea"/>
                <a:cs typeface="+mn-cs"/>
              </a:rPr>
              <a:t>Select Layout on the Home tab.</a:t>
            </a:r>
          </a:p>
          <a:p>
            <a:pPr marL="228462" marR="0" lvl="0" indent="-228462" algn="l" defTabSz="913852" rtl="0" eaLnBrk="1" fontAlgn="auto" latinLnBrk="0" hangingPunct="1">
              <a:lnSpc>
                <a:spcPct val="95000"/>
              </a:lnSpc>
              <a:spcBef>
                <a:spcPts val="1200"/>
              </a:spcBef>
              <a:spcAft>
                <a:spcPts val="0"/>
              </a:spcAft>
              <a:buClrTx/>
              <a:buSzPct val="115000"/>
              <a:buFont typeface="Arial" panose="020B0604020202020204" pitchFamily="34" charset="0"/>
              <a:buChar char="•"/>
              <a:tabLst/>
              <a:defRPr/>
            </a:pPr>
            <a:r>
              <a:rPr kumimoji="0" lang="en-US" sz="1400" b="0" i="0" u="none" strike="noStrike" kern="1200" cap="none" spc="0" normalizeH="0" baseline="0" noProof="0">
                <a:ln>
                  <a:noFill/>
                </a:ln>
                <a:solidFill>
                  <a:prstClr val="black"/>
                </a:solidFill>
                <a:effectLst/>
                <a:uLnTx/>
                <a:uFillTx/>
                <a:latin typeface="+mn-lt"/>
                <a:ea typeface="+mn-ea"/>
                <a:cs typeface="+mn-cs"/>
              </a:rPr>
              <a:t>Choose a new layout from the gallery.</a:t>
            </a:r>
          </a:p>
          <a:p>
            <a:pPr marL="228462" marR="0" lvl="0" indent="-228462" algn="l" defTabSz="913852" rtl="0" eaLnBrk="1" fontAlgn="auto" latinLnBrk="0" hangingPunct="1">
              <a:lnSpc>
                <a:spcPct val="95000"/>
              </a:lnSpc>
              <a:spcBef>
                <a:spcPts val="1200"/>
              </a:spcBef>
              <a:spcAft>
                <a:spcPts val="0"/>
              </a:spcAft>
              <a:buClrTx/>
              <a:buSzPct val="115000"/>
              <a:buFont typeface="Arial" panose="020B0604020202020204" pitchFamily="34" charset="0"/>
              <a:buChar char="•"/>
              <a:tabLst/>
              <a:defRPr/>
            </a:pPr>
            <a:r>
              <a:rPr kumimoji="0" lang="en-US" sz="1400" b="0" i="0" u="none" strike="noStrike" kern="1200" cap="none" spc="0" normalizeH="0" baseline="0" noProof="0">
                <a:ln>
                  <a:noFill/>
                </a:ln>
                <a:solidFill>
                  <a:prstClr val="black"/>
                </a:solidFill>
                <a:effectLst/>
                <a:uLnTx/>
                <a:uFillTx/>
                <a:latin typeface="+mn-lt"/>
                <a:ea typeface="+mn-ea"/>
                <a:cs typeface="+mn-cs"/>
              </a:rPr>
              <a:t>Add content </a:t>
            </a:r>
            <a:r>
              <a:rPr lang="en-US" sz="1400" noProof="0"/>
              <a:t>using the default boxes provided.</a:t>
            </a:r>
          </a:p>
        </p:txBody>
      </p:sp>
      <p:cxnSp>
        <p:nvCxnSpPr>
          <p:cNvPr id="13" name="Straight Connector 12">
            <a:extLst>
              <a:ext uri="{FF2B5EF4-FFF2-40B4-BE49-F238E27FC236}">
                <a16:creationId xmlns:a16="http://schemas.microsoft.com/office/drawing/2014/main" id="{D881C36F-DB11-4377-82A5-7916E869C5A2}"/>
              </a:ext>
            </a:extLst>
          </p:cNvPr>
          <p:cNvCxnSpPr>
            <a:cxnSpLocks/>
          </p:cNvCxnSpPr>
          <p:nvPr userDrawn="1"/>
        </p:nvCxnSpPr>
        <p:spPr>
          <a:xfrm>
            <a:off x="6094412" y="1655840"/>
            <a:ext cx="0" cy="3892832"/>
          </a:xfrm>
          <a:prstGeom prst="line">
            <a:avLst/>
          </a:prstGeom>
          <a:noFill/>
          <a:ln w="12700" cap="flat">
            <a:solidFill>
              <a:schemeClr val="tx1"/>
            </a:solidFill>
            <a:prstDash val="solid"/>
            <a:miter lim="400000"/>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1398810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Getting started 3">
    <p:spTree>
      <p:nvGrpSpPr>
        <p:cNvPr id="1" name=""/>
        <p:cNvGrpSpPr/>
        <p:nvPr/>
      </p:nvGrpSpPr>
      <p:grpSpPr>
        <a:xfrm>
          <a:off x="0" y="0"/>
          <a:ext cx="0" cy="0"/>
          <a:chOff x="0" y="0"/>
          <a:chExt cx="0" cy="0"/>
        </a:xfrm>
      </p:grpSpPr>
      <p:graphicFrame>
        <p:nvGraphicFramePr>
          <p:cNvPr id="24" name="Table 23">
            <a:extLst>
              <a:ext uri="{FF2B5EF4-FFF2-40B4-BE49-F238E27FC236}">
                <a16:creationId xmlns:a16="http://schemas.microsoft.com/office/drawing/2014/main" id="{00C1F430-FF2A-4D43-A079-6138771B606C}"/>
              </a:ext>
            </a:extLst>
          </p:cNvPr>
          <p:cNvGraphicFramePr>
            <a:graphicFrameLocks noGrp="1"/>
          </p:cNvGraphicFramePr>
          <p:nvPr userDrawn="1">
            <p:extLst>
              <p:ext uri="{D42A27DB-BD31-4B8C-83A1-F6EECF244321}">
                <p14:modId xmlns:p14="http://schemas.microsoft.com/office/powerpoint/2010/main" val="3421206137"/>
              </p:ext>
            </p:extLst>
          </p:nvPr>
        </p:nvGraphicFramePr>
        <p:xfrm>
          <a:off x="455615" y="1597097"/>
          <a:ext cx="5175575" cy="3691737"/>
        </p:xfrm>
        <a:graphic>
          <a:graphicData uri="http://schemas.openxmlformats.org/drawingml/2006/table">
            <a:tbl>
              <a:tblPr firstRow="1" bandRow="1">
                <a:tableStyleId>{5940675A-B579-460E-94D1-54222C63F5DA}</a:tableStyleId>
              </a:tblPr>
              <a:tblGrid>
                <a:gridCol w="1035115">
                  <a:extLst>
                    <a:ext uri="{9D8B030D-6E8A-4147-A177-3AD203B41FA5}">
                      <a16:colId xmlns:a16="http://schemas.microsoft.com/office/drawing/2014/main" val="1797523732"/>
                    </a:ext>
                  </a:extLst>
                </a:gridCol>
                <a:gridCol w="1035115">
                  <a:extLst>
                    <a:ext uri="{9D8B030D-6E8A-4147-A177-3AD203B41FA5}">
                      <a16:colId xmlns:a16="http://schemas.microsoft.com/office/drawing/2014/main" val="2173720451"/>
                    </a:ext>
                  </a:extLst>
                </a:gridCol>
                <a:gridCol w="1035115">
                  <a:extLst>
                    <a:ext uri="{9D8B030D-6E8A-4147-A177-3AD203B41FA5}">
                      <a16:colId xmlns:a16="http://schemas.microsoft.com/office/drawing/2014/main" val="1029007346"/>
                    </a:ext>
                  </a:extLst>
                </a:gridCol>
                <a:gridCol w="1035115">
                  <a:extLst>
                    <a:ext uri="{9D8B030D-6E8A-4147-A177-3AD203B41FA5}">
                      <a16:colId xmlns:a16="http://schemas.microsoft.com/office/drawing/2014/main" val="713328310"/>
                    </a:ext>
                  </a:extLst>
                </a:gridCol>
                <a:gridCol w="1035115">
                  <a:extLst>
                    <a:ext uri="{9D8B030D-6E8A-4147-A177-3AD203B41FA5}">
                      <a16:colId xmlns:a16="http://schemas.microsoft.com/office/drawing/2014/main" val="2205100299"/>
                    </a:ext>
                  </a:extLst>
                </a:gridCol>
              </a:tblGrid>
              <a:tr h="239964">
                <a:tc gridSpan="5">
                  <a:txBody>
                    <a:bodyPr/>
                    <a:lstStyle/>
                    <a:p>
                      <a:pPr>
                        <a:lnSpc>
                          <a:spcPct val="130000"/>
                        </a:lnSpc>
                      </a:pPr>
                      <a:r>
                        <a:rPr lang="en-US" sz="1100" b="1"/>
                        <a:t>Primary colors – RGB values</a:t>
                      </a:r>
                    </a:p>
                  </a:txBody>
                  <a:tcPr marL="0" marR="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tcPr>
                </a:tc>
                <a:tc hMerge="1">
                  <a:txBody>
                    <a:bodyPr/>
                    <a:lstStyle/>
                    <a:p>
                      <a:endParaRPr lang="en-CA"/>
                    </a:p>
                  </a:txBody>
                  <a:tcPr/>
                </a:tc>
                <a:tc hMerge="1">
                  <a:txBody>
                    <a:bodyPr/>
                    <a:lstStyle/>
                    <a:p>
                      <a:endParaRPr lang="en-CA"/>
                    </a:p>
                  </a:txBody>
                  <a:tcPr/>
                </a:tc>
                <a:tc hMerge="1">
                  <a:txBody>
                    <a:bodyPr/>
                    <a:lstStyle/>
                    <a:p>
                      <a:endParaRPr lang="en-CA"/>
                    </a:p>
                  </a:txBody>
                  <a:tcPr/>
                </a:tc>
                <a:tc hMerge="1">
                  <a:txBody>
                    <a:bodyPr/>
                    <a:lstStyle/>
                    <a:p>
                      <a:endParaRPr lang="en-CA"/>
                    </a:p>
                  </a:txBody>
                  <a:tcPr/>
                </a:tc>
                <a:extLst>
                  <a:ext uri="{0D108BD9-81ED-4DB2-BD59-A6C34878D82A}">
                    <a16:rowId xmlns:a16="http://schemas.microsoft.com/office/drawing/2014/main" val="1536449648"/>
                  </a:ext>
                </a:extLst>
              </a:tr>
              <a:tr h="431934">
                <a:tc>
                  <a:txBody>
                    <a:bodyPr/>
                    <a:lstStyle/>
                    <a:p>
                      <a:pPr>
                        <a:lnSpc>
                          <a:spcPct val="130000"/>
                        </a:lnSpc>
                      </a:pPr>
                      <a:r>
                        <a:rPr lang="en-US" sz="1000" b="1">
                          <a:solidFill>
                            <a:schemeClr val="bg1"/>
                          </a:solidFill>
                        </a:rPr>
                        <a:t>Green</a:t>
                      </a:r>
                    </a:p>
                    <a:p>
                      <a:pPr>
                        <a:lnSpc>
                          <a:spcPct val="130000"/>
                        </a:lnSpc>
                      </a:pPr>
                      <a:r>
                        <a:rPr lang="en-US" sz="1000">
                          <a:solidFill>
                            <a:schemeClr val="bg1"/>
                          </a:solidFill>
                        </a:rPr>
                        <a:t>0  167  88</a:t>
                      </a:r>
                    </a:p>
                  </a:txBody>
                  <a:tcPr marR="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1"/>
                    </a:solidFill>
                  </a:tcPr>
                </a:tc>
                <a:tc>
                  <a:txBody>
                    <a:bodyPr/>
                    <a:lstStyle/>
                    <a:p>
                      <a:pPr>
                        <a:lnSpc>
                          <a:spcPct val="130000"/>
                        </a:lnSpc>
                      </a:pPr>
                      <a:r>
                        <a:rPr lang="en-US" sz="1000" b="1">
                          <a:solidFill>
                            <a:schemeClr val="bg1"/>
                          </a:solidFill>
                        </a:rPr>
                        <a:t>Blue</a:t>
                      </a:r>
                    </a:p>
                    <a:p>
                      <a:pPr>
                        <a:lnSpc>
                          <a:spcPct val="130000"/>
                        </a:lnSpc>
                      </a:pPr>
                      <a:r>
                        <a:rPr lang="en-US" sz="1000">
                          <a:solidFill>
                            <a:schemeClr val="bg1"/>
                          </a:solidFill>
                        </a:rPr>
                        <a:t>0  0  193</a:t>
                      </a:r>
                    </a:p>
                  </a:txBody>
                  <a:tcPr marR="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2"/>
                    </a:solidFill>
                  </a:tcPr>
                </a:tc>
                <a:tc>
                  <a:txBody>
                    <a:bodyPr/>
                    <a:lstStyle/>
                    <a:p>
                      <a:pPr>
                        <a:lnSpc>
                          <a:spcPct val="130000"/>
                        </a:lnSpc>
                      </a:pPr>
                      <a:endParaRPr lang="en-US" sz="1000"/>
                    </a:p>
                  </a:txBody>
                  <a:tcPr marR="0"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30000"/>
                        </a:lnSpc>
                      </a:pPr>
                      <a:endParaRPr lang="en-US" sz="1000"/>
                    </a:p>
                  </a:txBody>
                  <a:tcPr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30000"/>
                        </a:lnSpc>
                      </a:pPr>
                      <a:endParaRPr lang="en-US" sz="1000"/>
                    </a:p>
                  </a:txBody>
                  <a:tcPr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05217441"/>
                  </a:ext>
                </a:extLst>
              </a:tr>
              <a:tr h="431934">
                <a:tc>
                  <a:txBody>
                    <a:bodyPr/>
                    <a:lstStyle/>
                    <a:p>
                      <a:pPr>
                        <a:lnSpc>
                          <a:spcPct val="130000"/>
                        </a:lnSpc>
                      </a:pPr>
                      <a:r>
                        <a:rPr lang="en-US" sz="1000">
                          <a:solidFill>
                            <a:schemeClr val="bg1"/>
                          </a:solidFill>
                        </a:rPr>
                        <a:t>Dark 2</a:t>
                      </a:r>
                    </a:p>
                    <a:p>
                      <a:pPr>
                        <a:lnSpc>
                          <a:spcPct val="130000"/>
                        </a:lnSpc>
                      </a:pPr>
                      <a:r>
                        <a:rPr lang="en-US" sz="1000">
                          <a:solidFill>
                            <a:schemeClr val="bg1"/>
                          </a:solidFill>
                        </a:rPr>
                        <a:t>4  97  56</a:t>
                      </a:r>
                    </a:p>
                  </a:txBody>
                  <a:tcPr marR="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46138"/>
                    </a:solidFill>
                  </a:tcPr>
                </a:tc>
                <a:tc>
                  <a:txBody>
                    <a:bodyPr/>
                    <a:lstStyle/>
                    <a:p>
                      <a:pPr>
                        <a:lnSpc>
                          <a:spcPct val="130000"/>
                        </a:lnSpc>
                      </a:pPr>
                      <a:r>
                        <a:rPr lang="en-US" sz="1000">
                          <a:solidFill>
                            <a:schemeClr val="bg1"/>
                          </a:solidFill>
                        </a:rPr>
                        <a:t>Dark 2 </a:t>
                      </a:r>
                    </a:p>
                    <a:p>
                      <a:pPr>
                        <a:lnSpc>
                          <a:spcPct val="130000"/>
                        </a:lnSpc>
                      </a:pPr>
                      <a:r>
                        <a:rPr lang="en-US" sz="1000">
                          <a:solidFill>
                            <a:schemeClr val="bg1"/>
                          </a:solidFill>
                        </a:rPr>
                        <a:t>0  0  130</a:t>
                      </a:r>
                    </a:p>
                  </a:txBody>
                  <a:tcPr marR="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0082"/>
                    </a:solidFill>
                  </a:tcPr>
                </a:tc>
                <a:tc>
                  <a:txBody>
                    <a:bodyPr/>
                    <a:lstStyle/>
                    <a:p>
                      <a:pPr>
                        <a:lnSpc>
                          <a:spcPct val="130000"/>
                        </a:lnSpc>
                      </a:pPr>
                      <a:endParaRPr lang="en-US" sz="1000"/>
                    </a:p>
                  </a:txBody>
                  <a:tcPr marR="0"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30000"/>
                        </a:lnSpc>
                      </a:pPr>
                      <a:endParaRPr lang="en-US" sz="1000"/>
                    </a:p>
                  </a:txBody>
                  <a:tcPr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30000"/>
                        </a:lnSpc>
                      </a:pPr>
                      <a:endParaRPr lang="en-US" sz="1000"/>
                    </a:p>
                  </a:txBody>
                  <a:tcPr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458347594"/>
                  </a:ext>
                </a:extLst>
              </a:tr>
              <a:tr h="431934">
                <a:tc>
                  <a:txBody>
                    <a:bodyPr/>
                    <a:lstStyle/>
                    <a:p>
                      <a:pPr>
                        <a:lnSpc>
                          <a:spcPct val="130000"/>
                        </a:lnSpc>
                      </a:pPr>
                      <a:r>
                        <a:rPr lang="en-US" sz="1000">
                          <a:solidFill>
                            <a:schemeClr val="tx1"/>
                          </a:solidFill>
                        </a:rPr>
                        <a:t>Light 3 </a:t>
                      </a:r>
                    </a:p>
                    <a:p>
                      <a:pPr>
                        <a:lnSpc>
                          <a:spcPct val="130000"/>
                        </a:lnSpc>
                      </a:pPr>
                      <a:r>
                        <a:rPr lang="en-US" sz="1000">
                          <a:solidFill>
                            <a:schemeClr val="tx1"/>
                          </a:solidFill>
                        </a:rPr>
                        <a:t>172  229  196</a:t>
                      </a:r>
                    </a:p>
                  </a:txBody>
                  <a:tcPr marR="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ACE5C4"/>
                    </a:solidFill>
                  </a:tcPr>
                </a:tc>
                <a:tc>
                  <a:txBody>
                    <a:bodyPr/>
                    <a:lstStyle/>
                    <a:p>
                      <a:pPr>
                        <a:lnSpc>
                          <a:spcPct val="130000"/>
                        </a:lnSpc>
                      </a:pPr>
                      <a:r>
                        <a:rPr lang="en-US" sz="1000">
                          <a:solidFill>
                            <a:schemeClr val="tx1"/>
                          </a:solidFill>
                        </a:rPr>
                        <a:t>Light 4</a:t>
                      </a:r>
                    </a:p>
                    <a:p>
                      <a:pPr>
                        <a:lnSpc>
                          <a:spcPct val="130000"/>
                        </a:lnSpc>
                      </a:pPr>
                      <a:r>
                        <a:rPr lang="en-US" sz="1000">
                          <a:solidFill>
                            <a:schemeClr val="tx1"/>
                          </a:solidFill>
                        </a:rPr>
                        <a:t>193  216  247</a:t>
                      </a:r>
                    </a:p>
                  </a:txBody>
                  <a:tcPr marR="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D8F7"/>
                    </a:solidFill>
                  </a:tcPr>
                </a:tc>
                <a:tc>
                  <a:txBody>
                    <a:bodyPr/>
                    <a:lstStyle/>
                    <a:p>
                      <a:pPr>
                        <a:lnSpc>
                          <a:spcPct val="130000"/>
                        </a:lnSpc>
                      </a:pPr>
                      <a:endParaRPr lang="en-US" sz="1000"/>
                    </a:p>
                  </a:txBody>
                  <a:tcPr marR="0"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30000"/>
                        </a:lnSpc>
                      </a:pPr>
                      <a:endParaRPr lang="en-US" sz="1000"/>
                    </a:p>
                  </a:txBody>
                  <a:tcPr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30000"/>
                        </a:lnSpc>
                      </a:pPr>
                      <a:endParaRPr lang="en-US" sz="1000"/>
                    </a:p>
                  </a:txBody>
                  <a:tcPr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02122771"/>
                  </a:ext>
                </a:extLst>
              </a:tr>
              <a:tr h="602776">
                <a:tc gridSpan="5">
                  <a:txBody>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sz="1100" b="1" i="0" u="none" strike="noStrike" kern="1200" cap="none" spc="0" normalizeH="0" baseline="0" noProof="0">
                          <a:ln>
                            <a:noFill/>
                          </a:ln>
                          <a:solidFill>
                            <a:prstClr val="black"/>
                          </a:solidFill>
                          <a:effectLst/>
                          <a:uLnTx/>
                          <a:uFillTx/>
                          <a:latin typeface="+mn-lt"/>
                          <a:ea typeface="+mn-ea"/>
                          <a:cs typeface="+mn-cs"/>
                        </a:rPr>
                        <a:t>Secondary colors – RGB values</a:t>
                      </a:r>
                    </a:p>
                  </a:txBody>
                  <a:tcPr marL="0" marR="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hMerge="1">
                  <a:txBody>
                    <a:bodyPr/>
                    <a:lstStyle/>
                    <a:p>
                      <a:endParaRPr lang="en-CA" sz="1000"/>
                    </a:p>
                  </a:txBody>
                  <a:tcPr anchor="ctr"/>
                </a:tc>
                <a:tc hMerge="1">
                  <a:txBody>
                    <a:bodyPr/>
                    <a:lstStyle/>
                    <a:p>
                      <a:endParaRPr lang="en-CA" sz="1000"/>
                    </a:p>
                  </a:txBody>
                  <a:tcPr anchor="ctr"/>
                </a:tc>
                <a:tc hMerge="1">
                  <a:txBody>
                    <a:bodyPr/>
                    <a:lstStyle/>
                    <a:p>
                      <a:endParaRPr lang="en-CA" sz="1000"/>
                    </a:p>
                  </a:txBody>
                  <a:tcPr anchor="ctr"/>
                </a:tc>
                <a:tc hMerge="1">
                  <a:txBody>
                    <a:bodyPr/>
                    <a:lstStyle/>
                    <a:p>
                      <a:endParaRPr lang="en-CA" sz="1000"/>
                    </a:p>
                  </a:txBody>
                  <a:tcPr anchor="ctr"/>
                </a:tc>
                <a:extLst>
                  <a:ext uri="{0D108BD9-81ED-4DB2-BD59-A6C34878D82A}">
                    <a16:rowId xmlns:a16="http://schemas.microsoft.com/office/drawing/2014/main" val="3797564763"/>
                  </a:ext>
                </a:extLst>
              </a:tr>
              <a:tr h="431934">
                <a:tc>
                  <a:txBody>
                    <a:bodyPr/>
                    <a:lstStyle/>
                    <a:p>
                      <a:pPr>
                        <a:lnSpc>
                          <a:spcPct val="130000"/>
                        </a:lnSpc>
                      </a:pPr>
                      <a:r>
                        <a:rPr lang="en-US" sz="1000" b="1">
                          <a:solidFill>
                            <a:schemeClr val="bg1"/>
                          </a:solidFill>
                        </a:rPr>
                        <a:t>Coral</a:t>
                      </a:r>
                    </a:p>
                    <a:p>
                      <a:pPr>
                        <a:lnSpc>
                          <a:spcPct val="130000"/>
                        </a:lnSpc>
                      </a:pPr>
                      <a:r>
                        <a:rPr lang="en-US" sz="1000">
                          <a:solidFill>
                            <a:schemeClr val="bg1"/>
                          </a:solidFill>
                        </a:rPr>
                        <a:t>255  119  105</a:t>
                      </a:r>
                    </a:p>
                  </a:txBody>
                  <a:tcPr marR="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3"/>
                    </a:solidFill>
                  </a:tcPr>
                </a:tc>
                <a:tc>
                  <a:txBody>
                    <a:bodyPr/>
                    <a:lstStyle/>
                    <a:p>
                      <a:pPr>
                        <a:lnSpc>
                          <a:spcPct val="130000"/>
                        </a:lnSpc>
                      </a:pPr>
                      <a:r>
                        <a:rPr lang="en-US" sz="1000" b="1">
                          <a:solidFill>
                            <a:schemeClr val="bg1"/>
                          </a:solidFill>
                        </a:rPr>
                        <a:t>Violet</a:t>
                      </a:r>
                    </a:p>
                    <a:p>
                      <a:pPr>
                        <a:lnSpc>
                          <a:spcPct val="130000"/>
                        </a:lnSpc>
                      </a:pPr>
                      <a:r>
                        <a:rPr lang="en-US" sz="1000">
                          <a:solidFill>
                            <a:schemeClr val="bg1"/>
                          </a:solidFill>
                        </a:rPr>
                        <a:t>54  21  88</a:t>
                      </a:r>
                    </a:p>
                  </a:txBody>
                  <a:tcPr marR="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4"/>
                    </a:solidFill>
                  </a:tcPr>
                </a:tc>
                <a:tc>
                  <a:txBody>
                    <a:bodyPr/>
                    <a:lstStyle/>
                    <a:p>
                      <a:pPr>
                        <a:lnSpc>
                          <a:spcPct val="130000"/>
                        </a:lnSpc>
                      </a:pPr>
                      <a:r>
                        <a:rPr lang="en-US" sz="1000" b="1">
                          <a:solidFill>
                            <a:schemeClr val="bg1"/>
                          </a:solidFill>
                        </a:rPr>
                        <a:t>Gold</a:t>
                      </a:r>
                    </a:p>
                    <a:p>
                      <a:pPr>
                        <a:lnSpc>
                          <a:spcPct val="130000"/>
                        </a:lnSpc>
                      </a:pPr>
                      <a:r>
                        <a:rPr lang="en-US" sz="1000">
                          <a:solidFill>
                            <a:schemeClr val="bg1"/>
                          </a:solidFill>
                        </a:rPr>
                        <a:t>244  150  0</a:t>
                      </a:r>
                    </a:p>
                  </a:txBody>
                  <a:tcPr marR="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5"/>
                    </a:solidFill>
                  </a:tcPr>
                </a:tc>
                <a:tc>
                  <a:txBody>
                    <a:bodyPr/>
                    <a:lstStyle/>
                    <a:p>
                      <a:pPr>
                        <a:lnSpc>
                          <a:spcPct val="130000"/>
                        </a:lnSpc>
                      </a:pPr>
                      <a:r>
                        <a:rPr lang="en-US" sz="1000" b="1">
                          <a:solidFill>
                            <a:schemeClr val="bg1"/>
                          </a:solidFill>
                        </a:rPr>
                        <a:t>Turquoise</a:t>
                      </a:r>
                    </a:p>
                    <a:p>
                      <a:pPr>
                        <a:lnSpc>
                          <a:spcPct val="130000"/>
                        </a:lnSpc>
                      </a:pPr>
                      <a:r>
                        <a:rPr lang="en-US" sz="1000">
                          <a:solidFill>
                            <a:schemeClr val="bg1"/>
                          </a:solidFill>
                        </a:rPr>
                        <a:t>6  199  186</a:t>
                      </a:r>
                    </a:p>
                  </a:txBody>
                  <a:tcPr marR="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06C7BA"/>
                    </a:solidFill>
                  </a:tcPr>
                </a:tc>
                <a:tc>
                  <a:txBody>
                    <a:bodyPr/>
                    <a:lstStyle/>
                    <a:p>
                      <a:pPr>
                        <a:lnSpc>
                          <a:spcPct val="130000"/>
                        </a:lnSpc>
                      </a:pPr>
                      <a:r>
                        <a:rPr lang="en-US" sz="1000" b="1">
                          <a:solidFill>
                            <a:schemeClr val="bg1"/>
                          </a:solidFill>
                        </a:rPr>
                        <a:t>Dark Navy</a:t>
                      </a:r>
                    </a:p>
                    <a:p>
                      <a:pPr>
                        <a:lnSpc>
                          <a:spcPct val="130000"/>
                        </a:lnSpc>
                      </a:pPr>
                      <a:r>
                        <a:rPr lang="en-US" sz="1000">
                          <a:solidFill>
                            <a:schemeClr val="bg1"/>
                          </a:solidFill>
                        </a:rPr>
                        <a:t>40  43  62</a:t>
                      </a:r>
                    </a:p>
                  </a:txBody>
                  <a:tcPr marR="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tx2"/>
                    </a:solidFill>
                  </a:tcPr>
                </a:tc>
                <a:extLst>
                  <a:ext uri="{0D108BD9-81ED-4DB2-BD59-A6C34878D82A}">
                    <a16:rowId xmlns:a16="http://schemas.microsoft.com/office/drawing/2014/main" val="2648342461"/>
                  </a:ext>
                </a:extLst>
              </a:tr>
              <a:tr h="431934">
                <a:tc>
                  <a:txBody>
                    <a:bodyPr/>
                    <a:lstStyle/>
                    <a:p>
                      <a:pPr>
                        <a:lnSpc>
                          <a:spcPct val="130000"/>
                        </a:lnSpc>
                      </a:pPr>
                      <a:r>
                        <a:rPr lang="en-US" sz="1000">
                          <a:solidFill>
                            <a:schemeClr val="bg1"/>
                          </a:solidFill>
                        </a:rPr>
                        <a:t>Dark 3 </a:t>
                      </a:r>
                    </a:p>
                    <a:p>
                      <a:pPr>
                        <a:lnSpc>
                          <a:spcPct val="130000"/>
                        </a:lnSpc>
                      </a:pPr>
                      <a:r>
                        <a:rPr lang="en-US" sz="1000">
                          <a:solidFill>
                            <a:schemeClr val="bg1"/>
                          </a:solidFill>
                        </a:rPr>
                        <a:t>193  74  54</a:t>
                      </a:r>
                    </a:p>
                  </a:txBody>
                  <a:tcPr marR="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4A36"/>
                    </a:solidFill>
                  </a:tcPr>
                </a:tc>
                <a:tc>
                  <a:txBody>
                    <a:bodyPr/>
                    <a:lstStyle/>
                    <a:p>
                      <a:pPr>
                        <a:lnSpc>
                          <a:spcPct val="130000"/>
                        </a:lnSpc>
                      </a:pPr>
                      <a:r>
                        <a:rPr lang="en-US" sz="1000">
                          <a:solidFill>
                            <a:schemeClr val="bg1"/>
                          </a:solidFill>
                        </a:rPr>
                        <a:t>Light 1</a:t>
                      </a:r>
                    </a:p>
                    <a:p>
                      <a:pPr>
                        <a:lnSpc>
                          <a:spcPct val="130000"/>
                        </a:lnSpc>
                      </a:pPr>
                      <a:r>
                        <a:rPr lang="en-US" sz="1000">
                          <a:solidFill>
                            <a:schemeClr val="bg1"/>
                          </a:solidFill>
                        </a:rPr>
                        <a:t>83  53  115</a:t>
                      </a:r>
                    </a:p>
                  </a:txBody>
                  <a:tcPr marR="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533573"/>
                    </a:solidFill>
                  </a:tcPr>
                </a:tc>
                <a:tc>
                  <a:txBody>
                    <a:bodyPr/>
                    <a:lstStyle/>
                    <a:p>
                      <a:pPr>
                        <a:lnSpc>
                          <a:spcPct val="130000"/>
                        </a:lnSpc>
                      </a:pPr>
                      <a:r>
                        <a:rPr lang="en-US" sz="1000">
                          <a:solidFill>
                            <a:schemeClr val="bg1"/>
                          </a:solidFill>
                        </a:rPr>
                        <a:t>Dark 2</a:t>
                      </a:r>
                    </a:p>
                    <a:p>
                      <a:pPr>
                        <a:lnSpc>
                          <a:spcPct val="130000"/>
                        </a:lnSpc>
                      </a:pPr>
                      <a:r>
                        <a:rPr lang="en-US" sz="1000">
                          <a:solidFill>
                            <a:schemeClr val="bg1"/>
                          </a:solidFill>
                        </a:rPr>
                        <a:t>206  118  18</a:t>
                      </a:r>
                    </a:p>
                  </a:txBody>
                  <a:tcPr marR="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E7612"/>
                    </a:solidFill>
                  </a:tcPr>
                </a:tc>
                <a:tc>
                  <a:txBody>
                    <a:bodyPr/>
                    <a:lstStyle/>
                    <a:p>
                      <a:pPr>
                        <a:lnSpc>
                          <a:spcPct val="130000"/>
                        </a:lnSpc>
                      </a:pPr>
                      <a:r>
                        <a:rPr lang="en-US" sz="1000">
                          <a:solidFill>
                            <a:schemeClr val="bg1"/>
                          </a:solidFill>
                        </a:rPr>
                        <a:t>Dark 1</a:t>
                      </a:r>
                    </a:p>
                    <a:p>
                      <a:pPr>
                        <a:lnSpc>
                          <a:spcPct val="130000"/>
                        </a:lnSpc>
                      </a:pPr>
                      <a:r>
                        <a:rPr lang="en-US" sz="1000">
                          <a:solidFill>
                            <a:schemeClr val="bg1"/>
                          </a:solidFill>
                        </a:rPr>
                        <a:t>5  178  167</a:t>
                      </a:r>
                    </a:p>
                  </a:txBody>
                  <a:tcPr marR="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solidFill>
                  </a:tcPr>
                </a:tc>
                <a:tc>
                  <a:txBody>
                    <a:bodyPr/>
                    <a:lstStyle/>
                    <a:p>
                      <a:pPr>
                        <a:lnSpc>
                          <a:spcPct val="130000"/>
                        </a:lnSpc>
                      </a:pPr>
                      <a:r>
                        <a:rPr lang="en-US" sz="1000">
                          <a:solidFill>
                            <a:schemeClr val="bg1"/>
                          </a:solidFill>
                        </a:rPr>
                        <a:t>Light 4</a:t>
                      </a:r>
                    </a:p>
                    <a:p>
                      <a:pPr>
                        <a:lnSpc>
                          <a:spcPct val="130000"/>
                        </a:lnSpc>
                      </a:pPr>
                      <a:r>
                        <a:rPr lang="en-US" sz="1000">
                          <a:solidFill>
                            <a:schemeClr val="bg1"/>
                          </a:solidFill>
                        </a:rPr>
                        <a:t>142  144  162</a:t>
                      </a:r>
                    </a:p>
                  </a:txBody>
                  <a:tcPr marR="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8E90A2"/>
                    </a:solidFill>
                  </a:tcPr>
                </a:tc>
                <a:extLst>
                  <a:ext uri="{0D108BD9-81ED-4DB2-BD59-A6C34878D82A}">
                    <a16:rowId xmlns:a16="http://schemas.microsoft.com/office/drawing/2014/main" val="3301112420"/>
                  </a:ext>
                </a:extLst>
              </a:tr>
              <a:tr h="431934">
                <a:tc>
                  <a:txBody>
                    <a:bodyPr/>
                    <a:lstStyle/>
                    <a:p>
                      <a:pPr>
                        <a:lnSpc>
                          <a:spcPct val="130000"/>
                        </a:lnSpc>
                      </a:pPr>
                      <a:r>
                        <a:rPr lang="en-US" sz="1000">
                          <a:solidFill>
                            <a:schemeClr val="tx1"/>
                          </a:solidFill>
                        </a:rPr>
                        <a:t>Light 3</a:t>
                      </a:r>
                    </a:p>
                    <a:p>
                      <a:pPr>
                        <a:lnSpc>
                          <a:spcPct val="130000"/>
                        </a:lnSpc>
                      </a:pPr>
                      <a:r>
                        <a:rPr lang="en-US" sz="1000">
                          <a:solidFill>
                            <a:schemeClr val="tx1"/>
                          </a:solidFill>
                        </a:rPr>
                        <a:t>246  204  199</a:t>
                      </a:r>
                    </a:p>
                  </a:txBody>
                  <a:tcPr marR="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6CCC7"/>
                    </a:solidFill>
                  </a:tcPr>
                </a:tc>
                <a:tc>
                  <a:txBody>
                    <a:bodyPr/>
                    <a:lstStyle/>
                    <a:p>
                      <a:pPr>
                        <a:lnSpc>
                          <a:spcPct val="130000"/>
                        </a:lnSpc>
                      </a:pPr>
                      <a:r>
                        <a:rPr lang="en-US" sz="1000">
                          <a:solidFill>
                            <a:schemeClr val="tx1"/>
                          </a:solidFill>
                        </a:rPr>
                        <a:t>Light 3</a:t>
                      </a:r>
                    </a:p>
                    <a:p>
                      <a:pPr>
                        <a:lnSpc>
                          <a:spcPct val="130000"/>
                        </a:lnSpc>
                      </a:pPr>
                      <a:r>
                        <a:rPr lang="en-US" sz="1000">
                          <a:solidFill>
                            <a:schemeClr val="tx1"/>
                          </a:solidFill>
                        </a:rPr>
                        <a:t>190  180  211</a:t>
                      </a:r>
                    </a:p>
                  </a:txBody>
                  <a:tcPr marR="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BEB4D3"/>
                    </a:solidFill>
                  </a:tcPr>
                </a:tc>
                <a:tc>
                  <a:txBody>
                    <a:bodyPr/>
                    <a:lstStyle/>
                    <a:p>
                      <a:pPr>
                        <a:lnSpc>
                          <a:spcPct val="130000"/>
                        </a:lnSpc>
                      </a:pPr>
                      <a:r>
                        <a:rPr lang="en-US" sz="1000">
                          <a:solidFill>
                            <a:sysClr val="windowText" lastClr="000000"/>
                          </a:solidFill>
                        </a:rPr>
                        <a:t>Light 3</a:t>
                      </a:r>
                    </a:p>
                    <a:p>
                      <a:pPr>
                        <a:lnSpc>
                          <a:spcPct val="130000"/>
                        </a:lnSpc>
                      </a:pPr>
                      <a:r>
                        <a:rPr lang="en-US" sz="1000">
                          <a:solidFill>
                            <a:sysClr val="windowText" lastClr="000000"/>
                          </a:solidFill>
                        </a:rPr>
                        <a:t>248  211  138</a:t>
                      </a:r>
                    </a:p>
                  </a:txBody>
                  <a:tcPr marR="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8D38A"/>
                    </a:solidFill>
                  </a:tcPr>
                </a:tc>
                <a:tc>
                  <a:txBody>
                    <a:bodyPr/>
                    <a:lstStyle/>
                    <a:p>
                      <a:pPr>
                        <a:lnSpc>
                          <a:spcPct val="130000"/>
                        </a:lnSpc>
                      </a:pPr>
                      <a:r>
                        <a:rPr lang="en-US" sz="1000">
                          <a:solidFill>
                            <a:schemeClr val="tx1"/>
                          </a:solidFill>
                        </a:rPr>
                        <a:t>Light 3</a:t>
                      </a:r>
                    </a:p>
                    <a:p>
                      <a:pPr>
                        <a:lnSpc>
                          <a:spcPct val="130000"/>
                        </a:lnSpc>
                      </a:pPr>
                      <a:r>
                        <a:rPr lang="en-US" sz="1000">
                          <a:solidFill>
                            <a:schemeClr val="tx1"/>
                          </a:solidFill>
                        </a:rPr>
                        <a:t>157  243  237</a:t>
                      </a:r>
                    </a:p>
                  </a:txBody>
                  <a:tcPr marR="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9DF3ED"/>
                    </a:solidFill>
                  </a:tcPr>
                </a:tc>
                <a:tc>
                  <a:txBody>
                    <a:bodyPr/>
                    <a:lstStyle/>
                    <a:p>
                      <a:pPr>
                        <a:lnSpc>
                          <a:spcPct val="130000"/>
                        </a:lnSpc>
                      </a:pPr>
                      <a:r>
                        <a:rPr lang="en-US" sz="1000">
                          <a:solidFill>
                            <a:sysClr val="windowText" lastClr="000000"/>
                          </a:solidFill>
                        </a:rPr>
                        <a:t>Light Grey</a:t>
                      </a:r>
                    </a:p>
                    <a:p>
                      <a:pPr>
                        <a:lnSpc>
                          <a:spcPct val="130000"/>
                        </a:lnSpc>
                      </a:pPr>
                      <a:r>
                        <a:rPr lang="en-US" sz="1000">
                          <a:solidFill>
                            <a:sysClr val="windowText" lastClr="000000"/>
                          </a:solidFill>
                        </a:rPr>
                        <a:t>237  237  237</a:t>
                      </a:r>
                    </a:p>
                  </a:txBody>
                  <a:tcPr marR="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DEDED"/>
                    </a:solidFill>
                  </a:tcPr>
                </a:tc>
                <a:extLst>
                  <a:ext uri="{0D108BD9-81ED-4DB2-BD59-A6C34878D82A}">
                    <a16:rowId xmlns:a16="http://schemas.microsoft.com/office/drawing/2014/main" val="3739986321"/>
                  </a:ext>
                </a:extLst>
              </a:tr>
            </a:tbl>
          </a:graphicData>
        </a:graphic>
      </p:graphicFrame>
      <p:sp>
        <p:nvSpPr>
          <p:cNvPr id="26" name="Content Placeholder 3">
            <a:extLst>
              <a:ext uri="{FF2B5EF4-FFF2-40B4-BE49-F238E27FC236}">
                <a16:creationId xmlns:a16="http://schemas.microsoft.com/office/drawing/2014/main" id="{C414DEA0-13FF-4DE4-9D76-9E6417F4FE5D}"/>
              </a:ext>
            </a:extLst>
          </p:cNvPr>
          <p:cNvSpPr txBox="1">
            <a:spLocks/>
          </p:cNvSpPr>
          <p:nvPr userDrawn="1"/>
        </p:nvSpPr>
        <p:spPr>
          <a:xfrm>
            <a:off x="2841643" y="1669667"/>
            <a:ext cx="2800670" cy="2175701"/>
          </a:xfrm>
          <a:prstGeom prst="rect">
            <a:avLst/>
          </a:prstGeom>
        </p:spPr>
        <p:txBody>
          <a:bodyPr vert="horz" lIns="0" tIns="0" rIns="0" bIns="0" rtlCol="0">
            <a:noAutofit/>
          </a:bodyPr>
          <a:lstStyle>
            <a:lvl1pPr marL="227013" indent="-227013" algn="l" defTabSz="914400" rtl="0" eaLnBrk="1" latinLnBrk="0" hangingPunct="1">
              <a:lnSpc>
                <a:spcPct val="100000"/>
              </a:lnSpc>
              <a:spcBef>
                <a:spcPts val="2400"/>
              </a:spcBef>
              <a:buClr>
                <a:schemeClr val="tx1"/>
              </a:buClr>
              <a:buSzPct val="130000"/>
              <a:buFont typeface="Arial" panose="020B0604020202020204" pitchFamily="34" charset="0"/>
              <a:buChar char="•"/>
              <a:defRPr sz="2000" kern="1200">
                <a:solidFill>
                  <a:schemeClr val="tx1"/>
                </a:solidFill>
                <a:latin typeface="+mn-lt"/>
                <a:ea typeface="+mn-ea"/>
                <a:cs typeface="+mn-cs"/>
              </a:defRPr>
            </a:lvl1pPr>
            <a:lvl2pPr marL="576072" indent="-237744" algn="l" defTabSz="914400" rtl="0" eaLnBrk="1" latinLnBrk="0" hangingPunct="1">
              <a:lnSpc>
                <a:spcPct val="100000"/>
              </a:lnSpc>
              <a:spcBef>
                <a:spcPts val="1800"/>
              </a:spcBef>
              <a:buClr>
                <a:schemeClr val="tx1"/>
              </a:buClr>
              <a:buSzPct val="130000"/>
              <a:buFont typeface="Arial" panose="020B0604020202020204" pitchFamily="34" charset="0"/>
              <a:buChar char="•"/>
              <a:defRPr sz="1800" kern="1200">
                <a:solidFill>
                  <a:schemeClr val="tx1"/>
                </a:solidFill>
                <a:latin typeface="+mn-lt"/>
                <a:ea typeface="+mn-ea"/>
                <a:cs typeface="+mn-cs"/>
              </a:defRPr>
            </a:lvl2pPr>
            <a:lvl3pPr marL="914400" indent="-228600" algn="l" defTabSz="914400" rtl="0" eaLnBrk="1" latinLnBrk="0" hangingPunct="1">
              <a:lnSpc>
                <a:spcPct val="100000"/>
              </a:lnSpc>
              <a:spcBef>
                <a:spcPts val="1800"/>
              </a:spcBef>
              <a:buClr>
                <a:schemeClr val="tx1"/>
              </a:buClr>
              <a:buSzPct val="130000"/>
              <a:buFont typeface="Arial" panose="020B0604020202020204" pitchFamily="34" charset="0"/>
              <a:buChar char="•"/>
              <a:defRPr sz="1600" kern="1200">
                <a:solidFill>
                  <a:schemeClr val="tx1"/>
                </a:solidFill>
                <a:latin typeface="+mn-lt"/>
                <a:ea typeface="+mn-ea"/>
                <a:cs typeface="+mn-cs"/>
              </a:defRPr>
            </a:lvl3pPr>
            <a:lvl4pPr marL="1252728" indent="-237744" algn="l" defTabSz="914400" rtl="0" eaLnBrk="1" latinLnBrk="0" hangingPunct="1">
              <a:lnSpc>
                <a:spcPct val="100000"/>
              </a:lnSpc>
              <a:spcBef>
                <a:spcPts val="1800"/>
              </a:spcBef>
              <a:buClr>
                <a:schemeClr val="tx1"/>
              </a:buClr>
              <a:buSzPct val="130000"/>
              <a:buFont typeface="Arial" panose="020B0604020202020204" pitchFamily="34" charset="0"/>
              <a:buChar char="•"/>
              <a:defRPr sz="1400" kern="1200">
                <a:solidFill>
                  <a:schemeClr val="tx1"/>
                </a:solidFill>
                <a:latin typeface="+mn-lt"/>
                <a:ea typeface="+mn-ea"/>
                <a:cs typeface="+mn-cs"/>
              </a:defRPr>
            </a:lvl4pPr>
            <a:lvl5pPr marL="1609344" indent="-228600" algn="l" defTabSz="914400" rtl="0" eaLnBrk="1" latinLnBrk="0" hangingPunct="1">
              <a:lnSpc>
                <a:spcPct val="100000"/>
              </a:lnSpc>
              <a:spcBef>
                <a:spcPts val="1800"/>
              </a:spcBef>
              <a:buClr>
                <a:schemeClr val="tx1"/>
              </a:buClr>
              <a:buSzPct val="130000"/>
              <a:buFont typeface="Arial" panose="020B0604020202020204" pitchFamily="34" charset="0"/>
              <a:buChar char="•"/>
              <a:defRPr sz="1400" kern="1200">
                <a:solidFill>
                  <a:schemeClr val="tx1"/>
                </a:solidFill>
                <a:latin typeface="+mn-lt"/>
                <a:ea typeface="+mn-ea"/>
                <a:cs typeface="+mn-cs"/>
              </a:defRPr>
            </a:lvl5pPr>
            <a:lvl6pPr marL="1965960" indent="-228600" algn="l" defTabSz="914400" rtl="0" eaLnBrk="1" latinLnBrk="0" hangingPunct="1">
              <a:lnSpc>
                <a:spcPct val="90000"/>
              </a:lnSpc>
              <a:spcBef>
                <a:spcPts val="600"/>
              </a:spcBef>
              <a:buClr>
                <a:schemeClr val="accent1"/>
              </a:buClr>
              <a:buSzPct val="115000"/>
              <a:buFont typeface="Wingdings" panose="05000000000000000000" pitchFamily="2" charset="2"/>
              <a:buChar char="§"/>
              <a:defRPr sz="1400" kern="1200">
                <a:solidFill>
                  <a:schemeClr val="tx1"/>
                </a:solidFill>
                <a:latin typeface="+mn-lt"/>
                <a:ea typeface="+mn-ea"/>
                <a:cs typeface="+mn-cs"/>
              </a:defRPr>
            </a:lvl6pPr>
            <a:lvl7pPr marL="2322576" indent="-228600" algn="l" defTabSz="914400" rtl="0" eaLnBrk="1" latinLnBrk="0" hangingPunct="1">
              <a:lnSpc>
                <a:spcPct val="90000"/>
              </a:lnSpc>
              <a:spcBef>
                <a:spcPts val="600"/>
              </a:spcBef>
              <a:buClr>
                <a:schemeClr val="accent1"/>
              </a:buClr>
              <a:buSzPct val="115000"/>
              <a:buFont typeface="Wingdings" panose="05000000000000000000" pitchFamily="2" charset="2"/>
              <a:buChar char="§"/>
              <a:defRPr sz="1400" kern="1200">
                <a:solidFill>
                  <a:schemeClr val="tx1"/>
                </a:solidFill>
                <a:latin typeface="+mn-lt"/>
                <a:ea typeface="+mn-ea"/>
                <a:cs typeface="+mn-cs"/>
              </a:defRPr>
            </a:lvl7pPr>
            <a:lvl8pPr marL="2679192" indent="-228600" algn="l" defTabSz="914400" rtl="0" eaLnBrk="1" latinLnBrk="0" hangingPunct="1">
              <a:lnSpc>
                <a:spcPct val="90000"/>
              </a:lnSpc>
              <a:spcBef>
                <a:spcPts val="600"/>
              </a:spcBef>
              <a:buClr>
                <a:schemeClr val="accent1"/>
              </a:buClr>
              <a:buSzPct val="115000"/>
              <a:buFont typeface="Wingdings" panose="05000000000000000000" pitchFamily="2" charset="2"/>
              <a:buChar char="§"/>
              <a:defRPr sz="1400" kern="1200">
                <a:solidFill>
                  <a:schemeClr val="tx1"/>
                </a:solidFill>
                <a:latin typeface="+mn-lt"/>
                <a:ea typeface="+mn-ea"/>
                <a:cs typeface="+mn-cs"/>
              </a:defRPr>
            </a:lvl8pPr>
            <a:lvl9pPr marL="3035808" indent="-228600" algn="l" defTabSz="914400" rtl="0" eaLnBrk="1" latinLnBrk="0" hangingPunct="1">
              <a:lnSpc>
                <a:spcPct val="90000"/>
              </a:lnSpc>
              <a:spcBef>
                <a:spcPts val="600"/>
              </a:spcBef>
              <a:buClr>
                <a:schemeClr val="accent1"/>
              </a:buClr>
              <a:buSzPct val="115000"/>
              <a:buFont typeface="Wingdings" panose="05000000000000000000" pitchFamily="2" charset="2"/>
              <a:buChar char="§"/>
              <a:defRPr sz="1400" kern="1200">
                <a:solidFill>
                  <a:schemeClr val="tx1"/>
                </a:solidFill>
                <a:latin typeface="+mn-lt"/>
                <a:ea typeface="+mn-ea"/>
                <a:cs typeface="+mn-cs"/>
              </a:defRPr>
            </a:lvl9pPr>
          </a:lstStyle>
          <a:p>
            <a:pPr>
              <a:lnSpc>
                <a:spcPct val="95000"/>
              </a:lnSpc>
              <a:spcBef>
                <a:spcPts val="1200"/>
              </a:spcBef>
              <a:buSzPct val="115000"/>
            </a:pPr>
            <a:r>
              <a:rPr lang="en-US" sz="1400"/>
              <a:t>Primary colors Green and Blue may be used interchangeably across the organization.</a:t>
            </a:r>
          </a:p>
          <a:p>
            <a:pPr>
              <a:lnSpc>
                <a:spcPct val="95000"/>
              </a:lnSpc>
              <a:spcBef>
                <a:spcPts val="1200"/>
              </a:spcBef>
              <a:buSzPct val="115000"/>
            </a:pPr>
            <a:r>
              <a:rPr lang="en-US" sz="1400"/>
              <a:t>Text color: use black or white reverse text.</a:t>
            </a:r>
          </a:p>
          <a:p>
            <a:pPr>
              <a:lnSpc>
                <a:spcPct val="95000"/>
              </a:lnSpc>
              <a:spcBef>
                <a:spcPts val="1200"/>
              </a:spcBef>
              <a:buSzPct val="115000"/>
            </a:pPr>
            <a:r>
              <a:rPr lang="en-US" sz="1400"/>
              <a:t>Charts and graphics only: use any of the primary or secondary colors provided.</a:t>
            </a:r>
          </a:p>
        </p:txBody>
      </p:sp>
      <p:cxnSp>
        <p:nvCxnSpPr>
          <p:cNvPr id="25" name="Straight Connector 24">
            <a:extLst>
              <a:ext uri="{FF2B5EF4-FFF2-40B4-BE49-F238E27FC236}">
                <a16:creationId xmlns:a16="http://schemas.microsoft.com/office/drawing/2014/main" id="{0EE1E742-A967-4A3E-9F77-DA40A8E46B45}"/>
              </a:ext>
            </a:extLst>
          </p:cNvPr>
          <p:cNvCxnSpPr>
            <a:cxnSpLocks/>
          </p:cNvCxnSpPr>
          <p:nvPr userDrawn="1"/>
        </p:nvCxnSpPr>
        <p:spPr>
          <a:xfrm>
            <a:off x="6094412" y="1655840"/>
            <a:ext cx="0" cy="3892832"/>
          </a:xfrm>
          <a:prstGeom prst="line">
            <a:avLst/>
          </a:prstGeom>
          <a:noFill/>
          <a:ln w="12700" cap="flat">
            <a:solidFill>
              <a:schemeClr val="tx1"/>
            </a:solidFill>
            <a:prstDash val="solid"/>
            <a:miter lim="400000"/>
          </a:ln>
          <a:effectLst/>
          <a:sp3d/>
        </p:spPr>
        <p:style>
          <a:lnRef idx="0">
            <a:scrgbClr r="0" g="0" b="0"/>
          </a:lnRef>
          <a:fillRef idx="0">
            <a:scrgbClr r="0" g="0" b="0"/>
          </a:fillRef>
          <a:effectRef idx="0">
            <a:scrgbClr r="0" g="0" b="0"/>
          </a:effectRef>
          <a:fontRef idx="none"/>
        </p:style>
      </p:cxnSp>
      <p:sp>
        <p:nvSpPr>
          <p:cNvPr id="2" name="Date Placeholder 1"/>
          <p:cNvSpPr>
            <a:spLocks noGrp="1"/>
          </p:cNvSpPr>
          <p:nvPr>
            <p:ph type="dt" sz="half" idx="10"/>
          </p:nvPr>
        </p:nvSpPr>
        <p:spPr/>
        <p:txBody>
          <a:bodyPr/>
          <a:lstStyle/>
          <a:p>
            <a:fld id="{CF2A9D3C-3137-4F15-BA72-B988755605E7}" type="datetime4">
              <a:rPr lang="en-US" smtClean="0"/>
              <a:t>September 14, 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a:xfrm>
            <a:off x="11449995" y="6399283"/>
            <a:ext cx="283219" cy="175694"/>
          </a:xfrm>
          <a:prstGeom prst="rect">
            <a:avLst/>
          </a:prstGeom>
        </p:spPr>
        <p:txBody>
          <a:bodyPr/>
          <a:lstStyle/>
          <a:p>
            <a:fld id="{BB333B34-C87C-402E-ABB0-13B7C9DEBBC4}" type="slidenum">
              <a:rPr lang="en-US" smtClean="0"/>
              <a:t>‹#›</a:t>
            </a:fld>
            <a:endParaRPr lang="en-US"/>
          </a:p>
        </p:txBody>
      </p:sp>
      <p:sp>
        <p:nvSpPr>
          <p:cNvPr id="27" name="Title 5">
            <a:extLst>
              <a:ext uri="{FF2B5EF4-FFF2-40B4-BE49-F238E27FC236}">
                <a16:creationId xmlns:a16="http://schemas.microsoft.com/office/drawing/2014/main" id="{AEA8B13C-3D00-4B76-989C-A1F6F0840923}"/>
              </a:ext>
            </a:extLst>
          </p:cNvPr>
          <p:cNvSpPr txBox="1">
            <a:spLocks/>
          </p:cNvSpPr>
          <p:nvPr userDrawn="1"/>
        </p:nvSpPr>
        <p:spPr>
          <a:xfrm>
            <a:off x="455615" y="1032065"/>
            <a:ext cx="5186700" cy="493140"/>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2400" b="0" kern="1200" baseline="0">
                <a:solidFill>
                  <a:schemeClr val="tx1"/>
                </a:solidFill>
                <a:latin typeface="+mj-lt"/>
                <a:ea typeface="+mj-ea"/>
                <a:cs typeface="+mj-cs"/>
              </a:defRPr>
            </a:lvl1pPr>
          </a:lstStyle>
          <a:p>
            <a:r>
              <a:rPr lang="en-US" sz="2398" b="1" noProof="0"/>
              <a:t>Colors &amp; Images</a:t>
            </a:r>
          </a:p>
        </p:txBody>
      </p:sp>
      <p:sp>
        <p:nvSpPr>
          <p:cNvPr id="20" name="Content Placeholder 3">
            <a:extLst>
              <a:ext uri="{FF2B5EF4-FFF2-40B4-BE49-F238E27FC236}">
                <a16:creationId xmlns:a16="http://schemas.microsoft.com/office/drawing/2014/main" id="{3F1EF2E9-1005-4071-B482-10D7F95E3EF3}"/>
              </a:ext>
            </a:extLst>
          </p:cNvPr>
          <p:cNvSpPr txBox="1">
            <a:spLocks/>
          </p:cNvSpPr>
          <p:nvPr userDrawn="1"/>
        </p:nvSpPr>
        <p:spPr>
          <a:xfrm>
            <a:off x="6565694" y="1661583"/>
            <a:ext cx="5167511" cy="4130085"/>
          </a:xfrm>
          <a:prstGeom prst="rect">
            <a:avLst/>
          </a:prstGeom>
        </p:spPr>
        <p:txBody>
          <a:bodyPr vert="horz" lIns="0" tIns="0" rIns="0" bIns="0" rtlCol="0">
            <a:noAutofit/>
          </a:bodyPr>
          <a:lstStyle>
            <a:lvl1pPr marL="227013" indent="-227013" algn="l" defTabSz="914400" rtl="0" eaLnBrk="1" latinLnBrk="0" hangingPunct="1">
              <a:lnSpc>
                <a:spcPct val="100000"/>
              </a:lnSpc>
              <a:spcBef>
                <a:spcPts val="2400"/>
              </a:spcBef>
              <a:buClr>
                <a:schemeClr val="tx1"/>
              </a:buClr>
              <a:buSzPct val="130000"/>
              <a:buFont typeface="Arial" panose="020B0604020202020204" pitchFamily="34" charset="0"/>
              <a:buChar char="•"/>
              <a:defRPr sz="2000" kern="1200">
                <a:solidFill>
                  <a:schemeClr val="tx1"/>
                </a:solidFill>
                <a:latin typeface="+mn-lt"/>
                <a:ea typeface="+mn-ea"/>
                <a:cs typeface="+mn-cs"/>
              </a:defRPr>
            </a:lvl1pPr>
            <a:lvl2pPr marL="576072" indent="-237744" algn="l" defTabSz="914400" rtl="0" eaLnBrk="1" latinLnBrk="0" hangingPunct="1">
              <a:lnSpc>
                <a:spcPct val="100000"/>
              </a:lnSpc>
              <a:spcBef>
                <a:spcPts val="1800"/>
              </a:spcBef>
              <a:buClr>
                <a:schemeClr val="tx1"/>
              </a:buClr>
              <a:buSzPct val="130000"/>
              <a:buFont typeface="Arial" panose="020B0604020202020204" pitchFamily="34" charset="0"/>
              <a:buChar char="•"/>
              <a:defRPr sz="1800" kern="1200">
                <a:solidFill>
                  <a:schemeClr val="tx1"/>
                </a:solidFill>
                <a:latin typeface="+mn-lt"/>
                <a:ea typeface="+mn-ea"/>
                <a:cs typeface="+mn-cs"/>
              </a:defRPr>
            </a:lvl2pPr>
            <a:lvl3pPr marL="914400" indent="-228600" algn="l" defTabSz="914400" rtl="0" eaLnBrk="1" latinLnBrk="0" hangingPunct="1">
              <a:lnSpc>
                <a:spcPct val="100000"/>
              </a:lnSpc>
              <a:spcBef>
                <a:spcPts val="1800"/>
              </a:spcBef>
              <a:buClr>
                <a:schemeClr val="tx1"/>
              </a:buClr>
              <a:buSzPct val="130000"/>
              <a:buFont typeface="Arial" panose="020B0604020202020204" pitchFamily="34" charset="0"/>
              <a:buChar char="•"/>
              <a:defRPr sz="1600" kern="1200">
                <a:solidFill>
                  <a:schemeClr val="tx1"/>
                </a:solidFill>
                <a:latin typeface="+mn-lt"/>
                <a:ea typeface="+mn-ea"/>
                <a:cs typeface="+mn-cs"/>
              </a:defRPr>
            </a:lvl3pPr>
            <a:lvl4pPr marL="1252728" indent="-237744" algn="l" defTabSz="914400" rtl="0" eaLnBrk="1" latinLnBrk="0" hangingPunct="1">
              <a:lnSpc>
                <a:spcPct val="100000"/>
              </a:lnSpc>
              <a:spcBef>
                <a:spcPts val="1800"/>
              </a:spcBef>
              <a:buClr>
                <a:schemeClr val="tx1"/>
              </a:buClr>
              <a:buSzPct val="130000"/>
              <a:buFont typeface="Arial" panose="020B0604020202020204" pitchFamily="34" charset="0"/>
              <a:buChar char="•"/>
              <a:defRPr sz="1400" kern="1200">
                <a:solidFill>
                  <a:schemeClr val="tx1"/>
                </a:solidFill>
                <a:latin typeface="+mn-lt"/>
                <a:ea typeface="+mn-ea"/>
                <a:cs typeface="+mn-cs"/>
              </a:defRPr>
            </a:lvl4pPr>
            <a:lvl5pPr marL="1609344" indent="-228600" algn="l" defTabSz="914400" rtl="0" eaLnBrk="1" latinLnBrk="0" hangingPunct="1">
              <a:lnSpc>
                <a:spcPct val="100000"/>
              </a:lnSpc>
              <a:spcBef>
                <a:spcPts val="1800"/>
              </a:spcBef>
              <a:buClr>
                <a:schemeClr val="tx1"/>
              </a:buClr>
              <a:buSzPct val="130000"/>
              <a:buFont typeface="Arial" panose="020B0604020202020204" pitchFamily="34" charset="0"/>
              <a:buChar char="•"/>
              <a:defRPr sz="1400" kern="1200">
                <a:solidFill>
                  <a:schemeClr val="tx1"/>
                </a:solidFill>
                <a:latin typeface="+mn-lt"/>
                <a:ea typeface="+mn-ea"/>
                <a:cs typeface="+mn-cs"/>
              </a:defRPr>
            </a:lvl5pPr>
            <a:lvl6pPr marL="1965960" indent="-228600" algn="l" defTabSz="914400" rtl="0" eaLnBrk="1" latinLnBrk="0" hangingPunct="1">
              <a:lnSpc>
                <a:spcPct val="90000"/>
              </a:lnSpc>
              <a:spcBef>
                <a:spcPts val="600"/>
              </a:spcBef>
              <a:buClr>
                <a:schemeClr val="accent1"/>
              </a:buClr>
              <a:buSzPct val="115000"/>
              <a:buFont typeface="Wingdings" panose="05000000000000000000" pitchFamily="2" charset="2"/>
              <a:buChar char="§"/>
              <a:defRPr sz="1400" kern="1200">
                <a:solidFill>
                  <a:schemeClr val="tx1"/>
                </a:solidFill>
                <a:latin typeface="+mn-lt"/>
                <a:ea typeface="+mn-ea"/>
                <a:cs typeface="+mn-cs"/>
              </a:defRPr>
            </a:lvl6pPr>
            <a:lvl7pPr marL="2322576" indent="-228600" algn="l" defTabSz="914400" rtl="0" eaLnBrk="1" latinLnBrk="0" hangingPunct="1">
              <a:lnSpc>
                <a:spcPct val="90000"/>
              </a:lnSpc>
              <a:spcBef>
                <a:spcPts val="600"/>
              </a:spcBef>
              <a:buClr>
                <a:schemeClr val="accent1"/>
              </a:buClr>
              <a:buSzPct val="115000"/>
              <a:buFont typeface="Wingdings" panose="05000000000000000000" pitchFamily="2" charset="2"/>
              <a:buChar char="§"/>
              <a:defRPr sz="1400" kern="1200">
                <a:solidFill>
                  <a:schemeClr val="tx1"/>
                </a:solidFill>
                <a:latin typeface="+mn-lt"/>
                <a:ea typeface="+mn-ea"/>
                <a:cs typeface="+mn-cs"/>
              </a:defRPr>
            </a:lvl7pPr>
            <a:lvl8pPr marL="2679192" indent="-228600" algn="l" defTabSz="914400" rtl="0" eaLnBrk="1" latinLnBrk="0" hangingPunct="1">
              <a:lnSpc>
                <a:spcPct val="90000"/>
              </a:lnSpc>
              <a:spcBef>
                <a:spcPts val="600"/>
              </a:spcBef>
              <a:buClr>
                <a:schemeClr val="accent1"/>
              </a:buClr>
              <a:buSzPct val="115000"/>
              <a:buFont typeface="Wingdings" panose="05000000000000000000" pitchFamily="2" charset="2"/>
              <a:buChar char="§"/>
              <a:defRPr sz="1400" kern="1200">
                <a:solidFill>
                  <a:schemeClr val="tx1"/>
                </a:solidFill>
                <a:latin typeface="+mn-lt"/>
                <a:ea typeface="+mn-ea"/>
                <a:cs typeface="+mn-cs"/>
              </a:defRPr>
            </a:lvl8pPr>
            <a:lvl9pPr marL="3035808" indent="-228600" algn="l" defTabSz="914400" rtl="0" eaLnBrk="1" latinLnBrk="0" hangingPunct="1">
              <a:lnSpc>
                <a:spcPct val="90000"/>
              </a:lnSpc>
              <a:spcBef>
                <a:spcPts val="600"/>
              </a:spcBef>
              <a:buClr>
                <a:schemeClr val="accent1"/>
              </a:buClr>
              <a:buSzPct val="115000"/>
              <a:buFont typeface="Wingdings" panose="05000000000000000000" pitchFamily="2" charset="2"/>
              <a:buChar char="§"/>
              <a:defRPr sz="1400" kern="1200">
                <a:solidFill>
                  <a:schemeClr val="tx1"/>
                </a:solidFill>
                <a:latin typeface="+mn-lt"/>
                <a:ea typeface="+mn-ea"/>
                <a:cs typeface="+mn-cs"/>
              </a:defRPr>
            </a:lvl9pPr>
          </a:lstStyle>
          <a:p>
            <a:pPr marL="0" marR="0" lvl="0" indent="0" algn="l" defTabSz="913852" rtl="0" eaLnBrk="1" fontAlgn="auto" latinLnBrk="0" hangingPunct="1">
              <a:lnSpc>
                <a:spcPct val="95000"/>
              </a:lnSpc>
              <a:spcBef>
                <a:spcPts val="1200"/>
              </a:spcBef>
              <a:spcAft>
                <a:spcPts val="0"/>
              </a:spcAft>
              <a:buClrTx/>
              <a:buSzPct val="100000"/>
              <a:buFont typeface="Arial" panose="020B0604020202020204" pitchFamily="34" charset="0"/>
              <a:buNone/>
              <a:tabLst/>
              <a:defRPr/>
            </a:pPr>
            <a:r>
              <a:rPr lang="en-US" sz="1400" b="1" noProof="0"/>
              <a:t>Embedded Color Palette</a:t>
            </a:r>
          </a:p>
          <a:p>
            <a:pPr marL="228462" marR="0" lvl="0" indent="-228462" algn="l" defTabSz="913852" rtl="0" eaLnBrk="1" fontAlgn="auto" latinLnBrk="0" hangingPunct="1">
              <a:lnSpc>
                <a:spcPct val="95000"/>
              </a:lnSpc>
              <a:spcBef>
                <a:spcPts val="1200"/>
              </a:spcBef>
              <a:spcAft>
                <a:spcPts val="0"/>
              </a:spcAft>
              <a:buClrTx/>
              <a:buSzPct val="115000"/>
              <a:buFont typeface="Arial" panose="020B0604020202020204" pitchFamily="34" charset="0"/>
              <a:buChar char="•"/>
              <a:tabLst/>
              <a:defRPr/>
            </a:pPr>
            <a:r>
              <a:rPr kumimoji="0" lang="en-US" sz="1400" b="0" i="0" u="none" strike="noStrike" kern="1200" cap="none" spc="0" normalizeH="0" baseline="0" noProof="0">
                <a:ln>
                  <a:noFill/>
                </a:ln>
                <a:solidFill>
                  <a:prstClr val="black"/>
                </a:solidFill>
                <a:effectLst/>
                <a:uLnTx/>
                <a:uFillTx/>
                <a:latin typeface="+mn-lt"/>
                <a:ea typeface="+mn-ea"/>
                <a:cs typeface="+mn-cs"/>
              </a:rPr>
              <a:t>Branded colors are embedded</a:t>
            </a:r>
            <a:br>
              <a:rPr kumimoji="0" lang="en-US" sz="1400" b="0" i="0" u="none" strike="noStrike" kern="1200" cap="none" spc="0" normalizeH="0" baseline="0" noProof="0">
                <a:ln>
                  <a:noFill/>
                </a:ln>
                <a:solidFill>
                  <a:prstClr val="black"/>
                </a:solidFill>
                <a:effectLst/>
                <a:uLnTx/>
                <a:uFillTx/>
                <a:latin typeface="+mn-lt"/>
                <a:ea typeface="+mn-ea"/>
                <a:cs typeface="+mn-cs"/>
              </a:rPr>
            </a:br>
            <a:r>
              <a:rPr kumimoji="0" lang="en-US" sz="1400" b="0" i="0" u="none" strike="noStrike" kern="1200" cap="none" spc="0" normalizeH="0" baseline="0" noProof="0">
                <a:ln>
                  <a:noFill/>
                </a:ln>
                <a:solidFill>
                  <a:prstClr val="black"/>
                </a:solidFill>
                <a:effectLst/>
                <a:uLnTx/>
                <a:uFillTx/>
                <a:latin typeface="+mn-lt"/>
                <a:ea typeface="+mn-ea"/>
                <a:cs typeface="+mn-cs"/>
              </a:rPr>
              <a:t>in the template for your immediate use.</a:t>
            </a:r>
          </a:p>
          <a:p>
            <a:pPr marL="228462" marR="0" lvl="0" indent="-228462" algn="l" defTabSz="913852" rtl="0" eaLnBrk="1" fontAlgn="auto" latinLnBrk="0" hangingPunct="1">
              <a:lnSpc>
                <a:spcPct val="95000"/>
              </a:lnSpc>
              <a:spcBef>
                <a:spcPts val="1200"/>
              </a:spcBef>
              <a:spcAft>
                <a:spcPts val="0"/>
              </a:spcAft>
              <a:buClrTx/>
              <a:buSzPct val="100000"/>
              <a:buFont typeface="Arial" panose="020B0604020202020204" pitchFamily="34" charset="0"/>
              <a:buChar char="•"/>
              <a:tabLst/>
              <a:defRPr/>
            </a:pPr>
            <a:endParaRPr kumimoji="0" lang="en-US" sz="1400" b="0" i="0" u="none" strike="noStrike" kern="1200" cap="none" spc="0" normalizeH="0" baseline="0" noProof="0">
              <a:ln>
                <a:noFill/>
              </a:ln>
              <a:solidFill>
                <a:prstClr val="black"/>
              </a:solidFill>
              <a:effectLst/>
              <a:uLnTx/>
              <a:uFillTx/>
              <a:latin typeface="+mn-lt"/>
              <a:ea typeface="+mn-ea"/>
              <a:cs typeface="+mn-cs"/>
            </a:endParaRPr>
          </a:p>
          <a:p>
            <a:pPr marL="228462" marR="0" lvl="0" indent="-228462" algn="l" defTabSz="913852" rtl="0" eaLnBrk="1" fontAlgn="auto" latinLnBrk="0" hangingPunct="1">
              <a:lnSpc>
                <a:spcPct val="95000"/>
              </a:lnSpc>
              <a:spcBef>
                <a:spcPts val="1200"/>
              </a:spcBef>
              <a:spcAft>
                <a:spcPts val="0"/>
              </a:spcAft>
              <a:buClrTx/>
              <a:buSzPct val="100000"/>
              <a:buFont typeface="Arial" panose="020B0604020202020204" pitchFamily="34" charset="0"/>
              <a:buChar char="•"/>
              <a:tabLst/>
              <a:defRPr/>
            </a:pPr>
            <a:endParaRPr kumimoji="0" lang="en-US" sz="1400" b="0" i="0" u="none" strike="noStrike" kern="1200" cap="none" spc="0" normalizeH="0" baseline="0" noProof="0">
              <a:ln>
                <a:noFill/>
              </a:ln>
              <a:solidFill>
                <a:prstClr val="black"/>
              </a:solidFill>
              <a:effectLst/>
              <a:uLnTx/>
              <a:uFillTx/>
              <a:latin typeface="+mn-lt"/>
              <a:ea typeface="+mn-ea"/>
              <a:cs typeface="+mn-cs"/>
            </a:endParaRPr>
          </a:p>
          <a:p>
            <a:pPr marL="228462" marR="0" lvl="0" indent="-228462" algn="l" defTabSz="913852" rtl="0" eaLnBrk="1" fontAlgn="auto" latinLnBrk="0" hangingPunct="1">
              <a:lnSpc>
                <a:spcPct val="95000"/>
              </a:lnSpc>
              <a:spcBef>
                <a:spcPts val="1200"/>
              </a:spcBef>
              <a:spcAft>
                <a:spcPts val="0"/>
              </a:spcAft>
              <a:buClrTx/>
              <a:buSzPct val="100000"/>
              <a:buFont typeface="Arial" panose="020B0604020202020204" pitchFamily="34" charset="0"/>
              <a:buChar char="•"/>
              <a:tabLst/>
              <a:defRPr/>
            </a:pPr>
            <a:endParaRPr kumimoji="0" lang="en-US" sz="1400" b="0" i="0" u="none" strike="noStrike" kern="1200" cap="none" spc="0" normalizeH="0" baseline="0" noProof="0">
              <a:ln>
                <a:noFill/>
              </a:ln>
              <a:solidFill>
                <a:prstClr val="black"/>
              </a:solidFill>
              <a:effectLst/>
              <a:uLnTx/>
              <a:uFillTx/>
              <a:latin typeface="+mn-lt"/>
              <a:ea typeface="+mn-ea"/>
              <a:cs typeface="+mn-cs"/>
            </a:endParaRPr>
          </a:p>
          <a:p>
            <a:pPr marL="228462" marR="0" lvl="0" indent="-228462" algn="l" defTabSz="913852" rtl="0" eaLnBrk="1" fontAlgn="auto" latinLnBrk="0" hangingPunct="1">
              <a:lnSpc>
                <a:spcPct val="95000"/>
              </a:lnSpc>
              <a:spcBef>
                <a:spcPts val="1200"/>
              </a:spcBef>
              <a:spcAft>
                <a:spcPts val="0"/>
              </a:spcAft>
              <a:buClrTx/>
              <a:buSzPct val="100000"/>
              <a:buFont typeface="Arial" panose="020B0604020202020204" pitchFamily="34" charset="0"/>
              <a:buChar char="•"/>
              <a:tabLst/>
              <a:defRPr/>
            </a:pPr>
            <a:endParaRPr kumimoji="0" lang="en-US" sz="1400" b="0" i="0" u="none" strike="noStrike" kern="1200" cap="none" spc="0" normalizeH="0" baseline="0" noProof="0">
              <a:ln>
                <a:noFill/>
              </a:ln>
              <a:solidFill>
                <a:prstClr val="black"/>
              </a:solidFill>
              <a:effectLst/>
              <a:uLnTx/>
              <a:uFillTx/>
              <a:latin typeface="+mn-lt"/>
              <a:ea typeface="+mn-ea"/>
              <a:cs typeface="+mn-cs"/>
            </a:endParaRPr>
          </a:p>
          <a:p>
            <a:pPr marL="228462" marR="0" lvl="0" indent="-228462" algn="l" defTabSz="913852" rtl="0" eaLnBrk="1" fontAlgn="auto" latinLnBrk="0" hangingPunct="1">
              <a:lnSpc>
                <a:spcPct val="95000"/>
              </a:lnSpc>
              <a:spcBef>
                <a:spcPts val="1200"/>
              </a:spcBef>
              <a:spcAft>
                <a:spcPts val="0"/>
              </a:spcAft>
              <a:buClrTx/>
              <a:buSzPct val="100000"/>
              <a:buFont typeface="Arial" panose="020B0604020202020204" pitchFamily="34" charset="0"/>
              <a:buChar char="•"/>
              <a:tabLst/>
              <a:defRPr/>
            </a:pPr>
            <a:endParaRPr kumimoji="0" lang="en-US" sz="1400" b="0" i="0" u="none" strike="noStrike" kern="1200" cap="none" spc="0" normalizeH="0" baseline="0" noProof="0">
              <a:ln>
                <a:noFill/>
              </a:ln>
              <a:solidFill>
                <a:prstClr val="black"/>
              </a:solidFill>
              <a:effectLst/>
              <a:uLnTx/>
              <a:uFillTx/>
              <a:latin typeface="+mn-lt"/>
              <a:ea typeface="+mn-ea"/>
              <a:cs typeface="+mn-cs"/>
            </a:endParaRPr>
          </a:p>
          <a:p>
            <a:pPr marL="228462" marR="0" lvl="0" indent="-228462" algn="l" defTabSz="913852" rtl="0" eaLnBrk="1" fontAlgn="auto" latinLnBrk="0" hangingPunct="1">
              <a:lnSpc>
                <a:spcPct val="95000"/>
              </a:lnSpc>
              <a:spcBef>
                <a:spcPts val="1200"/>
              </a:spcBef>
              <a:spcAft>
                <a:spcPts val="0"/>
              </a:spcAft>
              <a:buClrTx/>
              <a:buSzPct val="100000"/>
              <a:buFont typeface="Arial" panose="020B0604020202020204" pitchFamily="34" charset="0"/>
              <a:buChar char="•"/>
              <a:tabLst/>
              <a:defRPr/>
            </a:pPr>
            <a:endParaRPr kumimoji="0" lang="en-US" sz="100" b="0" i="0" u="none" strike="noStrike" kern="1200" cap="none" spc="0" normalizeH="0" baseline="0" noProof="0">
              <a:ln>
                <a:noFill/>
              </a:ln>
              <a:solidFill>
                <a:prstClr val="black"/>
              </a:solidFill>
              <a:effectLst/>
              <a:uLnTx/>
              <a:uFillTx/>
              <a:latin typeface="+mn-lt"/>
              <a:ea typeface="+mn-ea"/>
              <a:cs typeface="+mn-cs"/>
            </a:endParaRPr>
          </a:p>
          <a:p>
            <a:pPr marL="228462" marR="0" lvl="0" indent="-228462" algn="l" defTabSz="913852" rtl="0" eaLnBrk="1" fontAlgn="auto" latinLnBrk="0" hangingPunct="1">
              <a:lnSpc>
                <a:spcPct val="95000"/>
              </a:lnSpc>
              <a:spcBef>
                <a:spcPts val="1200"/>
              </a:spcBef>
              <a:spcAft>
                <a:spcPts val="0"/>
              </a:spcAft>
              <a:buClrTx/>
              <a:buSzPct val="100000"/>
              <a:buFont typeface="Arial" panose="020B0604020202020204" pitchFamily="34" charset="0"/>
              <a:buChar char="•"/>
              <a:tabLst/>
              <a:defRPr/>
            </a:pPr>
            <a:endParaRPr kumimoji="0" lang="en-US" sz="500" b="0" i="0" u="none" strike="noStrike" kern="1200" cap="none" spc="0" normalizeH="0" baseline="0" noProof="0">
              <a:ln>
                <a:noFill/>
              </a:ln>
              <a:solidFill>
                <a:prstClr val="black"/>
              </a:solidFill>
              <a:effectLst/>
              <a:uLnTx/>
              <a:uFillTx/>
              <a:latin typeface="+mn-lt"/>
              <a:ea typeface="+mn-ea"/>
              <a:cs typeface="+mn-cs"/>
            </a:endParaRPr>
          </a:p>
          <a:p>
            <a:pPr marL="0" indent="0">
              <a:lnSpc>
                <a:spcPct val="95000"/>
              </a:lnSpc>
              <a:spcBef>
                <a:spcPts val="1200"/>
              </a:spcBef>
              <a:buNone/>
            </a:pPr>
            <a:r>
              <a:rPr lang="en-US" sz="1400" b="1" noProof="0"/>
              <a:t>Images</a:t>
            </a:r>
          </a:p>
          <a:p>
            <a:pPr marL="228462" marR="0" lvl="0" indent="-228462" algn="l" defTabSz="913852" rtl="0" eaLnBrk="1" fontAlgn="auto" latinLnBrk="0" hangingPunct="1">
              <a:lnSpc>
                <a:spcPct val="95000"/>
              </a:lnSpc>
              <a:spcBef>
                <a:spcPts val="1200"/>
              </a:spcBef>
              <a:spcAft>
                <a:spcPts val="0"/>
              </a:spcAft>
              <a:buClrTx/>
              <a:buSzPct val="115000"/>
              <a:buFont typeface="Arial" panose="020B0604020202020204" pitchFamily="34" charset="0"/>
              <a:buChar char="•"/>
              <a:tabLst/>
              <a:defRPr/>
            </a:pPr>
            <a:r>
              <a:rPr kumimoji="0" lang="en-US" sz="1400" b="0" i="0" u="none" strike="noStrike" kern="1200" cap="none" spc="0" normalizeH="0" baseline="0" noProof="0">
                <a:ln>
                  <a:noFill/>
                </a:ln>
                <a:solidFill>
                  <a:prstClr val="black"/>
                </a:solidFill>
                <a:effectLst/>
                <a:uLnTx/>
                <a:uFillTx/>
                <a:latin typeface="+mn-lt"/>
                <a:ea typeface="+mn-ea"/>
                <a:cs typeface="+mn-cs"/>
              </a:rPr>
              <a:t>You can add your own copyright free photos</a:t>
            </a:r>
            <a:br>
              <a:rPr kumimoji="0" lang="en-US" sz="1400" b="0" i="0" u="none" strike="noStrike" kern="1200" cap="none" spc="0" normalizeH="0" baseline="0" noProof="0">
                <a:ln>
                  <a:noFill/>
                </a:ln>
                <a:solidFill>
                  <a:prstClr val="black"/>
                </a:solidFill>
                <a:effectLst/>
                <a:uLnTx/>
                <a:uFillTx/>
                <a:latin typeface="+mn-lt"/>
                <a:ea typeface="+mn-ea"/>
                <a:cs typeface="+mn-cs"/>
              </a:rPr>
            </a:br>
            <a:r>
              <a:rPr kumimoji="0" lang="en-US" sz="1400" b="0" i="0" u="none" strike="noStrike" kern="1200" cap="none" spc="0" normalizeH="0" baseline="0" noProof="0">
                <a:ln>
                  <a:noFill/>
                </a:ln>
                <a:solidFill>
                  <a:prstClr val="black"/>
                </a:solidFill>
                <a:effectLst/>
                <a:uLnTx/>
                <a:uFillTx/>
                <a:latin typeface="+mn-lt"/>
                <a:ea typeface="+mn-ea"/>
                <a:cs typeface="+mn-cs"/>
              </a:rPr>
              <a:t>to customize your content slides.</a:t>
            </a:r>
          </a:p>
        </p:txBody>
      </p:sp>
      <p:grpSp>
        <p:nvGrpSpPr>
          <p:cNvPr id="10" name="Group 9">
            <a:extLst>
              <a:ext uri="{FF2B5EF4-FFF2-40B4-BE49-F238E27FC236}">
                <a16:creationId xmlns:a16="http://schemas.microsoft.com/office/drawing/2014/main" id="{28CE9538-62AC-466B-9B79-0BD8ED5ABE3C}"/>
              </a:ext>
            </a:extLst>
          </p:cNvPr>
          <p:cNvGrpSpPr/>
          <p:nvPr userDrawn="1"/>
        </p:nvGrpSpPr>
        <p:grpSpPr>
          <a:xfrm>
            <a:off x="6808035" y="2650690"/>
            <a:ext cx="1626433" cy="1817208"/>
            <a:chOff x="6808033" y="2485869"/>
            <a:chExt cx="1626433" cy="1817208"/>
          </a:xfrm>
        </p:grpSpPr>
        <p:pic>
          <p:nvPicPr>
            <p:cNvPr id="7" name="Picture 6">
              <a:extLst>
                <a:ext uri="{FF2B5EF4-FFF2-40B4-BE49-F238E27FC236}">
                  <a16:creationId xmlns:a16="http://schemas.microsoft.com/office/drawing/2014/main" id="{8DB967C5-76A1-4C6C-AC66-CAE652DC4F4B}"/>
                </a:ext>
              </a:extLst>
            </p:cNvPr>
            <p:cNvPicPr>
              <a:picLocks noChangeAspect="1"/>
            </p:cNvPicPr>
            <p:nvPr userDrawn="1"/>
          </p:nvPicPr>
          <p:blipFill rotWithShape="1">
            <a:blip r:embed="rId2"/>
            <a:srcRect l="796" t="1136" r="1057"/>
            <a:stretch/>
          </p:blipFill>
          <p:spPr>
            <a:xfrm>
              <a:off x="6808033" y="2485869"/>
              <a:ext cx="1626433" cy="1817208"/>
            </a:xfrm>
            <a:prstGeom prst="rect">
              <a:avLst/>
            </a:prstGeom>
            <a:ln w="3175">
              <a:solidFill>
                <a:schemeClr val="bg2">
                  <a:lumMod val="60000"/>
                  <a:lumOff val="40000"/>
                </a:schemeClr>
              </a:solidFill>
            </a:ln>
          </p:spPr>
        </p:pic>
        <p:sp>
          <p:nvSpPr>
            <p:cNvPr id="8" name="Rectangle 7">
              <a:extLst>
                <a:ext uri="{FF2B5EF4-FFF2-40B4-BE49-F238E27FC236}">
                  <a16:creationId xmlns:a16="http://schemas.microsoft.com/office/drawing/2014/main" id="{F3AA5D3A-0890-4BAF-8CEB-D2DF3EFC8E52}"/>
                </a:ext>
              </a:extLst>
            </p:cNvPr>
            <p:cNvSpPr/>
            <p:nvPr userDrawn="1"/>
          </p:nvSpPr>
          <p:spPr>
            <a:xfrm>
              <a:off x="6808033" y="2485869"/>
              <a:ext cx="1626433" cy="394064"/>
            </a:xfrm>
            <a:prstGeom prst="rect">
              <a:avLst/>
            </a:prstGeom>
            <a:noFill/>
            <a:ln w="28575">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algn="l"/>
              <a:endParaRPr lang="en-US" sz="1798"/>
            </a:p>
          </p:txBody>
        </p:sp>
      </p:grpSp>
      <p:sp>
        <p:nvSpPr>
          <p:cNvPr id="14" name="Rectangle 13">
            <a:extLst>
              <a:ext uri="{FF2B5EF4-FFF2-40B4-BE49-F238E27FC236}">
                <a16:creationId xmlns:a16="http://schemas.microsoft.com/office/drawing/2014/main" id="{A38F2055-4983-4560-A35F-C2AD8B91C608}"/>
              </a:ext>
            </a:extLst>
          </p:cNvPr>
          <p:cNvSpPr/>
          <p:nvPr userDrawn="1"/>
        </p:nvSpPr>
        <p:spPr>
          <a:xfrm>
            <a:off x="455615" y="362063"/>
            <a:ext cx="2636940" cy="246221"/>
          </a:xfrm>
          <a:prstGeom prst="rect">
            <a:avLst/>
          </a:prstGeom>
        </p:spPr>
        <p:txBody>
          <a:bodyPr wrap="none" lIns="0" rIns="0">
            <a:spAutoFit/>
          </a:bodyPr>
          <a:lstStyle/>
          <a:p>
            <a:r>
              <a:rPr lang="en-US" sz="1000" noProof="0">
                <a:latin typeface="+mn-lt"/>
              </a:rPr>
              <a:t>For use with Microsoft Office PowerPoint 365</a:t>
            </a:r>
            <a:endParaRPr lang="en-US" sz="1000" noProof="0">
              <a:solidFill>
                <a:schemeClr val="bg1"/>
              </a:solidFill>
              <a:latin typeface="+mn-lt"/>
            </a:endParaRPr>
          </a:p>
        </p:txBody>
      </p:sp>
    </p:spTree>
    <p:extLst>
      <p:ext uri="{BB962C8B-B14F-4D97-AF65-F5344CB8AC3E}">
        <p14:creationId xmlns:p14="http://schemas.microsoft.com/office/powerpoint/2010/main" val="1542148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1_Getting started">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E9925531-A1C6-418A-BD3B-443A2974F181}"/>
              </a:ext>
            </a:extLst>
          </p:cNvPr>
          <p:cNvGrpSpPr/>
          <p:nvPr userDrawn="1"/>
        </p:nvGrpSpPr>
        <p:grpSpPr>
          <a:xfrm>
            <a:off x="8029719" y="3418669"/>
            <a:ext cx="3347197" cy="2836300"/>
            <a:chOff x="8029717" y="3418669"/>
            <a:chExt cx="3347197" cy="2836300"/>
          </a:xfrm>
        </p:grpSpPr>
        <p:pic>
          <p:nvPicPr>
            <p:cNvPr id="26" name="Picture 25">
              <a:extLst>
                <a:ext uri="{FF2B5EF4-FFF2-40B4-BE49-F238E27FC236}">
                  <a16:creationId xmlns:a16="http://schemas.microsoft.com/office/drawing/2014/main" id="{6588605C-472C-4395-8593-309ECDC3D243}"/>
                </a:ext>
              </a:extLst>
            </p:cNvPr>
            <p:cNvPicPr>
              <a:picLocks noChangeAspect="1"/>
            </p:cNvPicPr>
            <p:nvPr userDrawn="1"/>
          </p:nvPicPr>
          <p:blipFill>
            <a:blip r:embed="rId2"/>
            <a:stretch>
              <a:fillRect/>
            </a:stretch>
          </p:blipFill>
          <p:spPr>
            <a:xfrm>
              <a:off x="9891011" y="4432821"/>
              <a:ext cx="1485903" cy="835528"/>
            </a:xfrm>
            <a:prstGeom prst="rect">
              <a:avLst/>
            </a:prstGeom>
            <a:ln w="3175">
              <a:solidFill>
                <a:schemeClr val="bg2"/>
              </a:solidFill>
            </a:ln>
          </p:spPr>
        </p:pic>
        <p:pic>
          <p:nvPicPr>
            <p:cNvPr id="11" name="Picture 10">
              <a:extLst>
                <a:ext uri="{FF2B5EF4-FFF2-40B4-BE49-F238E27FC236}">
                  <a16:creationId xmlns:a16="http://schemas.microsoft.com/office/drawing/2014/main" id="{2AA3A682-E555-4A64-B967-A420851BF216}"/>
                </a:ext>
              </a:extLst>
            </p:cNvPr>
            <p:cNvPicPr>
              <a:picLocks noChangeAspect="1"/>
            </p:cNvPicPr>
            <p:nvPr userDrawn="1"/>
          </p:nvPicPr>
          <p:blipFill>
            <a:blip r:embed="rId3"/>
            <a:stretch>
              <a:fillRect/>
            </a:stretch>
          </p:blipFill>
          <p:spPr>
            <a:xfrm>
              <a:off x="9401899" y="4752654"/>
              <a:ext cx="1485903" cy="849088"/>
            </a:xfrm>
            <a:prstGeom prst="rect">
              <a:avLst/>
            </a:prstGeom>
            <a:ln w="3175">
              <a:solidFill>
                <a:schemeClr val="bg2"/>
              </a:solidFill>
            </a:ln>
          </p:spPr>
        </p:pic>
        <p:pic>
          <p:nvPicPr>
            <p:cNvPr id="8" name="Picture 7">
              <a:extLst>
                <a:ext uri="{FF2B5EF4-FFF2-40B4-BE49-F238E27FC236}">
                  <a16:creationId xmlns:a16="http://schemas.microsoft.com/office/drawing/2014/main" id="{BD546C98-CC10-4BFB-AAA4-20DF3FC6EDAE}"/>
                </a:ext>
              </a:extLst>
            </p:cNvPr>
            <p:cNvPicPr>
              <a:picLocks noChangeAspect="1"/>
            </p:cNvPicPr>
            <p:nvPr userDrawn="1"/>
          </p:nvPicPr>
          <p:blipFill>
            <a:blip r:embed="rId4"/>
            <a:stretch>
              <a:fillRect/>
            </a:stretch>
          </p:blipFill>
          <p:spPr>
            <a:xfrm>
              <a:off x="8912788" y="5086047"/>
              <a:ext cx="1485903" cy="849088"/>
            </a:xfrm>
            <a:prstGeom prst="rect">
              <a:avLst/>
            </a:prstGeom>
            <a:ln w="3175">
              <a:solidFill>
                <a:schemeClr val="bg2"/>
              </a:solidFill>
            </a:ln>
          </p:spPr>
        </p:pic>
        <p:pic>
          <p:nvPicPr>
            <p:cNvPr id="19" name="Picture 18">
              <a:extLst>
                <a:ext uri="{FF2B5EF4-FFF2-40B4-BE49-F238E27FC236}">
                  <a16:creationId xmlns:a16="http://schemas.microsoft.com/office/drawing/2014/main" id="{6D0E9826-4880-4258-BBEC-03E4744F515B}"/>
                </a:ext>
              </a:extLst>
            </p:cNvPr>
            <p:cNvPicPr>
              <a:picLocks noChangeAspect="1"/>
            </p:cNvPicPr>
            <p:nvPr userDrawn="1"/>
          </p:nvPicPr>
          <p:blipFill>
            <a:blip r:embed="rId5"/>
            <a:stretch>
              <a:fillRect/>
            </a:stretch>
          </p:blipFill>
          <p:spPr>
            <a:xfrm>
              <a:off x="9497051" y="3418669"/>
              <a:ext cx="1485903" cy="835528"/>
            </a:xfrm>
            <a:prstGeom prst="rect">
              <a:avLst/>
            </a:prstGeom>
            <a:ln w="3175">
              <a:solidFill>
                <a:schemeClr val="bg2"/>
              </a:solidFill>
            </a:ln>
          </p:spPr>
        </p:pic>
        <p:pic>
          <p:nvPicPr>
            <p:cNvPr id="13" name="Picture 12">
              <a:extLst>
                <a:ext uri="{FF2B5EF4-FFF2-40B4-BE49-F238E27FC236}">
                  <a16:creationId xmlns:a16="http://schemas.microsoft.com/office/drawing/2014/main" id="{56EC713E-D154-4146-B08A-6C3AF7DC1C40}"/>
                </a:ext>
              </a:extLst>
            </p:cNvPr>
            <p:cNvPicPr>
              <a:picLocks noChangeAspect="1"/>
            </p:cNvPicPr>
            <p:nvPr userDrawn="1"/>
          </p:nvPicPr>
          <p:blipFill>
            <a:blip r:embed="rId6"/>
            <a:stretch>
              <a:fillRect/>
            </a:stretch>
          </p:blipFill>
          <p:spPr>
            <a:xfrm>
              <a:off x="9007939" y="3740831"/>
              <a:ext cx="1485903" cy="849088"/>
            </a:xfrm>
            <a:prstGeom prst="rect">
              <a:avLst/>
            </a:prstGeom>
            <a:ln w="3175">
              <a:solidFill>
                <a:schemeClr val="bg2"/>
              </a:solidFill>
            </a:ln>
          </p:spPr>
        </p:pic>
        <p:pic>
          <p:nvPicPr>
            <p:cNvPr id="7" name="Picture 6">
              <a:extLst>
                <a:ext uri="{FF2B5EF4-FFF2-40B4-BE49-F238E27FC236}">
                  <a16:creationId xmlns:a16="http://schemas.microsoft.com/office/drawing/2014/main" id="{6A98A25A-6452-4D4F-99FE-0F97A5D5E4E4}"/>
                </a:ext>
              </a:extLst>
            </p:cNvPr>
            <p:cNvPicPr>
              <a:picLocks noChangeAspect="1"/>
            </p:cNvPicPr>
            <p:nvPr userDrawn="1"/>
          </p:nvPicPr>
          <p:blipFill>
            <a:blip r:embed="rId7"/>
            <a:stretch>
              <a:fillRect/>
            </a:stretch>
          </p:blipFill>
          <p:spPr>
            <a:xfrm>
              <a:off x="8518828" y="4076553"/>
              <a:ext cx="1485903" cy="849088"/>
            </a:xfrm>
            <a:prstGeom prst="rect">
              <a:avLst/>
            </a:prstGeom>
            <a:ln w="3175">
              <a:solidFill>
                <a:schemeClr val="bg2"/>
              </a:solidFill>
            </a:ln>
          </p:spPr>
        </p:pic>
        <p:pic>
          <p:nvPicPr>
            <p:cNvPr id="12" name="Picture 11">
              <a:extLst>
                <a:ext uri="{FF2B5EF4-FFF2-40B4-BE49-F238E27FC236}">
                  <a16:creationId xmlns:a16="http://schemas.microsoft.com/office/drawing/2014/main" id="{0B2778FF-63C6-4C41-A419-79700EF407BB}"/>
                </a:ext>
              </a:extLst>
            </p:cNvPr>
            <p:cNvPicPr>
              <a:picLocks noChangeAspect="1"/>
            </p:cNvPicPr>
            <p:nvPr userDrawn="1"/>
          </p:nvPicPr>
          <p:blipFill>
            <a:blip r:embed="rId8"/>
            <a:stretch>
              <a:fillRect/>
            </a:stretch>
          </p:blipFill>
          <p:spPr>
            <a:xfrm>
              <a:off x="8423677" y="5419441"/>
              <a:ext cx="1485903" cy="835528"/>
            </a:xfrm>
            <a:prstGeom prst="rect">
              <a:avLst/>
            </a:prstGeom>
            <a:ln w="3175">
              <a:solidFill>
                <a:schemeClr val="bg2"/>
              </a:solidFill>
            </a:ln>
          </p:spPr>
        </p:pic>
        <p:pic>
          <p:nvPicPr>
            <p:cNvPr id="14" name="Picture 13">
              <a:extLst>
                <a:ext uri="{FF2B5EF4-FFF2-40B4-BE49-F238E27FC236}">
                  <a16:creationId xmlns:a16="http://schemas.microsoft.com/office/drawing/2014/main" id="{73773D54-5A00-415F-B626-487683C72045}"/>
                </a:ext>
              </a:extLst>
            </p:cNvPr>
            <p:cNvPicPr>
              <a:picLocks noChangeAspect="1"/>
            </p:cNvPicPr>
            <p:nvPr userDrawn="1"/>
          </p:nvPicPr>
          <p:blipFill>
            <a:blip r:embed="rId9"/>
            <a:stretch>
              <a:fillRect/>
            </a:stretch>
          </p:blipFill>
          <p:spPr>
            <a:xfrm>
              <a:off x="8029717" y="4412274"/>
              <a:ext cx="1485903" cy="835528"/>
            </a:xfrm>
            <a:prstGeom prst="rect">
              <a:avLst/>
            </a:prstGeom>
            <a:ln w="3175">
              <a:solidFill>
                <a:schemeClr val="bg2"/>
              </a:solidFill>
            </a:ln>
          </p:spPr>
        </p:pic>
      </p:grpSp>
      <p:sp>
        <p:nvSpPr>
          <p:cNvPr id="17" name="Rectangle 16">
            <a:extLst>
              <a:ext uri="{FF2B5EF4-FFF2-40B4-BE49-F238E27FC236}">
                <a16:creationId xmlns:a16="http://schemas.microsoft.com/office/drawing/2014/main" id="{99911C52-8BD4-4F0D-866B-C996C90A70C0}"/>
              </a:ext>
            </a:extLst>
          </p:cNvPr>
          <p:cNvSpPr/>
          <p:nvPr userDrawn="1"/>
        </p:nvSpPr>
        <p:spPr>
          <a:xfrm>
            <a:off x="373167" y="1612907"/>
            <a:ext cx="11367728" cy="3608680"/>
          </a:xfrm>
          <a:prstGeom prst="rect">
            <a:avLst/>
          </a:prstGeom>
        </p:spPr>
        <p:txBody>
          <a:bodyPr wrap="square">
            <a:spAutoFit/>
          </a:bodyPr>
          <a:lstStyle/>
          <a:p>
            <a:pPr marL="0" marR="0" lvl="0" indent="0" algn="l" defTabSz="913852" rtl="0" eaLnBrk="1" fontAlgn="auto" latinLnBrk="0" hangingPunct="1">
              <a:lnSpc>
                <a:spcPct val="95000"/>
              </a:lnSpc>
              <a:spcBef>
                <a:spcPts val="1200"/>
              </a:spcBef>
              <a:spcAft>
                <a:spcPts val="0"/>
              </a:spcAft>
              <a:buClrTx/>
              <a:buSzTx/>
              <a:buFont typeface="Arial" panose="020B0604020202020204" pitchFamily="34" charset="0"/>
              <a:buNone/>
              <a:tabLst/>
              <a:defRPr/>
            </a:pPr>
            <a:r>
              <a:rPr kumimoji="0" lang="en-US" sz="1400" b="1" i="0" u="none" strike="noStrike" kern="1200" cap="none" spc="0" normalizeH="0" baseline="0" noProof="0">
                <a:ln>
                  <a:noFill/>
                </a:ln>
                <a:solidFill>
                  <a:prstClr val="black"/>
                </a:solidFill>
                <a:effectLst/>
                <a:uLnTx/>
                <a:uFillTx/>
                <a:latin typeface="+mn-lt"/>
                <a:ea typeface="+mn-ea"/>
                <a:cs typeface="+mn-cs"/>
              </a:rPr>
              <a:t>A few recommendations: </a:t>
            </a:r>
          </a:p>
          <a:p>
            <a:pPr marL="228462" marR="0" lvl="0" indent="-228462" algn="l" defTabSz="913852" rtl="0" eaLnBrk="1" fontAlgn="auto" latinLnBrk="0" hangingPunct="1">
              <a:lnSpc>
                <a:spcPct val="95000"/>
              </a:lnSpc>
              <a:spcBef>
                <a:spcPts val="1200"/>
              </a:spcBef>
              <a:spcAft>
                <a:spcPts val="0"/>
              </a:spcAft>
              <a:buClrTx/>
              <a:buSzPct val="115000"/>
              <a:buFont typeface="Arial" panose="020B0604020202020204" pitchFamily="34" charset="0"/>
              <a:buChar char="•"/>
              <a:tabLst/>
              <a:defRPr/>
            </a:pPr>
            <a:r>
              <a:rPr kumimoji="0" lang="en-US" sz="1400" b="0" i="0" u="none" strike="noStrike" kern="1200" cap="none" spc="0" normalizeH="0" baseline="0" noProof="0">
                <a:ln>
                  <a:noFill/>
                </a:ln>
                <a:solidFill>
                  <a:prstClr val="black"/>
                </a:solidFill>
                <a:effectLst/>
                <a:uLnTx/>
                <a:uFillTx/>
                <a:latin typeface="+mn-lt"/>
                <a:ea typeface="+mn-ea"/>
                <a:cs typeface="+mn-cs"/>
              </a:rPr>
              <a:t>Sample slides are included to help you get started. You can edit these sample slides or insert new slides, however it is recommended </a:t>
            </a:r>
            <a:br>
              <a:rPr kumimoji="0" lang="en-US" sz="1400" b="0" i="0" u="none" strike="noStrike" kern="1200" cap="none" spc="0" normalizeH="0" baseline="0" noProof="0">
                <a:ln>
                  <a:noFill/>
                </a:ln>
                <a:solidFill>
                  <a:prstClr val="black"/>
                </a:solidFill>
                <a:effectLst/>
                <a:uLnTx/>
                <a:uFillTx/>
                <a:latin typeface="+mn-lt"/>
                <a:ea typeface="+mn-ea"/>
                <a:cs typeface="+mn-cs"/>
              </a:rPr>
            </a:br>
            <a:r>
              <a:rPr kumimoji="0" lang="en-US" sz="1400" b="0" i="0" u="none" strike="noStrike" kern="1200" cap="none" spc="0" normalizeH="0" baseline="0" noProof="0">
                <a:ln>
                  <a:noFill/>
                </a:ln>
                <a:solidFill>
                  <a:prstClr val="black"/>
                </a:solidFill>
                <a:effectLst/>
                <a:uLnTx/>
                <a:uFillTx/>
                <a:latin typeface="+mn-lt"/>
                <a:ea typeface="+mn-ea"/>
                <a:cs typeface="+mn-cs"/>
              </a:rPr>
              <a:t>you maintain a consistent title and finishing slide.</a:t>
            </a:r>
            <a:endParaRPr kumimoji="0" lang="en-US" sz="1400" b="0" i="0" u="none" strike="noStrike" kern="1200" cap="none" spc="0" normalizeH="0" baseline="0" noProof="0">
              <a:ln>
                <a:noFill/>
              </a:ln>
              <a:solidFill>
                <a:schemeClr val="tx1"/>
              </a:solidFill>
              <a:effectLst/>
              <a:uLnTx/>
              <a:uFillTx/>
              <a:latin typeface="+mn-lt"/>
              <a:ea typeface="+mn-ea"/>
              <a:cs typeface="+mn-cs"/>
            </a:endParaRPr>
          </a:p>
          <a:p>
            <a:pPr marL="228462" marR="0" lvl="0" indent="-228462" algn="l" defTabSz="913852" rtl="0" eaLnBrk="1" fontAlgn="auto" latinLnBrk="0" hangingPunct="1">
              <a:lnSpc>
                <a:spcPct val="95000"/>
              </a:lnSpc>
              <a:spcBef>
                <a:spcPts val="1200"/>
              </a:spcBef>
              <a:spcAft>
                <a:spcPts val="0"/>
              </a:spcAft>
              <a:buClrTx/>
              <a:buSzPct val="115000"/>
              <a:buFont typeface="Arial" panose="020B0604020202020204" pitchFamily="34" charset="0"/>
              <a:buChar char="•"/>
              <a:tabLst/>
              <a:defRPr/>
            </a:pPr>
            <a:r>
              <a:rPr kumimoji="0" lang="en-US" sz="1400" b="0" i="0" u="none" strike="noStrike" kern="1200" cap="none" spc="0" normalizeH="0" baseline="0" noProof="0">
                <a:ln>
                  <a:noFill/>
                </a:ln>
                <a:solidFill>
                  <a:prstClr val="black"/>
                </a:solidFill>
                <a:effectLst/>
                <a:uLnTx/>
                <a:uFillTx/>
                <a:latin typeface="+mn-lt"/>
                <a:ea typeface="+mn-ea"/>
                <a:cs typeface="+mn-cs"/>
              </a:rPr>
              <a:t>Maintain the integrity of the key template features: Ensure consistency in locations and space around the logo, leverage the Manulife JH color palette and Arial font, and use the icons and images that have been provided for you.</a:t>
            </a:r>
            <a:endParaRPr kumimoji="0" lang="en-US" sz="1400" b="0" i="0" u="none" strike="noStrike" kern="1200" cap="none" spc="0" normalizeH="0" baseline="0" noProof="0">
              <a:ln>
                <a:noFill/>
              </a:ln>
              <a:solidFill>
                <a:schemeClr val="bg1"/>
              </a:solidFill>
              <a:effectLst/>
              <a:uLnTx/>
              <a:uFillTx/>
              <a:latin typeface="Arial" panose="02020503040401060103" pitchFamily="18" charset="0"/>
              <a:ea typeface="+mn-ea"/>
              <a:cs typeface="+mn-cs"/>
            </a:endParaRPr>
          </a:p>
          <a:p>
            <a:pPr marL="228462" marR="0" lvl="0" indent="-228462" algn="l" defTabSz="913852" rtl="0" eaLnBrk="1" fontAlgn="auto" latinLnBrk="0" hangingPunct="1">
              <a:lnSpc>
                <a:spcPct val="100000"/>
              </a:lnSpc>
              <a:spcBef>
                <a:spcPts val="1200"/>
              </a:spcBef>
              <a:spcAft>
                <a:spcPts val="0"/>
              </a:spcAft>
              <a:buClrTx/>
              <a:buSzPct val="100000"/>
              <a:buFont typeface="Arial" panose="020B0604020202020204" pitchFamily="34" charset="0"/>
              <a:buChar char="•"/>
              <a:tabLst/>
              <a:defRPr/>
            </a:pPr>
            <a:endParaRPr kumimoji="0" lang="en-US" sz="1400" b="0" i="0" u="none" strike="noStrike" kern="1200" cap="none" spc="0" normalizeH="0" baseline="0" noProof="0">
              <a:ln>
                <a:noFill/>
              </a:ln>
              <a:solidFill>
                <a:prstClr val="black"/>
              </a:solidFill>
              <a:effectLst/>
              <a:uLnTx/>
              <a:uFillTx/>
              <a:latin typeface="+mn-lt"/>
              <a:ea typeface="+mn-ea"/>
              <a:cs typeface="+mn-cs"/>
            </a:endParaRPr>
          </a:p>
          <a:p>
            <a:pPr marL="0" marR="0" lvl="0" indent="0" algn="l" defTabSz="913852" rtl="0" eaLnBrk="1" fontAlgn="auto" latinLnBrk="0" hangingPunct="1">
              <a:lnSpc>
                <a:spcPct val="100000"/>
              </a:lnSpc>
              <a:spcBef>
                <a:spcPts val="1200"/>
              </a:spcBef>
              <a:spcAft>
                <a:spcPts val="0"/>
              </a:spcAft>
              <a:buClrTx/>
              <a:buSzPct val="100000"/>
              <a:buFont typeface="Arial" panose="020B0604020202020204" pitchFamily="34" charset="0"/>
              <a:buNone/>
              <a:tabLst/>
              <a:defRPr/>
            </a:pPr>
            <a:endParaRPr kumimoji="0" lang="en-US" sz="2999" b="0" i="0" u="none" strike="noStrike" kern="1200" cap="none" spc="0" normalizeH="0" baseline="0" noProof="0">
              <a:ln>
                <a:noFill/>
              </a:ln>
              <a:solidFill>
                <a:prstClr val="black"/>
              </a:solidFill>
              <a:effectLst/>
              <a:uLnTx/>
              <a:uFillTx/>
              <a:latin typeface="+mn-lt"/>
              <a:ea typeface="+mn-ea"/>
              <a:cs typeface="+mn-cs"/>
            </a:endParaRPr>
          </a:p>
          <a:p>
            <a:pPr marL="0" marR="0" lvl="0" indent="0" algn="l" defTabSz="913852" rtl="0" eaLnBrk="1" fontAlgn="auto" latinLnBrk="0" hangingPunct="1">
              <a:lnSpc>
                <a:spcPct val="100000"/>
              </a:lnSpc>
              <a:spcBef>
                <a:spcPts val="1200"/>
              </a:spcBef>
              <a:spcAft>
                <a:spcPts val="0"/>
              </a:spcAft>
              <a:buClrTx/>
              <a:buSzPct val="100000"/>
              <a:buFont typeface="Arial" panose="020B0604020202020204" pitchFamily="34" charset="0"/>
              <a:buNone/>
              <a:tabLst/>
              <a:defRPr/>
            </a:pPr>
            <a:endParaRPr kumimoji="0" lang="en-US" sz="1999" b="0" i="0" u="none" strike="noStrike" kern="1200" cap="none" spc="0" normalizeH="0" baseline="0" noProof="0">
              <a:ln>
                <a:noFill/>
              </a:ln>
              <a:solidFill>
                <a:prstClr val="black"/>
              </a:solidFill>
              <a:effectLst/>
              <a:uLnTx/>
              <a:uFillTx/>
              <a:latin typeface="+mn-lt"/>
              <a:ea typeface="+mn-ea"/>
              <a:cs typeface="+mn-cs"/>
            </a:endParaRPr>
          </a:p>
          <a:p>
            <a:pPr marL="0" marR="0" lvl="0" indent="0" algn="l" defTabSz="913852" rtl="0" eaLnBrk="1" fontAlgn="auto" latinLnBrk="0" hangingPunct="1">
              <a:lnSpc>
                <a:spcPct val="100000"/>
              </a:lnSpc>
              <a:spcBef>
                <a:spcPts val="1200"/>
              </a:spcBef>
              <a:spcAft>
                <a:spcPts val="0"/>
              </a:spcAft>
              <a:buClrTx/>
              <a:buSzPct val="100000"/>
              <a:buFont typeface="Arial" panose="020B0604020202020204" pitchFamily="34" charset="0"/>
              <a:buNone/>
              <a:tabLst/>
              <a:defRPr/>
            </a:pPr>
            <a:r>
              <a:rPr kumimoji="0" lang="en-US" sz="1400" b="1" i="0" u="none" strike="noStrike" kern="1200" cap="none" spc="0" normalizeH="0" baseline="0" noProof="0">
                <a:ln>
                  <a:noFill/>
                </a:ln>
                <a:solidFill>
                  <a:prstClr val="black"/>
                </a:solidFill>
                <a:effectLst/>
                <a:uLnTx/>
                <a:uFillTx/>
                <a:latin typeface="+mn-lt"/>
                <a:ea typeface="+mn-ea"/>
                <a:cs typeface="+mn-cs"/>
              </a:rPr>
              <a:t>If you have any questions or concerns, please email us at brand@manulife.com.</a:t>
            </a:r>
          </a:p>
          <a:p>
            <a:pPr marL="228462" marR="0" lvl="0" indent="-228462" algn="l" defTabSz="913852" rtl="0" eaLnBrk="1" fontAlgn="auto" latinLnBrk="0" hangingPunct="1">
              <a:lnSpc>
                <a:spcPct val="100000"/>
              </a:lnSpc>
              <a:spcBef>
                <a:spcPts val="1200"/>
              </a:spcBef>
              <a:spcAft>
                <a:spcPts val="0"/>
              </a:spcAft>
              <a:buClrTx/>
              <a:buSzPct val="100000"/>
              <a:buFont typeface="Arial" panose="020B0604020202020204" pitchFamily="34" charset="0"/>
              <a:buChar char="•"/>
              <a:tabLst/>
              <a:defRPr/>
            </a:pPr>
            <a:endParaRPr kumimoji="0" lang="en-US" sz="1400" b="0" i="0" u="none" strike="noStrike" kern="1200" cap="none" spc="0" normalizeH="0" baseline="0" noProof="0">
              <a:ln>
                <a:noFill/>
              </a:ln>
              <a:solidFill>
                <a:prstClr val="black"/>
              </a:solidFill>
              <a:effectLst/>
              <a:uLnTx/>
              <a:uFillTx/>
              <a:latin typeface="+mn-lt"/>
              <a:ea typeface="+mn-ea"/>
              <a:cs typeface="+mn-cs"/>
            </a:endParaRPr>
          </a:p>
        </p:txBody>
      </p:sp>
      <p:sp>
        <p:nvSpPr>
          <p:cNvPr id="15" name="Rectangle 14">
            <a:extLst>
              <a:ext uri="{FF2B5EF4-FFF2-40B4-BE49-F238E27FC236}">
                <a16:creationId xmlns:a16="http://schemas.microsoft.com/office/drawing/2014/main" id="{11E92F06-F4FB-4621-9169-B57FD0A41EED}"/>
              </a:ext>
            </a:extLst>
          </p:cNvPr>
          <p:cNvSpPr/>
          <p:nvPr userDrawn="1"/>
        </p:nvSpPr>
        <p:spPr>
          <a:xfrm>
            <a:off x="381714" y="950982"/>
            <a:ext cx="11340771" cy="461665"/>
          </a:xfrm>
          <a:prstGeom prst="rect">
            <a:avLst/>
          </a:prstGeom>
        </p:spPr>
        <p:txBody>
          <a:bodyPr wrap="square">
            <a:spAutoFit/>
          </a:bodyPr>
          <a:lstStyle/>
          <a:p>
            <a:r>
              <a:rPr kumimoji="0" lang="en-US" sz="2399" b="1" i="0" u="none" strike="noStrike" kern="1200" cap="none" spc="0" normalizeH="0" baseline="0" noProof="0">
                <a:ln>
                  <a:noFill/>
                </a:ln>
                <a:solidFill>
                  <a:prstClr val="black"/>
                </a:solidFill>
                <a:effectLst/>
                <a:uLnTx/>
                <a:uFillTx/>
                <a:latin typeface="+mn-lt"/>
                <a:ea typeface="+mj-ea"/>
                <a:cs typeface="+mj-cs"/>
              </a:rPr>
              <a:t>Getting Started – </a:t>
            </a:r>
            <a:r>
              <a:rPr kumimoji="0" lang="en-US" sz="2399" b="1" i="0" u="none" strike="noStrike" kern="1200" cap="none" spc="0" normalizeH="0" baseline="0" noProof="0">
                <a:ln>
                  <a:noFill/>
                </a:ln>
                <a:solidFill>
                  <a:prstClr val="black"/>
                </a:solidFill>
                <a:effectLst/>
                <a:uLnTx/>
                <a:uFillTx/>
                <a:latin typeface="+mn-lt"/>
                <a:ea typeface="+mn-ea"/>
                <a:cs typeface="+mn-cs"/>
              </a:rPr>
              <a:t>Official John Hancock Template</a:t>
            </a:r>
            <a:endParaRPr lang="en-US" sz="1799" noProof="0"/>
          </a:p>
        </p:txBody>
      </p:sp>
      <p:sp>
        <p:nvSpPr>
          <p:cNvPr id="2" name="Date Placeholder 1"/>
          <p:cNvSpPr>
            <a:spLocks noGrp="1"/>
          </p:cNvSpPr>
          <p:nvPr userDrawn="1">
            <p:ph type="dt" sz="half" idx="10"/>
          </p:nvPr>
        </p:nvSpPr>
        <p:spPr/>
        <p:txBody>
          <a:bodyPr/>
          <a:lstStyle/>
          <a:p>
            <a:fld id="{61A4BEF5-9A05-4D20-83E5-233E87403DC0}" type="datetime4">
              <a:rPr lang="en-US" smtClean="0"/>
              <a:t>September 14, 2024</a:t>
            </a:fld>
            <a:endParaRPr lang="en-US"/>
          </a:p>
        </p:txBody>
      </p:sp>
      <p:sp>
        <p:nvSpPr>
          <p:cNvPr id="3" name="Footer Placeholder 2"/>
          <p:cNvSpPr>
            <a:spLocks noGrp="1"/>
          </p:cNvSpPr>
          <p:nvPr userDrawn="1">
            <p:ph type="ftr" sz="quarter" idx="11"/>
          </p:nvPr>
        </p:nvSpPr>
        <p:spPr/>
        <p:txBody>
          <a:bodyPr/>
          <a:lstStyle/>
          <a:p>
            <a:endParaRPr lang="en-US"/>
          </a:p>
        </p:txBody>
      </p:sp>
      <p:sp>
        <p:nvSpPr>
          <p:cNvPr id="4" name="Slide Number Placeholder 3"/>
          <p:cNvSpPr>
            <a:spLocks noGrp="1"/>
          </p:cNvSpPr>
          <p:nvPr userDrawn="1">
            <p:ph type="sldNum" sz="quarter" idx="12"/>
          </p:nvPr>
        </p:nvSpPr>
        <p:spPr>
          <a:xfrm>
            <a:off x="11449994" y="6399283"/>
            <a:ext cx="283219" cy="175694"/>
          </a:xfrm>
          <a:prstGeom prst="rect">
            <a:avLst/>
          </a:prstGeom>
        </p:spPr>
        <p:txBody>
          <a:bodyPr/>
          <a:lstStyle/>
          <a:p>
            <a:fld id="{BB333B34-C87C-402E-ABB0-13B7C9DEBBC4}" type="slidenum">
              <a:rPr lang="en-US" smtClean="0"/>
              <a:t>‹#›</a:t>
            </a:fld>
            <a:endParaRPr lang="en-US"/>
          </a:p>
        </p:txBody>
      </p:sp>
      <p:sp>
        <p:nvSpPr>
          <p:cNvPr id="9" name="Rectangle 8">
            <a:extLst>
              <a:ext uri="{FF2B5EF4-FFF2-40B4-BE49-F238E27FC236}">
                <a16:creationId xmlns:a16="http://schemas.microsoft.com/office/drawing/2014/main" id="{A153B09A-151F-464A-973F-FF30F816F5E8}"/>
              </a:ext>
            </a:extLst>
          </p:cNvPr>
          <p:cNvSpPr/>
          <p:nvPr userDrawn="1"/>
        </p:nvSpPr>
        <p:spPr>
          <a:xfrm>
            <a:off x="455615" y="362063"/>
            <a:ext cx="2636940" cy="246221"/>
          </a:xfrm>
          <a:prstGeom prst="rect">
            <a:avLst/>
          </a:prstGeom>
        </p:spPr>
        <p:txBody>
          <a:bodyPr wrap="none" lIns="0" rIns="0">
            <a:spAutoFit/>
          </a:bodyPr>
          <a:lstStyle/>
          <a:p>
            <a:r>
              <a:rPr lang="en-US" sz="1000" noProof="0">
                <a:latin typeface="+mn-lt"/>
              </a:rPr>
              <a:t>For use with Microsoft Office PowerPoint 365</a:t>
            </a:r>
            <a:endParaRPr lang="en-US" sz="1000" noProof="0">
              <a:solidFill>
                <a:schemeClr val="bg1"/>
              </a:solidFill>
              <a:latin typeface="+mn-lt"/>
            </a:endParaRPr>
          </a:p>
        </p:txBody>
      </p:sp>
    </p:spTree>
    <p:extLst>
      <p:ext uri="{BB962C8B-B14F-4D97-AF65-F5344CB8AC3E}">
        <p14:creationId xmlns:p14="http://schemas.microsoft.com/office/powerpoint/2010/main" val="27375434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1_Getting started 2">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0744277-5DA6-4D79-9965-A397B10112FA}"/>
              </a:ext>
            </a:extLst>
          </p:cNvPr>
          <p:cNvPicPr>
            <a:picLocks noChangeAspect="1"/>
          </p:cNvPicPr>
          <p:nvPr userDrawn="1"/>
        </p:nvPicPr>
        <p:blipFill>
          <a:blip r:embed="rId2"/>
          <a:stretch>
            <a:fillRect/>
          </a:stretch>
        </p:blipFill>
        <p:spPr>
          <a:xfrm>
            <a:off x="6573913" y="3559635"/>
            <a:ext cx="3452577" cy="1828800"/>
          </a:xfrm>
          <a:prstGeom prst="rect">
            <a:avLst/>
          </a:prstGeom>
          <a:ln w="3175">
            <a:solidFill>
              <a:schemeClr val="bg2">
                <a:lumMod val="60000"/>
                <a:lumOff val="40000"/>
              </a:schemeClr>
            </a:solidFill>
          </a:ln>
        </p:spPr>
      </p:pic>
      <p:pic>
        <p:nvPicPr>
          <p:cNvPr id="6" name="Picture 5">
            <a:extLst>
              <a:ext uri="{FF2B5EF4-FFF2-40B4-BE49-F238E27FC236}">
                <a16:creationId xmlns:a16="http://schemas.microsoft.com/office/drawing/2014/main" id="{9EA0063F-53E2-4EB4-BFF1-6867F8352199}"/>
              </a:ext>
            </a:extLst>
          </p:cNvPr>
          <p:cNvPicPr>
            <a:picLocks noChangeAspect="1"/>
          </p:cNvPicPr>
          <p:nvPr userDrawn="1"/>
        </p:nvPicPr>
        <p:blipFill>
          <a:blip r:embed="rId3"/>
          <a:stretch>
            <a:fillRect/>
          </a:stretch>
        </p:blipFill>
        <p:spPr>
          <a:xfrm>
            <a:off x="455615" y="3559635"/>
            <a:ext cx="3152818" cy="1828800"/>
          </a:xfrm>
          <a:prstGeom prst="rect">
            <a:avLst/>
          </a:prstGeom>
          <a:ln w="3175">
            <a:solidFill>
              <a:schemeClr val="bg2">
                <a:lumMod val="60000"/>
                <a:lumOff val="40000"/>
              </a:schemeClr>
            </a:solidFill>
          </a:ln>
        </p:spPr>
      </p:pic>
      <p:sp>
        <p:nvSpPr>
          <p:cNvPr id="17" name="Rectangle 16">
            <a:extLst>
              <a:ext uri="{FF2B5EF4-FFF2-40B4-BE49-F238E27FC236}">
                <a16:creationId xmlns:a16="http://schemas.microsoft.com/office/drawing/2014/main" id="{99911C52-8BD4-4F0D-866B-C996C90A70C0}"/>
              </a:ext>
            </a:extLst>
          </p:cNvPr>
          <p:cNvSpPr/>
          <p:nvPr userDrawn="1"/>
        </p:nvSpPr>
        <p:spPr>
          <a:xfrm>
            <a:off x="373167" y="1622709"/>
            <a:ext cx="5369604" cy="1372683"/>
          </a:xfrm>
          <a:prstGeom prst="rect">
            <a:avLst/>
          </a:prstGeom>
        </p:spPr>
        <p:txBody>
          <a:bodyPr wrap="square">
            <a:spAutoFit/>
          </a:bodyPr>
          <a:lstStyle/>
          <a:p>
            <a:pPr marL="0" indent="0">
              <a:lnSpc>
                <a:spcPct val="95000"/>
              </a:lnSpc>
              <a:spcBef>
                <a:spcPts val="1200"/>
              </a:spcBef>
              <a:buNone/>
            </a:pPr>
            <a:r>
              <a:rPr lang="en-US" sz="1400" b="1" noProof="0"/>
              <a:t>To insert a new slide</a:t>
            </a:r>
          </a:p>
          <a:p>
            <a:pPr marL="228462" marR="0" lvl="0" indent="-228462" algn="l" defTabSz="913852" rtl="0" eaLnBrk="1" fontAlgn="auto" latinLnBrk="0" hangingPunct="1">
              <a:lnSpc>
                <a:spcPct val="95000"/>
              </a:lnSpc>
              <a:spcBef>
                <a:spcPts val="1200"/>
              </a:spcBef>
              <a:spcAft>
                <a:spcPts val="0"/>
              </a:spcAft>
              <a:buClrTx/>
              <a:buSzPct val="115000"/>
              <a:buFont typeface="Arial" panose="020B0604020202020204" pitchFamily="34" charset="0"/>
              <a:buChar char="•"/>
              <a:tabLst/>
              <a:defRPr/>
            </a:pPr>
            <a:r>
              <a:rPr kumimoji="0" lang="en-US" sz="1400" b="0" i="0" u="none" strike="noStrike" kern="1200" cap="none" spc="0" normalizeH="0" baseline="0" noProof="0">
                <a:ln>
                  <a:noFill/>
                </a:ln>
                <a:solidFill>
                  <a:prstClr val="black"/>
                </a:solidFill>
                <a:effectLst/>
                <a:uLnTx/>
                <a:uFillTx/>
                <a:latin typeface="+mn-lt"/>
                <a:ea typeface="+mn-ea"/>
                <a:cs typeface="+mn-cs"/>
              </a:rPr>
              <a:t>Click the bottom of the New Slide button on the Home tab.</a:t>
            </a:r>
          </a:p>
          <a:p>
            <a:pPr marL="228462" marR="0" lvl="0" indent="-228462" algn="l" defTabSz="913852" rtl="0" eaLnBrk="1" fontAlgn="auto" latinLnBrk="0" hangingPunct="1">
              <a:lnSpc>
                <a:spcPct val="95000"/>
              </a:lnSpc>
              <a:spcBef>
                <a:spcPts val="1200"/>
              </a:spcBef>
              <a:spcAft>
                <a:spcPts val="0"/>
              </a:spcAft>
              <a:buClrTx/>
              <a:buSzPct val="115000"/>
              <a:buFont typeface="Arial" panose="020B0604020202020204" pitchFamily="34" charset="0"/>
              <a:buChar char="•"/>
              <a:tabLst/>
              <a:defRPr/>
            </a:pPr>
            <a:r>
              <a:rPr kumimoji="0" lang="en-US" sz="1400" b="0" i="0" u="none" strike="noStrike" kern="1200" cap="none" spc="0" normalizeH="0" baseline="0" noProof="0">
                <a:ln>
                  <a:noFill/>
                </a:ln>
                <a:solidFill>
                  <a:prstClr val="black"/>
                </a:solidFill>
                <a:effectLst/>
                <a:uLnTx/>
                <a:uFillTx/>
                <a:latin typeface="+mn-lt"/>
                <a:ea typeface="+mn-ea"/>
                <a:cs typeface="+mn-cs"/>
              </a:rPr>
              <a:t>Choose a layout from the gallery.</a:t>
            </a:r>
          </a:p>
          <a:p>
            <a:pPr marL="228462" marR="0" lvl="0" indent="-228462" algn="l" defTabSz="913852" rtl="0" eaLnBrk="1" fontAlgn="auto" latinLnBrk="0" hangingPunct="1">
              <a:lnSpc>
                <a:spcPct val="95000"/>
              </a:lnSpc>
              <a:spcBef>
                <a:spcPts val="1200"/>
              </a:spcBef>
              <a:spcAft>
                <a:spcPts val="0"/>
              </a:spcAft>
              <a:buClrTx/>
              <a:buSzPct val="115000"/>
              <a:buFont typeface="Arial" panose="020B0604020202020204" pitchFamily="34" charset="0"/>
              <a:buChar char="•"/>
              <a:tabLst/>
              <a:defRPr/>
            </a:pPr>
            <a:r>
              <a:rPr kumimoji="0" lang="en-US" sz="1400" b="0" i="0" u="none" strike="noStrike" kern="1200" cap="none" spc="0" normalizeH="0" baseline="0" noProof="0">
                <a:ln>
                  <a:noFill/>
                </a:ln>
                <a:solidFill>
                  <a:prstClr val="black"/>
                </a:solidFill>
                <a:effectLst/>
                <a:uLnTx/>
                <a:uFillTx/>
                <a:latin typeface="+mn-lt"/>
                <a:ea typeface="+mn-ea"/>
                <a:cs typeface="+mn-cs"/>
              </a:rPr>
              <a:t>Add content using </a:t>
            </a:r>
            <a:r>
              <a:rPr lang="en-US" sz="1400" noProof="0"/>
              <a:t>the default boxes provided.</a:t>
            </a:r>
          </a:p>
        </p:txBody>
      </p:sp>
      <p:sp>
        <p:nvSpPr>
          <p:cNvPr id="15" name="Rectangle 14">
            <a:extLst>
              <a:ext uri="{FF2B5EF4-FFF2-40B4-BE49-F238E27FC236}">
                <a16:creationId xmlns:a16="http://schemas.microsoft.com/office/drawing/2014/main" id="{11E92F06-F4FB-4621-9169-B57FD0A41EED}"/>
              </a:ext>
            </a:extLst>
          </p:cNvPr>
          <p:cNvSpPr/>
          <p:nvPr userDrawn="1"/>
        </p:nvSpPr>
        <p:spPr>
          <a:xfrm>
            <a:off x="381712" y="950982"/>
            <a:ext cx="5241421" cy="461665"/>
          </a:xfrm>
          <a:prstGeom prst="rect">
            <a:avLst/>
          </a:prstGeom>
        </p:spPr>
        <p:txBody>
          <a:bodyPr wrap="square">
            <a:spAutoFit/>
          </a:bodyPr>
          <a:lstStyle/>
          <a:p>
            <a:r>
              <a:rPr kumimoji="0" lang="en-US" sz="2399" b="1" i="0" u="none" strike="noStrike" kern="1200" cap="none" spc="0" normalizeH="0" baseline="0" noProof="0">
                <a:ln>
                  <a:noFill/>
                </a:ln>
                <a:solidFill>
                  <a:prstClr val="black"/>
                </a:solidFill>
                <a:effectLst/>
                <a:uLnTx/>
                <a:uFillTx/>
                <a:latin typeface="+mn-lt"/>
                <a:ea typeface="+mj-ea"/>
                <a:cs typeface="+mj-cs"/>
              </a:rPr>
              <a:t>To Insert or Change a Slide</a:t>
            </a:r>
            <a:endParaRPr lang="en-US" sz="1799" noProof="0"/>
          </a:p>
        </p:txBody>
      </p:sp>
      <p:sp>
        <p:nvSpPr>
          <p:cNvPr id="2" name="Date Placeholder 1"/>
          <p:cNvSpPr>
            <a:spLocks noGrp="1"/>
          </p:cNvSpPr>
          <p:nvPr>
            <p:ph type="dt" sz="half" idx="10"/>
          </p:nvPr>
        </p:nvSpPr>
        <p:spPr/>
        <p:txBody>
          <a:bodyPr/>
          <a:lstStyle/>
          <a:p>
            <a:fld id="{9C607C0D-E009-46A8-9602-4C9F4E3543F3}" type="datetime4">
              <a:rPr lang="en-US" smtClean="0"/>
              <a:t>September 14, 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a:xfrm>
            <a:off x="11449994" y="6399283"/>
            <a:ext cx="283219" cy="175694"/>
          </a:xfrm>
          <a:prstGeom prst="rect">
            <a:avLst/>
          </a:prstGeom>
        </p:spPr>
        <p:txBody>
          <a:bodyPr/>
          <a:lstStyle/>
          <a:p>
            <a:fld id="{BB333B34-C87C-402E-ABB0-13B7C9DEBBC4}" type="slidenum">
              <a:rPr lang="en-US" smtClean="0"/>
              <a:t>‹#›</a:t>
            </a:fld>
            <a:endParaRPr lang="en-US"/>
          </a:p>
        </p:txBody>
      </p:sp>
      <p:sp>
        <p:nvSpPr>
          <p:cNvPr id="16" name="Rectangle 15">
            <a:extLst>
              <a:ext uri="{FF2B5EF4-FFF2-40B4-BE49-F238E27FC236}">
                <a16:creationId xmlns:a16="http://schemas.microsoft.com/office/drawing/2014/main" id="{F1C17CB5-F2BE-4A24-9128-54B915A02C7D}"/>
              </a:ext>
            </a:extLst>
          </p:cNvPr>
          <p:cNvSpPr/>
          <p:nvPr userDrawn="1"/>
        </p:nvSpPr>
        <p:spPr>
          <a:xfrm>
            <a:off x="455615" y="362063"/>
            <a:ext cx="2636940" cy="246221"/>
          </a:xfrm>
          <a:prstGeom prst="rect">
            <a:avLst/>
          </a:prstGeom>
        </p:spPr>
        <p:txBody>
          <a:bodyPr wrap="none" lIns="0" rIns="0">
            <a:spAutoFit/>
          </a:bodyPr>
          <a:lstStyle/>
          <a:p>
            <a:r>
              <a:rPr lang="en-US" sz="1000" noProof="0">
                <a:latin typeface="+mn-lt"/>
              </a:rPr>
              <a:t>For use with Microsoft Office PowerPoint 365</a:t>
            </a:r>
            <a:endParaRPr lang="en-US" sz="1000" noProof="0">
              <a:solidFill>
                <a:schemeClr val="bg1"/>
              </a:solidFill>
              <a:latin typeface="+mn-lt"/>
            </a:endParaRPr>
          </a:p>
        </p:txBody>
      </p:sp>
      <p:sp>
        <p:nvSpPr>
          <p:cNvPr id="19" name="Rectangle 18">
            <a:extLst>
              <a:ext uri="{FF2B5EF4-FFF2-40B4-BE49-F238E27FC236}">
                <a16:creationId xmlns:a16="http://schemas.microsoft.com/office/drawing/2014/main" id="{F013F073-27F8-44C6-86F2-1BFB52DCC02D}"/>
              </a:ext>
            </a:extLst>
          </p:cNvPr>
          <p:cNvSpPr/>
          <p:nvPr userDrawn="1"/>
        </p:nvSpPr>
        <p:spPr>
          <a:xfrm>
            <a:off x="6471694" y="1622709"/>
            <a:ext cx="5261520" cy="1731243"/>
          </a:xfrm>
          <a:prstGeom prst="rect">
            <a:avLst/>
          </a:prstGeom>
        </p:spPr>
        <p:txBody>
          <a:bodyPr wrap="square">
            <a:spAutoFit/>
          </a:bodyPr>
          <a:lstStyle/>
          <a:p>
            <a:pPr marL="0" indent="0">
              <a:lnSpc>
                <a:spcPct val="95000"/>
              </a:lnSpc>
              <a:spcBef>
                <a:spcPts val="1200"/>
              </a:spcBef>
              <a:buNone/>
            </a:pPr>
            <a:r>
              <a:rPr lang="en-US" sz="1400" b="1" noProof="0"/>
              <a:t>To change the layout of an existing slide </a:t>
            </a:r>
          </a:p>
          <a:p>
            <a:pPr marL="228462" marR="0" lvl="0" indent="-228462" algn="l" defTabSz="913852" rtl="0" eaLnBrk="1" fontAlgn="auto" latinLnBrk="0" hangingPunct="1">
              <a:lnSpc>
                <a:spcPct val="95000"/>
              </a:lnSpc>
              <a:spcBef>
                <a:spcPts val="1200"/>
              </a:spcBef>
              <a:spcAft>
                <a:spcPts val="0"/>
              </a:spcAft>
              <a:buClrTx/>
              <a:buSzPct val="115000"/>
              <a:buFont typeface="Arial" panose="020B0604020202020204" pitchFamily="34" charset="0"/>
              <a:buChar char="•"/>
              <a:tabLst/>
              <a:defRPr/>
            </a:pPr>
            <a:r>
              <a:rPr lang="en-US" sz="1400" noProof="0"/>
              <a:t>Go </a:t>
            </a:r>
            <a:r>
              <a:rPr kumimoji="0" lang="en-US" sz="1400" b="0" i="0" u="none" strike="noStrike" kern="1200" cap="none" spc="0" normalizeH="0" baseline="0" noProof="0">
                <a:ln>
                  <a:noFill/>
                </a:ln>
                <a:solidFill>
                  <a:prstClr val="black"/>
                </a:solidFill>
                <a:effectLst/>
                <a:uLnTx/>
                <a:uFillTx/>
                <a:latin typeface="+mn-lt"/>
                <a:ea typeface="+mn-ea"/>
                <a:cs typeface="+mn-cs"/>
              </a:rPr>
              <a:t>to the slide you want to change.</a:t>
            </a:r>
          </a:p>
          <a:p>
            <a:pPr marL="228462" marR="0" lvl="0" indent="-228462" algn="l" defTabSz="913852" rtl="0" eaLnBrk="1" fontAlgn="auto" latinLnBrk="0" hangingPunct="1">
              <a:lnSpc>
                <a:spcPct val="95000"/>
              </a:lnSpc>
              <a:spcBef>
                <a:spcPts val="1200"/>
              </a:spcBef>
              <a:spcAft>
                <a:spcPts val="0"/>
              </a:spcAft>
              <a:buClrTx/>
              <a:buSzPct val="115000"/>
              <a:buFont typeface="Arial" panose="020B0604020202020204" pitchFamily="34" charset="0"/>
              <a:buChar char="•"/>
              <a:tabLst/>
              <a:defRPr/>
            </a:pPr>
            <a:r>
              <a:rPr kumimoji="0" lang="en-US" sz="1400" b="0" i="0" u="none" strike="noStrike" kern="1200" cap="none" spc="0" normalizeH="0" baseline="0" noProof="0">
                <a:ln>
                  <a:noFill/>
                </a:ln>
                <a:solidFill>
                  <a:prstClr val="black"/>
                </a:solidFill>
                <a:effectLst/>
                <a:uLnTx/>
                <a:uFillTx/>
                <a:latin typeface="+mn-lt"/>
                <a:ea typeface="+mn-ea"/>
                <a:cs typeface="+mn-cs"/>
              </a:rPr>
              <a:t>Select Layout on the Home tab.</a:t>
            </a:r>
          </a:p>
          <a:p>
            <a:pPr marL="228462" marR="0" lvl="0" indent="-228462" algn="l" defTabSz="913852" rtl="0" eaLnBrk="1" fontAlgn="auto" latinLnBrk="0" hangingPunct="1">
              <a:lnSpc>
                <a:spcPct val="95000"/>
              </a:lnSpc>
              <a:spcBef>
                <a:spcPts val="1200"/>
              </a:spcBef>
              <a:spcAft>
                <a:spcPts val="0"/>
              </a:spcAft>
              <a:buClrTx/>
              <a:buSzPct val="115000"/>
              <a:buFont typeface="Arial" panose="020B0604020202020204" pitchFamily="34" charset="0"/>
              <a:buChar char="•"/>
              <a:tabLst/>
              <a:defRPr/>
            </a:pPr>
            <a:r>
              <a:rPr kumimoji="0" lang="en-US" sz="1400" b="0" i="0" u="none" strike="noStrike" kern="1200" cap="none" spc="0" normalizeH="0" baseline="0" noProof="0">
                <a:ln>
                  <a:noFill/>
                </a:ln>
                <a:solidFill>
                  <a:prstClr val="black"/>
                </a:solidFill>
                <a:effectLst/>
                <a:uLnTx/>
                <a:uFillTx/>
                <a:latin typeface="+mn-lt"/>
                <a:ea typeface="+mn-ea"/>
                <a:cs typeface="+mn-cs"/>
              </a:rPr>
              <a:t>Choose a new layout from the gallery.</a:t>
            </a:r>
          </a:p>
          <a:p>
            <a:pPr marL="228462" marR="0" lvl="0" indent="-228462" algn="l" defTabSz="913852" rtl="0" eaLnBrk="1" fontAlgn="auto" latinLnBrk="0" hangingPunct="1">
              <a:lnSpc>
                <a:spcPct val="95000"/>
              </a:lnSpc>
              <a:spcBef>
                <a:spcPts val="1200"/>
              </a:spcBef>
              <a:spcAft>
                <a:spcPts val="0"/>
              </a:spcAft>
              <a:buClrTx/>
              <a:buSzPct val="115000"/>
              <a:buFont typeface="Arial" panose="020B0604020202020204" pitchFamily="34" charset="0"/>
              <a:buChar char="•"/>
              <a:tabLst/>
              <a:defRPr/>
            </a:pPr>
            <a:r>
              <a:rPr kumimoji="0" lang="en-US" sz="1400" b="0" i="0" u="none" strike="noStrike" kern="1200" cap="none" spc="0" normalizeH="0" baseline="0" noProof="0">
                <a:ln>
                  <a:noFill/>
                </a:ln>
                <a:solidFill>
                  <a:prstClr val="black"/>
                </a:solidFill>
                <a:effectLst/>
                <a:uLnTx/>
                <a:uFillTx/>
                <a:latin typeface="+mn-lt"/>
                <a:ea typeface="+mn-ea"/>
                <a:cs typeface="+mn-cs"/>
              </a:rPr>
              <a:t>Add content </a:t>
            </a:r>
            <a:r>
              <a:rPr lang="en-US" sz="1400" noProof="0"/>
              <a:t>using the default boxes provided.</a:t>
            </a:r>
          </a:p>
        </p:txBody>
      </p:sp>
      <p:cxnSp>
        <p:nvCxnSpPr>
          <p:cNvPr id="13" name="Straight Connector 12">
            <a:extLst>
              <a:ext uri="{FF2B5EF4-FFF2-40B4-BE49-F238E27FC236}">
                <a16:creationId xmlns:a16="http://schemas.microsoft.com/office/drawing/2014/main" id="{D881C36F-DB11-4377-82A5-7916E869C5A2}"/>
              </a:ext>
            </a:extLst>
          </p:cNvPr>
          <p:cNvCxnSpPr>
            <a:cxnSpLocks/>
          </p:cNvCxnSpPr>
          <p:nvPr userDrawn="1"/>
        </p:nvCxnSpPr>
        <p:spPr>
          <a:xfrm>
            <a:off x="6094412" y="1655840"/>
            <a:ext cx="0" cy="3892832"/>
          </a:xfrm>
          <a:prstGeom prst="line">
            <a:avLst/>
          </a:prstGeom>
          <a:noFill/>
          <a:ln w="12700" cap="flat">
            <a:solidFill>
              <a:schemeClr val="tx1"/>
            </a:solidFill>
            <a:prstDash val="solid"/>
            <a:miter lim="400000"/>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3740151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1_Getting started 3">
    <p:spTree>
      <p:nvGrpSpPr>
        <p:cNvPr id="1" name=""/>
        <p:cNvGrpSpPr/>
        <p:nvPr/>
      </p:nvGrpSpPr>
      <p:grpSpPr>
        <a:xfrm>
          <a:off x="0" y="0"/>
          <a:ext cx="0" cy="0"/>
          <a:chOff x="0" y="0"/>
          <a:chExt cx="0" cy="0"/>
        </a:xfrm>
      </p:grpSpPr>
      <p:graphicFrame>
        <p:nvGraphicFramePr>
          <p:cNvPr id="24" name="Table 23">
            <a:extLst>
              <a:ext uri="{FF2B5EF4-FFF2-40B4-BE49-F238E27FC236}">
                <a16:creationId xmlns:a16="http://schemas.microsoft.com/office/drawing/2014/main" id="{00C1F430-FF2A-4D43-A079-6138771B606C}"/>
              </a:ext>
            </a:extLst>
          </p:cNvPr>
          <p:cNvGraphicFramePr>
            <a:graphicFrameLocks noGrp="1"/>
          </p:cNvGraphicFramePr>
          <p:nvPr userDrawn="1">
            <p:extLst>
              <p:ext uri="{D42A27DB-BD31-4B8C-83A1-F6EECF244321}">
                <p14:modId xmlns:p14="http://schemas.microsoft.com/office/powerpoint/2010/main" val="2862412729"/>
              </p:ext>
            </p:extLst>
          </p:nvPr>
        </p:nvGraphicFramePr>
        <p:xfrm>
          <a:off x="455615" y="1597097"/>
          <a:ext cx="5175575" cy="3691737"/>
        </p:xfrm>
        <a:graphic>
          <a:graphicData uri="http://schemas.openxmlformats.org/drawingml/2006/table">
            <a:tbl>
              <a:tblPr firstRow="1" bandRow="1">
                <a:tableStyleId>{5940675A-B579-460E-94D1-54222C63F5DA}</a:tableStyleId>
              </a:tblPr>
              <a:tblGrid>
                <a:gridCol w="1035115">
                  <a:extLst>
                    <a:ext uri="{9D8B030D-6E8A-4147-A177-3AD203B41FA5}">
                      <a16:colId xmlns:a16="http://schemas.microsoft.com/office/drawing/2014/main" val="1797523732"/>
                    </a:ext>
                  </a:extLst>
                </a:gridCol>
                <a:gridCol w="1035115">
                  <a:extLst>
                    <a:ext uri="{9D8B030D-6E8A-4147-A177-3AD203B41FA5}">
                      <a16:colId xmlns:a16="http://schemas.microsoft.com/office/drawing/2014/main" val="2173720451"/>
                    </a:ext>
                  </a:extLst>
                </a:gridCol>
                <a:gridCol w="1035115">
                  <a:extLst>
                    <a:ext uri="{9D8B030D-6E8A-4147-A177-3AD203B41FA5}">
                      <a16:colId xmlns:a16="http://schemas.microsoft.com/office/drawing/2014/main" val="1029007346"/>
                    </a:ext>
                  </a:extLst>
                </a:gridCol>
                <a:gridCol w="1035115">
                  <a:extLst>
                    <a:ext uri="{9D8B030D-6E8A-4147-A177-3AD203B41FA5}">
                      <a16:colId xmlns:a16="http://schemas.microsoft.com/office/drawing/2014/main" val="713328310"/>
                    </a:ext>
                  </a:extLst>
                </a:gridCol>
                <a:gridCol w="1035115">
                  <a:extLst>
                    <a:ext uri="{9D8B030D-6E8A-4147-A177-3AD203B41FA5}">
                      <a16:colId xmlns:a16="http://schemas.microsoft.com/office/drawing/2014/main" val="2205100299"/>
                    </a:ext>
                  </a:extLst>
                </a:gridCol>
              </a:tblGrid>
              <a:tr h="239964">
                <a:tc gridSpan="5">
                  <a:txBody>
                    <a:bodyPr/>
                    <a:lstStyle/>
                    <a:p>
                      <a:pPr>
                        <a:lnSpc>
                          <a:spcPct val="130000"/>
                        </a:lnSpc>
                      </a:pPr>
                      <a:r>
                        <a:rPr lang="en-US" sz="1100" b="1"/>
                        <a:t>Primary colors – RGB values</a:t>
                      </a:r>
                    </a:p>
                  </a:txBody>
                  <a:tcPr marL="0" marR="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tcPr>
                </a:tc>
                <a:tc hMerge="1">
                  <a:txBody>
                    <a:bodyPr/>
                    <a:lstStyle/>
                    <a:p>
                      <a:endParaRPr lang="en-CA"/>
                    </a:p>
                  </a:txBody>
                  <a:tcPr/>
                </a:tc>
                <a:tc hMerge="1">
                  <a:txBody>
                    <a:bodyPr/>
                    <a:lstStyle/>
                    <a:p>
                      <a:endParaRPr lang="en-CA"/>
                    </a:p>
                  </a:txBody>
                  <a:tcPr/>
                </a:tc>
                <a:tc hMerge="1">
                  <a:txBody>
                    <a:bodyPr/>
                    <a:lstStyle/>
                    <a:p>
                      <a:endParaRPr lang="en-CA"/>
                    </a:p>
                  </a:txBody>
                  <a:tcPr/>
                </a:tc>
                <a:tc hMerge="1">
                  <a:txBody>
                    <a:bodyPr/>
                    <a:lstStyle/>
                    <a:p>
                      <a:endParaRPr lang="en-CA"/>
                    </a:p>
                  </a:txBody>
                  <a:tcPr/>
                </a:tc>
                <a:extLst>
                  <a:ext uri="{0D108BD9-81ED-4DB2-BD59-A6C34878D82A}">
                    <a16:rowId xmlns:a16="http://schemas.microsoft.com/office/drawing/2014/main" val="1536449648"/>
                  </a:ext>
                </a:extLst>
              </a:tr>
              <a:tr h="431934">
                <a:tc>
                  <a:txBody>
                    <a:bodyPr/>
                    <a:lstStyle/>
                    <a:p>
                      <a:pPr>
                        <a:lnSpc>
                          <a:spcPct val="130000"/>
                        </a:lnSpc>
                      </a:pPr>
                      <a:r>
                        <a:rPr lang="en-US" sz="1000" b="1">
                          <a:solidFill>
                            <a:schemeClr val="bg1"/>
                          </a:solidFill>
                        </a:rPr>
                        <a:t>Green</a:t>
                      </a:r>
                    </a:p>
                    <a:p>
                      <a:pPr>
                        <a:lnSpc>
                          <a:spcPct val="130000"/>
                        </a:lnSpc>
                      </a:pPr>
                      <a:r>
                        <a:rPr lang="en-US" sz="1000">
                          <a:solidFill>
                            <a:schemeClr val="bg1"/>
                          </a:solidFill>
                        </a:rPr>
                        <a:t>0  167  88</a:t>
                      </a:r>
                    </a:p>
                  </a:txBody>
                  <a:tcPr marR="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1"/>
                    </a:solidFill>
                  </a:tcPr>
                </a:tc>
                <a:tc>
                  <a:txBody>
                    <a:bodyPr/>
                    <a:lstStyle/>
                    <a:p>
                      <a:pPr>
                        <a:lnSpc>
                          <a:spcPct val="130000"/>
                        </a:lnSpc>
                      </a:pPr>
                      <a:r>
                        <a:rPr lang="en-US" sz="1000" b="1">
                          <a:solidFill>
                            <a:schemeClr val="bg1"/>
                          </a:solidFill>
                        </a:rPr>
                        <a:t>Blue</a:t>
                      </a:r>
                    </a:p>
                    <a:p>
                      <a:pPr>
                        <a:lnSpc>
                          <a:spcPct val="130000"/>
                        </a:lnSpc>
                      </a:pPr>
                      <a:r>
                        <a:rPr lang="en-US" sz="1000">
                          <a:solidFill>
                            <a:schemeClr val="bg1"/>
                          </a:solidFill>
                        </a:rPr>
                        <a:t>0  0  193</a:t>
                      </a:r>
                    </a:p>
                  </a:txBody>
                  <a:tcPr marR="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2"/>
                    </a:solidFill>
                  </a:tcPr>
                </a:tc>
                <a:tc>
                  <a:txBody>
                    <a:bodyPr/>
                    <a:lstStyle/>
                    <a:p>
                      <a:pPr>
                        <a:lnSpc>
                          <a:spcPct val="130000"/>
                        </a:lnSpc>
                      </a:pPr>
                      <a:endParaRPr lang="en-US" sz="1000"/>
                    </a:p>
                  </a:txBody>
                  <a:tcPr marR="0"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30000"/>
                        </a:lnSpc>
                      </a:pPr>
                      <a:endParaRPr lang="en-US" sz="1000"/>
                    </a:p>
                  </a:txBody>
                  <a:tcPr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30000"/>
                        </a:lnSpc>
                      </a:pPr>
                      <a:endParaRPr lang="en-US" sz="1000"/>
                    </a:p>
                  </a:txBody>
                  <a:tcPr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05217441"/>
                  </a:ext>
                </a:extLst>
              </a:tr>
              <a:tr h="431934">
                <a:tc>
                  <a:txBody>
                    <a:bodyPr/>
                    <a:lstStyle/>
                    <a:p>
                      <a:pPr>
                        <a:lnSpc>
                          <a:spcPct val="130000"/>
                        </a:lnSpc>
                      </a:pPr>
                      <a:r>
                        <a:rPr lang="en-US" sz="1000">
                          <a:solidFill>
                            <a:schemeClr val="bg1"/>
                          </a:solidFill>
                        </a:rPr>
                        <a:t>Dark 2</a:t>
                      </a:r>
                    </a:p>
                    <a:p>
                      <a:pPr>
                        <a:lnSpc>
                          <a:spcPct val="130000"/>
                        </a:lnSpc>
                      </a:pPr>
                      <a:r>
                        <a:rPr lang="en-US" sz="1000">
                          <a:solidFill>
                            <a:schemeClr val="bg1"/>
                          </a:solidFill>
                        </a:rPr>
                        <a:t>4  97  56</a:t>
                      </a:r>
                    </a:p>
                  </a:txBody>
                  <a:tcPr marR="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46138"/>
                    </a:solidFill>
                  </a:tcPr>
                </a:tc>
                <a:tc>
                  <a:txBody>
                    <a:bodyPr/>
                    <a:lstStyle/>
                    <a:p>
                      <a:pPr>
                        <a:lnSpc>
                          <a:spcPct val="130000"/>
                        </a:lnSpc>
                      </a:pPr>
                      <a:r>
                        <a:rPr lang="en-US" sz="1000">
                          <a:solidFill>
                            <a:schemeClr val="bg1"/>
                          </a:solidFill>
                        </a:rPr>
                        <a:t>Dark 2 </a:t>
                      </a:r>
                    </a:p>
                    <a:p>
                      <a:pPr>
                        <a:lnSpc>
                          <a:spcPct val="130000"/>
                        </a:lnSpc>
                      </a:pPr>
                      <a:r>
                        <a:rPr lang="en-US" sz="1000">
                          <a:solidFill>
                            <a:schemeClr val="bg1"/>
                          </a:solidFill>
                        </a:rPr>
                        <a:t>0  0  130</a:t>
                      </a:r>
                    </a:p>
                  </a:txBody>
                  <a:tcPr marR="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0082"/>
                    </a:solidFill>
                  </a:tcPr>
                </a:tc>
                <a:tc>
                  <a:txBody>
                    <a:bodyPr/>
                    <a:lstStyle/>
                    <a:p>
                      <a:pPr>
                        <a:lnSpc>
                          <a:spcPct val="130000"/>
                        </a:lnSpc>
                      </a:pPr>
                      <a:endParaRPr lang="en-US" sz="1000"/>
                    </a:p>
                  </a:txBody>
                  <a:tcPr marR="0"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30000"/>
                        </a:lnSpc>
                      </a:pPr>
                      <a:endParaRPr lang="en-US" sz="1000"/>
                    </a:p>
                  </a:txBody>
                  <a:tcPr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30000"/>
                        </a:lnSpc>
                      </a:pPr>
                      <a:endParaRPr lang="en-US" sz="1000"/>
                    </a:p>
                  </a:txBody>
                  <a:tcPr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458347594"/>
                  </a:ext>
                </a:extLst>
              </a:tr>
              <a:tr h="431934">
                <a:tc>
                  <a:txBody>
                    <a:bodyPr/>
                    <a:lstStyle/>
                    <a:p>
                      <a:pPr>
                        <a:lnSpc>
                          <a:spcPct val="130000"/>
                        </a:lnSpc>
                      </a:pPr>
                      <a:r>
                        <a:rPr lang="en-US" sz="1000">
                          <a:solidFill>
                            <a:schemeClr val="tx1"/>
                          </a:solidFill>
                        </a:rPr>
                        <a:t>Light 3 </a:t>
                      </a:r>
                    </a:p>
                    <a:p>
                      <a:pPr>
                        <a:lnSpc>
                          <a:spcPct val="130000"/>
                        </a:lnSpc>
                      </a:pPr>
                      <a:r>
                        <a:rPr lang="en-US" sz="1000">
                          <a:solidFill>
                            <a:schemeClr val="tx1"/>
                          </a:solidFill>
                        </a:rPr>
                        <a:t>172  229  196</a:t>
                      </a:r>
                    </a:p>
                  </a:txBody>
                  <a:tcPr marR="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ACE5C4"/>
                    </a:solidFill>
                  </a:tcPr>
                </a:tc>
                <a:tc>
                  <a:txBody>
                    <a:bodyPr/>
                    <a:lstStyle/>
                    <a:p>
                      <a:pPr>
                        <a:lnSpc>
                          <a:spcPct val="130000"/>
                        </a:lnSpc>
                      </a:pPr>
                      <a:r>
                        <a:rPr lang="en-US" sz="1000">
                          <a:solidFill>
                            <a:schemeClr val="tx1"/>
                          </a:solidFill>
                        </a:rPr>
                        <a:t>Light 4</a:t>
                      </a:r>
                    </a:p>
                    <a:p>
                      <a:pPr>
                        <a:lnSpc>
                          <a:spcPct val="130000"/>
                        </a:lnSpc>
                      </a:pPr>
                      <a:r>
                        <a:rPr lang="en-US" sz="1000">
                          <a:solidFill>
                            <a:schemeClr val="tx1"/>
                          </a:solidFill>
                        </a:rPr>
                        <a:t>193  216  247</a:t>
                      </a:r>
                    </a:p>
                  </a:txBody>
                  <a:tcPr marR="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D8F7"/>
                    </a:solidFill>
                  </a:tcPr>
                </a:tc>
                <a:tc>
                  <a:txBody>
                    <a:bodyPr/>
                    <a:lstStyle/>
                    <a:p>
                      <a:pPr>
                        <a:lnSpc>
                          <a:spcPct val="130000"/>
                        </a:lnSpc>
                      </a:pPr>
                      <a:endParaRPr lang="en-US" sz="1000"/>
                    </a:p>
                  </a:txBody>
                  <a:tcPr marR="0"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30000"/>
                        </a:lnSpc>
                      </a:pPr>
                      <a:endParaRPr lang="en-US" sz="1000"/>
                    </a:p>
                  </a:txBody>
                  <a:tcPr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30000"/>
                        </a:lnSpc>
                      </a:pPr>
                      <a:endParaRPr lang="en-US" sz="1000"/>
                    </a:p>
                  </a:txBody>
                  <a:tcPr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02122771"/>
                  </a:ext>
                </a:extLst>
              </a:tr>
              <a:tr h="602776">
                <a:tc gridSpan="5">
                  <a:txBody>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sz="1100" b="1" i="0" u="none" strike="noStrike" kern="1200" cap="none" spc="0" normalizeH="0" baseline="0" noProof="0">
                          <a:ln>
                            <a:noFill/>
                          </a:ln>
                          <a:solidFill>
                            <a:prstClr val="black"/>
                          </a:solidFill>
                          <a:effectLst/>
                          <a:uLnTx/>
                          <a:uFillTx/>
                          <a:latin typeface="+mn-lt"/>
                          <a:ea typeface="+mn-ea"/>
                          <a:cs typeface="+mn-cs"/>
                        </a:rPr>
                        <a:t>Secondary colors – RGB values</a:t>
                      </a:r>
                    </a:p>
                  </a:txBody>
                  <a:tcPr marL="0" marR="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hMerge="1">
                  <a:txBody>
                    <a:bodyPr/>
                    <a:lstStyle/>
                    <a:p>
                      <a:endParaRPr lang="en-CA" sz="1000"/>
                    </a:p>
                  </a:txBody>
                  <a:tcPr anchor="ctr"/>
                </a:tc>
                <a:tc hMerge="1">
                  <a:txBody>
                    <a:bodyPr/>
                    <a:lstStyle/>
                    <a:p>
                      <a:endParaRPr lang="en-CA" sz="1000"/>
                    </a:p>
                  </a:txBody>
                  <a:tcPr anchor="ctr"/>
                </a:tc>
                <a:tc hMerge="1">
                  <a:txBody>
                    <a:bodyPr/>
                    <a:lstStyle/>
                    <a:p>
                      <a:endParaRPr lang="en-CA" sz="1000"/>
                    </a:p>
                  </a:txBody>
                  <a:tcPr anchor="ctr"/>
                </a:tc>
                <a:tc hMerge="1">
                  <a:txBody>
                    <a:bodyPr/>
                    <a:lstStyle/>
                    <a:p>
                      <a:endParaRPr lang="en-CA" sz="1000"/>
                    </a:p>
                  </a:txBody>
                  <a:tcPr anchor="ctr"/>
                </a:tc>
                <a:extLst>
                  <a:ext uri="{0D108BD9-81ED-4DB2-BD59-A6C34878D82A}">
                    <a16:rowId xmlns:a16="http://schemas.microsoft.com/office/drawing/2014/main" val="3797564763"/>
                  </a:ext>
                </a:extLst>
              </a:tr>
              <a:tr h="431934">
                <a:tc>
                  <a:txBody>
                    <a:bodyPr/>
                    <a:lstStyle/>
                    <a:p>
                      <a:pPr>
                        <a:lnSpc>
                          <a:spcPct val="130000"/>
                        </a:lnSpc>
                      </a:pPr>
                      <a:r>
                        <a:rPr lang="en-US" sz="1000" b="1">
                          <a:solidFill>
                            <a:schemeClr val="bg1"/>
                          </a:solidFill>
                        </a:rPr>
                        <a:t>Coral</a:t>
                      </a:r>
                    </a:p>
                    <a:p>
                      <a:pPr>
                        <a:lnSpc>
                          <a:spcPct val="130000"/>
                        </a:lnSpc>
                      </a:pPr>
                      <a:r>
                        <a:rPr lang="en-US" sz="1000">
                          <a:solidFill>
                            <a:schemeClr val="bg1"/>
                          </a:solidFill>
                        </a:rPr>
                        <a:t>255  119  105</a:t>
                      </a:r>
                    </a:p>
                  </a:txBody>
                  <a:tcPr marR="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3"/>
                    </a:solidFill>
                  </a:tcPr>
                </a:tc>
                <a:tc>
                  <a:txBody>
                    <a:bodyPr/>
                    <a:lstStyle/>
                    <a:p>
                      <a:pPr>
                        <a:lnSpc>
                          <a:spcPct val="130000"/>
                        </a:lnSpc>
                      </a:pPr>
                      <a:r>
                        <a:rPr lang="en-US" sz="1000" b="1">
                          <a:solidFill>
                            <a:schemeClr val="bg1"/>
                          </a:solidFill>
                        </a:rPr>
                        <a:t>Violet</a:t>
                      </a:r>
                    </a:p>
                    <a:p>
                      <a:pPr>
                        <a:lnSpc>
                          <a:spcPct val="130000"/>
                        </a:lnSpc>
                      </a:pPr>
                      <a:r>
                        <a:rPr lang="en-US" sz="1000">
                          <a:solidFill>
                            <a:schemeClr val="bg1"/>
                          </a:solidFill>
                        </a:rPr>
                        <a:t>54  21  88</a:t>
                      </a:r>
                    </a:p>
                  </a:txBody>
                  <a:tcPr marR="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4"/>
                    </a:solidFill>
                  </a:tcPr>
                </a:tc>
                <a:tc>
                  <a:txBody>
                    <a:bodyPr/>
                    <a:lstStyle/>
                    <a:p>
                      <a:pPr>
                        <a:lnSpc>
                          <a:spcPct val="130000"/>
                        </a:lnSpc>
                      </a:pPr>
                      <a:r>
                        <a:rPr lang="en-US" sz="1000" b="1">
                          <a:solidFill>
                            <a:schemeClr val="bg1"/>
                          </a:solidFill>
                        </a:rPr>
                        <a:t>Gold</a:t>
                      </a:r>
                    </a:p>
                    <a:p>
                      <a:pPr>
                        <a:lnSpc>
                          <a:spcPct val="130000"/>
                        </a:lnSpc>
                      </a:pPr>
                      <a:r>
                        <a:rPr lang="en-US" sz="1000">
                          <a:solidFill>
                            <a:schemeClr val="bg1"/>
                          </a:solidFill>
                        </a:rPr>
                        <a:t>244  150  0</a:t>
                      </a:r>
                    </a:p>
                  </a:txBody>
                  <a:tcPr marR="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5"/>
                    </a:solidFill>
                  </a:tcPr>
                </a:tc>
                <a:tc>
                  <a:txBody>
                    <a:bodyPr/>
                    <a:lstStyle/>
                    <a:p>
                      <a:pPr>
                        <a:lnSpc>
                          <a:spcPct val="130000"/>
                        </a:lnSpc>
                      </a:pPr>
                      <a:r>
                        <a:rPr lang="en-US" sz="1000" b="1">
                          <a:solidFill>
                            <a:schemeClr val="bg1"/>
                          </a:solidFill>
                        </a:rPr>
                        <a:t>Turquoise</a:t>
                      </a:r>
                    </a:p>
                    <a:p>
                      <a:pPr>
                        <a:lnSpc>
                          <a:spcPct val="130000"/>
                        </a:lnSpc>
                      </a:pPr>
                      <a:r>
                        <a:rPr lang="en-US" sz="1000">
                          <a:solidFill>
                            <a:schemeClr val="bg1"/>
                          </a:solidFill>
                        </a:rPr>
                        <a:t>6  199  186</a:t>
                      </a:r>
                    </a:p>
                  </a:txBody>
                  <a:tcPr marR="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06C7BA"/>
                    </a:solidFill>
                  </a:tcPr>
                </a:tc>
                <a:tc>
                  <a:txBody>
                    <a:bodyPr/>
                    <a:lstStyle/>
                    <a:p>
                      <a:pPr>
                        <a:lnSpc>
                          <a:spcPct val="130000"/>
                        </a:lnSpc>
                      </a:pPr>
                      <a:r>
                        <a:rPr lang="en-US" sz="1000" b="1">
                          <a:solidFill>
                            <a:schemeClr val="bg1"/>
                          </a:solidFill>
                        </a:rPr>
                        <a:t>Dark Navy</a:t>
                      </a:r>
                    </a:p>
                    <a:p>
                      <a:pPr>
                        <a:lnSpc>
                          <a:spcPct val="130000"/>
                        </a:lnSpc>
                      </a:pPr>
                      <a:r>
                        <a:rPr lang="en-US" sz="1000">
                          <a:solidFill>
                            <a:schemeClr val="bg1"/>
                          </a:solidFill>
                        </a:rPr>
                        <a:t>40  43  62</a:t>
                      </a:r>
                    </a:p>
                  </a:txBody>
                  <a:tcPr marR="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tx2"/>
                    </a:solidFill>
                  </a:tcPr>
                </a:tc>
                <a:extLst>
                  <a:ext uri="{0D108BD9-81ED-4DB2-BD59-A6C34878D82A}">
                    <a16:rowId xmlns:a16="http://schemas.microsoft.com/office/drawing/2014/main" val="2648342461"/>
                  </a:ext>
                </a:extLst>
              </a:tr>
              <a:tr h="431934">
                <a:tc>
                  <a:txBody>
                    <a:bodyPr/>
                    <a:lstStyle/>
                    <a:p>
                      <a:pPr>
                        <a:lnSpc>
                          <a:spcPct val="130000"/>
                        </a:lnSpc>
                      </a:pPr>
                      <a:r>
                        <a:rPr lang="en-US" sz="1000">
                          <a:solidFill>
                            <a:schemeClr val="bg1"/>
                          </a:solidFill>
                        </a:rPr>
                        <a:t>Dark 3 </a:t>
                      </a:r>
                    </a:p>
                    <a:p>
                      <a:pPr>
                        <a:lnSpc>
                          <a:spcPct val="130000"/>
                        </a:lnSpc>
                      </a:pPr>
                      <a:r>
                        <a:rPr lang="en-US" sz="1000">
                          <a:solidFill>
                            <a:schemeClr val="bg1"/>
                          </a:solidFill>
                        </a:rPr>
                        <a:t>193  74  54</a:t>
                      </a:r>
                    </a:p>
                  </a:txBody>
                  <a:tcPr marR="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4A36"/>
                    </a:solidFill>
                  </a:tcPr>
                </a:tc>
                <a:tc>
                  <a:txBody>
                    <a:bodyPr/>
                    <a:lstStyle/>
                    <a:p>
                      <a:pPr>
                        <a:lnSpc>
                          <a:spcPct val="130000"/>
                        </a:lnSpc>
                      </a:pPr>
                      <a:r>
                        <a:rPr lang="en-US" sz="1000">
                          <a:solidFill>
                            <a:schemeClr val="bg1"/>
                          </a:solidFill>
                        </a:rPr>
                        <a:t>Light 1</a:t>
                      </a:r>
                    </a:p>
                    <a:p>
                      <a:pPr>
                        <a:lnSpc>
                          <a:spcPct val="130000"/>
                        </a:lnSpc>
                      </a:pPr>
                      <a:r>
                        <a:rPr lang="en-US" sz="1000">
                          <a:solidFill>
                            <a:schemeClr val="bg1"/>
                          </a:solidFill>
                        </a:rPr>
                        <a:t>83  53  115</a:t>
                      </a:r>
                    </a:p>
                  </a:txBody>
                  <a:tcPr marR="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533573"/>
                    </a:solidFill>
                  </a:tcPr>
                </a:tc>
                <a:tc>
                  <a:txBody>
                    <a:bodyPr/>
                    <a:lstStyle/>
                    <a:p>
                      <a:pPr>
                        <a:lnSpc>
                          <a:spcPct val="130000"/>
                        </a:lnSpc>
                      </a:pPr>
                      <a:r>
                        <a:rPr lang="en-US" sz="1000">
                          <a:solidFill>
                            <a:schemeClr val="bg1"/>
                          </a:solidFill>
                        </a:rPr>
                        <a:t>Dark 2</a:t>
                      </a:r>
                    </a:p>
                    <a:p>
                      <a:pPr>
                        <a:lnSpc>
                          <a:spcPct val="130000"/>
                        </a:lnSpc>
                      </a:pPr>
                      <a:r>
                        <a:rPr lang="en-US" sz="1000">
                          <a:solidFill>
                            <a:schemeClr val="bg1"/>
                          </a:solidFill>
                        </a:rPr>
                        <a:t>206  118  18</a:t>
                      </a:r>
                    </a:p>
                  </a:txBody>
                  <a:tcPr marR="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E7612"/>
                    </a:solidFill>
                  </a:tcPr>
                </a:tc>
                <a:tc>
                  <a:txBody>
                    <a:bodyPr/>
                    <a:lstStyle/>
                    <a:p>
                      <a:pPr>
                        <a:lnSpc>
                          <a:spcPct val="130000"/>
                        </a:lnSpc>
                      </a:pPr>
                      <a:r>
                        <a:rPr lang="en-US" sz="1000">
                          <a:solidFill>
                            <a:schemeClr val="bg1"/>
                          </a:solidFill>
                        </a:rPr>
                        <a:t>Dark 1</a:t>
                      </a:r>
                    </a:p>
                    <a:p>
                      <a:pPr>
                        <a:lnSpc>
                          <a:spcPct val="130000"/>
                        </a:lnSpc>
                      </a:pPr>
                      <a:r>
                        <a:rPr lang="en-US" sz="1000">
                          <a:solidFill>
                            <a:schemeClr val="bg1"/>
                          </a:solidFill>
                        </a:rPr>
                        <a:t>5  178  167</a:t>
                      </a:r>
                    </a:p>
                  </a:txBody>
                  <a:tcPr marR="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solidFill>
                  </a:tcPr>
                </a:tc>
                <a:tc>
                  <a:txBody>
                    <a:bodyPr/>
                    <a:lstStyle/>
                    <a:p>
                      <a:pPr>
                        <a:lnSpc>
                          <a:spcPct val="130000"/>
                        </a:lnSpc>
                      </a:pPr>
                      <a:r>
                        <a:rPr lang="en-US" sz="1000">
                          <a:solidFill>
                            <a:schemeClr val="bg1"/>
                          </a:solidFill>
                        </a:rPr>
                        <a:t>Light 4</a:t>
                      </a:r>
                    </a:p>
                    <a:p>
                      <a:pPr>
                        <a:lnSpc>
                          <a:spcPct val="130000"/>
                        </a:lnSpc>
                      </a:pPr>
                      <a:r>
                        <a:rPr lang="en-US" sz="1000">
                          <a:solidFill>
                            <a:schemeClr val="bg1"/>
                          </a:solidFill>
                        </a:rPr>
                        <a:t>142  144  162</a:t>
                      </a:r>
                    </a:p>
                  </a:txBody>
                  <a:tcPr marR="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8E90A2"/>
                    </a:solidFill>
                  </a:tcPr>
                </a:tc>
                <a:extLst>
                  <a:ext uri="{0D108BD9-81ED-4DB2-BD59-A6C34878D82A}">
                    <a16:rowId xmlns:a16="http://schemas.microsoft.com/office/drawing/2014/main" val="3301112420"/>
                  </a:ext>
                </a:extLst>
              </a:tr>
              <a:tr h="431934">
                <a:tc>
                  <a:txBody>
                    <a:bodyPr/>
                    <a:lstStyle/>
                    <a:p>
                      <a:pPr>
                        <a:lnSpc>
                          <a:spcPct val="130000"/>
                        </a:lnSpc>
                      </a:pPr>
                      <a:r>
                        <a:rPr lang="en-US" sz="1000">
                          <a:solidFill>
                            <a:schemeClr val="tx1"/>
                          </a:solidFill>
                        </a:rPr>
                        <a:t>Light 3</a:t>
                      </a:r>
                    </a:p>
                    <a:p>
                      <a:pPr>
                        <a:lnSpc>
                          <a:spcPct val="130000"/>
                        </a:lnSpc>
                      </a:pPr>
                      <a:r>
                        <a:rPr lang="en-US" sz="1000">
                          <a:solidFill>
                            <a:schemeClr val="tx1"/>
                          </a:solidFill>
                        </a:rPr>
                        <a:t>246  204  199</a:t>
                      </a:r>
                    </a:p>
                  </a:txBody>
                  <a:tcPr marR="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6CCC7"/>
                    </a:solidFill>
                  </a:tcPr>
                </a:tc>
                <a:tc>
                  <a:txBody>
                    <a:bodyPr/>
                    <a:lstStyle/>
                    <a:p>
                      <a:pPr>
                        <a:lnSpc>
                          <a:spcPct val="130000"/>
                        </a:lnSpc>
                      </a:pPr>
                      <a:r>
                        <a:rPr lang="en-US" sz="1000">
                          <a:solidFill>
                            <a:schemeClr val="tx1"/>
                          </a:solidFill>
                        </a:rPr>
                        <a:t>Light 3</a:t>
                      </a:r>
                    </a:p>
                    <a:p>
                      <a:pPr>
                        <a:lnSpc>
                          <a:spcPct val="130000"/>
                        </a:lnSpc>
                      </a:pPr>
                      <a:r>
                        <a:rPr lang="en-US" sz="1000">
                          <a:solidFill>
                            <a:schemeClr val="tx1"/>
                          </a:solidFill>
                        </a:rPr>
                        <a:t>190  180  211</a:t>
                      </a:r>
                    </a:p>
                  </a:txBody>
                  <a:tcPr marR="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BEB4D3"/>
                    </a:solidFill>
                  </a:tcPr>
                </a:tc>
                <a:tc>
                  <a:txBody>
                    <a:bodyPr/>
                    <a:lstStyle/>
                    <a:p>
                      <a:pPr>
                        <a:lnSpc>
                          <a:spcPct val="130000"/>
                        </a:lnSpc>
                      </a:pPr>
                      <a:r>
                        <a:rPr lang="en-US" sz="1000">
                          <a:solidFill>
                            <a:sysClr val="windowText" lastClr="000000"/>
                          </a:solidFill>
                        </a:rPr>
                        <a:t>Light 3</a:t>
                      </a:r>
                    </a:p>
                    <a:p>
                      <a:pPr>
                        <a:lnSpc>
                          <a:spcPct val="130000"/>
                        </a:lnSpc>
                      </a:pPr>
                      <a:r>
                        <a:rPr lang="en-US" sz="1000">
                          <a:solidFill>
                            <a:sysClr val="windowText" lastClr="000000"/>
                          </a:solidFill>
                        </a:rPr>
                        <a:t>248  211  138</a:t>
                      </a:r>
                    </a:p>
                  </a:txBody>
                  <a:tcPr marR="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8D38A"/>
                    </a:solidFill>
                  </a:tcPr>
                </a:tc>
                <a:tc>
                  <a:txBody>
                    <a:bodyPr/>
                    <a:lstStyle/>
                    <a:p>
                      <a:pPr>
                        <a:lnSpc>
                          <a:spcPct val="130000"/>
                        </a:lnSpc>
                      </a:pPr>
                      <a:r>
                        <a:rPr lang="en-US" sz="1000">
                          <a:solidFill>
                            <a:schemeClr val="tx1"/>
                          </a:solidFill>
                        </a:rPr>
                        <a:t>Light 3</a:t>
                      </a:r>
                    </a:p>
                    <a:p>
                      <a:pPr>
                        <a:lnSpc>
                          <a:spcPct val="130000"/>
                        </a:lnSpc>
                      </a:pPr>
                      <a:r>
                        <a:rPr lang="en-US" sz="1000">
                          <a:solidFill>
                            <a:schemeClr val="tx1"/>
                          </a:solidFill>
                        </a:rPr>
                        <a:t>157  243  237</a:t>
                      </a:r>
                    </a:p>
                  </a:txBody>
                  <a:tcPr marR="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9DF3ED"/>
                    </a:solidFill>
                  </a:tcPr>
                </a:tc>
                <a:tc>
                  <a:txBody>
                    <a:bodyPr/>
                    <a:lstStyle/>
                    <a:p>
                      <a:pPr>
                        <a:lnSpc>
                          <a:spcPct val="130000"/>
                        </a:lnSpc>
                      </a:pPr>
                      <a:r>
                        <a:rPr lang="en-US" sz="1000">
                          <a:solidFill>
                            <a:sysClr val="windowText" lastClr="000000"/>
                          </a:solidFill>
                        </a:rPr>
                        <a:t>Light Grey</a:t>
                      </a:r>
                    </a:p>
                    <a:p>
                      <a:pPr>
                        <a:lnSpc>
                          <a:spcPct val="130000"/>
                        </a:lnSpc>
                      </a:pPr>
                      <a:r>
                        <a:rPr lang="en-US" sz="1000">
                          <a:solidFill>
                            <a:sysClr val="windowText" lastClr="000000"/>
                          </a:solidFill>
                        </a:rPr>
                        <a:t>237  237  237</a:t>
                      </a:r>
                    </a:p>
                  </a:txBody>
                  <a:tcPr marR="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DEDED"/>
                    </a:solidFill>
                  </a:tcPr>
                </a:tc>
                <a:extLst>
                  <a:ext uri="{0D108BD9-81ED-4DB2-BD59-A6C34878D82A}">
                    <a16:rowId xmlns:a16="http://schemas.microsoft.com/office/drawing/2014/main" val="3739986321"/>
                  </a:ext>
                </a:extLst>
              </a:tr>
            </a:tbl>
          </a:graphicData>
        </a:graphic>
      </p:graphicFrame>
      <p:sp>
        <p:nvSpPr>
          <p:cNvPr id="26" name="Content Placeholder 3">
            <a:extLst>
              <a:ext uri="{FF2B5EF4-FFF2-40B4-BE49-F238E27FC236}">
                <a16:creationId xmlns:a16="http://schemas.microsoft.com/office/drawing/2014/main" id="{C414DEA0-13FF-4DE4-9D76-9E6417F4FE5D}"/>
              </a:ext>
            </a:extLst>
          </p:cNvPr>
          <p:cNvSpPr txBox="1">
            <a:spLocks/>
          </p:cNvSpPr>
          <p:nvPr userDrawn="1"/>
        </p:nvSpPr>
        <p:spPr>
          <a:xfrm>
            <a:off x="2841643" y="1669667"/>
            <a:ext cx="2800670" cy="2175701"/>
          </a:xfrm>
          <a:prstGeom prst="rect">
            <a:avLst/>
          </a:prstGeom>
        </p:spPr>
        <p:txBody>
          <a:bodyPr vert="horz" lIns="0" tIns="0" rIns="0" bIns="0" rtlCol="0">
            <a:noAutofit/>
          </a:bodyPr>
          <a:lstStyle>
            <a:lvl1pPr marL="227013" indent="-227013" algn="l" defTabSz="914400" rtl="0" eaLnBrk="1" latinLnBrk="0" hangingPunct="1">
              <a:lnSpc>
                <a:spcPct val="100000"/>
              </a:lnSpc>
              <a:spcBef>
                <a:spcPts val="2400"/>
              </a:spcBef>
              <a:buClr>
                <a:schemeClr val="tx1"/>
              </a:buClr>
              <a:buSzPct val="130000"/>
              <a:buFont typeface="Arial" panose="020B0604020202020204" pitchFamily="34" charset="0"/>
              <a:buChar char="•"/>
              <a:defRPr sz="2000" kern="1200">
                <a:solidFill>
                  <a:schemeClr val="tx1"/>
                </a:solidFill>
                <a:latin typeface="+mn-lt"/>
                <a:ea typeface="+mn-ea"/>
                <a:cs typeface="+mn-cs"/>
              </a:defRPr>
            </a:lvl1pPr>
            <a:lvl2pPr marL="576072" indent="-237744" algn="l" defTabSz="914400" rtl="0" eaLnBrk="1" latinLnBrk="0" hangingPunct="1">
              <a:lnSpc>
                <a:spcPct val="100000"/>
              </a:lnSpc>
              <a:spcBef>
                <a:spcPts val="1800"/>
              </a:spcBef>
              <a:buClr>
                <a:schemeClr val="tx1"/>
              </a:buClr>
              <a:buSzPct val="130000"/>
              <a:buFont typeface="Arial" panose="020B0604020202020204" pitchFamily="34" charset="0"/>
              <a:buChar char="•"/>
              <a:defRPr sz="1800" kern="1200">
                <a:solidFill>
                  <a:schemeClr val="tx1"/>
                </a:solidFill>
                <a:latin typeface="+mn-lt"/>
                <a:ea typeface="+mn-ea"/>
                <a:cs typeface="+mn-cs"/>
              </a:defRPr>
            </a:lvl2pPr>
            <a:lvl3pPr marL="914400" indent="-228600" algn="l" defTabSz="914400" rtl="0" eaLnBrk="1" latinLnBrk="0" hangingPunct="1">
              <a:lnSpc>
                <a:spcPct val="100000"/>
              </a:lnSpc>
              <a:spcBef>
                <a:spcPts val="1800"/>
              </a:spcBef>
              <a:buClr>
                <a:schemeClr val="tx1"/>
              </a:buClr>
              <a:buSzPct val="130000"/>
              <a:buFont typeface="Arial" panose="020B0604020202020204" pitchFamily="34" charset="0"/>
              <a:buChar char="•"/>
              <a:defRPr sz="1600" kern="1200">
                <a:solidFill>
                  <a:schemeClr val="tx1"/>
                </a:solidFill>
                <a:latin typeface="+mn-lt"/>
                <a:ea typeface="+mn-ea"/>
                <a:cs typeface="+mn-cs"/>
              </a:defRPr>
            </a:lvl3pPr>
            <a:lvl4pPr marL="1252728" indent="-237744" algn="l" defTabSz="914400" rtl="0" eaLnBrk="1" latinLnBrk="0" hangingPunct="1">
              <a:lnSpc>
                <a:spcPct val="100000"/>
              </a:lnSpc>
              <a:spcBef>
                <a:spcPts val="1800"/>
              </a:spcBef>
              <a:buClr>
                <a:schemeClr val="tx1"/>
              </a:buClr>
              <a:buSzPct val="130000"/>
              <a:buFont typeface="Arial" panose="020B0604020202020204" pitchFamily="34" charset="0"/>
              <a:buChar char="•"/>
              <a:defRPr sz="1400" kern="1200">
                <a:solidFill>
                  <a:schemeClr val="tx1"/>
                </a:solidFill>
                <a:latin typeface="+mn-lt"/>
                <a:ea typeface="+mn-ea"/>
                <a:cs typeface="+mn-cs"/>
              </a:defRPr>
            </a:lvl4pPr>
            <a:lvl5pPr marL="1609344" indent="-228600" algn="l" defTabSz="914400" rtl="0" eaLnBrk="1" latinLnBrk="0" hangingPunct="1">
              <a:lnSpc>
                <a:spcPct val="100000"/>
              </a:lnSpc>
              <a:spcBef>
                <a:spcPts val="1800"/>
              </a:spcBef>
              <a:buClr>
                <a:schemeClr val="tx1"/>
              </a:buClr>
              <a:buSzPct val="130000"/>
              <a:buFont typeface="Arial" panose="020B0604020202020204" pitchFamily="34" charset="0"/>
              <a:buChar char="•"/>
              <a:defRPr sz="1400" kern="1200">
                <a:solidFill>
                  <a:schemeClr val="tx1"/>
                </a:solidFill>
                <a:latin typeface="+mn-lt"/>
                <a:ea typeface="+mn-ea"/>
                <a:cs typeface="+mn-cs"/>
              </a:defRPr>
            </a:lvl5pPr>
            <a:lvl6pPr marL="1965960" indent="-228600" algn="l" defTabSz="914400" rtl="0" eaLnBrk="1" latinLnBrk="0" hangingPunct="1">
              <a:lnSpc>
                <a:spcPct val="90000"/>
              </a:lnSpc>
              <a:spcBef>
                <a:spcPts val="600"/>
              </a:spcBef>
              <a:buClr>
                <a:schemeClr val="accent1"/>
              </a:buClr>
              <a:buSzPct val="115000"/>
              <a:buFont typeface="Wingdings" panose="05000000000000000000" pitchFamily="2" charset="2"/>
              <a:buChar char="§"/>
              <a:defRPr sz="1400" kern="1200">
                <a:solidFill>
                  <a:schemeClr val="tx1"/>
                </a:solidFill>
                <a:latin typeface="+mn-lt"/>
                <a:ea typeface="+mn-ea"/>
                <a:cs typeface="+mn-cs"/>
              </a:defRPr>
            </a:lvl6pPr>
            <a:lvl7pPr marL="2322576" indent="-228600" algn="l" defTabSz="914400" rtl="0" eaLnBrk="1" latinLnBrk="0" hangingPunct="1">
              <a:lnSpc>
                <a:spcPct val="90000"/>
              </a:lnSpc>
              <a:spcBef>
                <a:spcPts val="600"/>
              </a:spcBef>
              <a:buClr>
                <a:schemeClr val="accent1"/>
              </a:buClr>
              <a:buSzPct val="115000"/>
              <a:buFont typeface="Wingdings" panose="05000000000000000000" pitchFamily="2" charset="2"/>
              <a:buChar char="§"/>
              <a:defRPr sz="1400" kern="1200">
                <a:solidFill>
                  <a:schemeClr val="tx1"/>
                </a:solidFill>
                <a:latin typeface="+mn-lt"/>
                <a:ea typeface="+mn-ea"/>
                <a:cs typeface="+mn-cs"/>
              </a:defRPr>
            </a:lvl7pPr>
            <a:lvl8pPr marL="2679192" indent="-228600" algn="l" defTabSz="914400" rtl="0" eaLnBrk="1" latinLnBrk="0" hangingPunct="1">
              <a:lnSpc>
                <a:spcPct val="90000"/>
              </a:lnSpc>
              <a:spcBef>
                <a:spcPts val="600"/>
              </a:spcBef>
              <a:buClr>
                <a:schemeClr val="accent1"/>
              </a:buClr>
              <a:buSzPct val="115000"/>
              <a:buFont typeface="Wingdings" panose="05000000000000000000" pitchFamily="2" charset="2"/>
              <a:buChar char="§"/>
              <a:defRPr sz="1400" kern="1200">
                <a:solidFill>
                  <a:schemeClr val="tx1"/>
                </a:solidFill>
                <a:latin typeface="+mn-lt"/>
                <a:ea typeface="+mn-ea"/>
                <a:cs typeface="+mn-cs"/>
              </a:defRPr>
            </a:lvl8pPr>
            <a:lvl9pPr marL="3035808" indent="-228600" algn="l" defTabSz="914400" rtl="0" eaLnBrk="1" latinLnBrk="0" hangingPunct="1">
              <a:lnSpc>
                <a:spcPct val="90000"/>
              </a:lnSpc>
              <a:spcBef>
                <a:spcPts val="600"/>
              </a:spcBef>
              <a:buClr>
                <a:schemeClr val="accent1"/>
              </a:buClr>
              <a:buSzPct val="115000"/>
              <a:buFont typeface="Wingdings" panose="05000000000000000000" pitchFamily="2" charset="2"/>
              <a:buChar char="§"/>
              <a:defRPr sz="1400" kern="1200">
                <a:solidFill>
                  <a:schemeClr val="tx1"/>
                </a:solidFill>
                <a:latin typeface="+mn-lt"/>
                <a:ea typeface="+mn-ea"/>
                <a:cs typeface="+mn-cs"/>
              </a:defRPr>
            </a:lvl9pPr>
          </a:lstStyle>
          <a:p>
            <a:pPr>
              <a:lnSpc>
                <a:spcPct val="95000"/>
              </a:lnSpc>
              <a:spcBef>
                <a:spcPts val="1200"/>
              </a:spcBef>
              <a:buSzPct val="115000"/>
            </a:pPr>
            <a:r>
              <a:rPr lang="en-US" sz="1400"/>
              <a:t>Primary colors Green and Blue may be used interchangeably across the organization.</a:t>
            </a:r>
          </a:p>
          <a:p>
            <a:pPr>
              <a:lnSpc>
                <a:spcPct val="95000"/>
              </a:lnSpc>
              <a:spcBef>
                <a:spcPts val="1200"/>
              </a:spcBef>
              <a:buSzPct val="115000"/>
            </a:pPr>
            <a:r>
              <a:rPr lang="en-US" sz="1400"/>
              <a:t>Text color: use black or white reverse text.</a:t>
            </a:r>
          </a:p>
          <a:p>
            <a:pPr>
              <a:lnSpc>
                <a:spcPct val="95000"/>
              </a:lnSpc>
              <a:spcBef>
                <a:spcPts val="1200"/>
              </a:spcBef>
              <a:buSzPct val="115000"/>
            </a:pPr>
            <a:r>
              <a:rPr lang="en-US" sz="1400"/>
              <a:t>Charts and graphics only: use any of the primary or secondary colors provided.</a:t>
            </a:r>
          </a:p>
        </p:txBody>
      </p:sp>
      <p:cxnSp>
        <p:nvCxnSpPr>
          <p:cNvPr id="25" name="Straight Connector 24">
            <a:extLst>
              <a:ext uri="{FF2B5EF4-FFF2-40B4-BE49-F238E27FC236}">
                <a16:creationId xmlns:a16="http://schemas.microsoft.com/office/drawing/2014/main" id="{0EE1E742-A967-4A3E-9F77-DA40A8E46B45}"/>
              </a:ext>
            </a:extLst>
          </p:cNvPr>
          <p:cNvCxnSpPr>
            <a:cxnSpLocks/>
          </p:cNvCxnSpPr>
          <p:nvPr userDrawn="1"/>
        </p:nvCxnSpPr>
        <p:spPr>
          <a:xfrm>
            <a:off x="6094412" y="1655840"/>
            <a:ext cx="0" cy="3892832"/>
          </a:xfrm>
          <a:prstGeom prst="line">
            <a:avLst/>
          </a:prstGeom>
          <a:noFill/>
          <a:ln w="12700" cap="flat">
            <a:solidFill>
              <a:schemeClr val="tx1"/>
            </a:solidFill>
            <a:prstDash val="solid"/>
            <a:miter lim="400000"/>
          </a:ln>
          <a:effectLst/>
          <a:sp3d/>
        </p:spPr>
        <p:style>
          <a:lnRef idx="0">
            <a:scrgbClr r="0" g="0" b="0"/>
          </a:lnRef>
          <a:fillRef idx="0">
            <a:scrgbClr r="0" g="0" b="0"/>
          </a:fillRef>
          <a:effectRef idx="0">
            <a:scrgbClr r="0" g="0" b="0"/>
          </a:effectRef>
          <a:fontRef idx="none"/>
        </p:style>
      </p:cxnSp>
      <p:sp>
        <p:nvSpPr>
          <p:cNvPr id="2" name="Date Placeholder 1"/>
          <p:cNvSpPr>
            <a:spLocks noGrp="1"/>
          </p:cNvSpPr>
          <p:nvPr>
            <p:ph type="dt" sz="half" idx="10"/>
          </p:nvPr>
        </p:nvSpPr>
        <p:spPr/>
        <p:txBody>
          <a:bodyPr/>
          <a:lstStyle/>
          <a:p>
            <a:fld id="{CF2A9D3C-3137-4F15-BA72-B988755605E7}" type="datetime4">
              <a:rPr lang="en-US" smtClean="0"/>
              <a:t>September 14, 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a:xfrm>
            <a:off x="11449994" y="6399283"/>
            <a:ext cx="283219" cy="175694"/>
          </a:xfrm>
          <a:prstGeom prst="rect">
            <a:avLst/>
          </a:prstGeom>
        </p:spPr>
        <p:txBody>
          <a:bodyPr/>
          <a:lstStyle/>
          <a:p>
            <a:fld id="{BB333B34-C87C-402E-ABB0-13B7C9DEBBC4}" type="slidenum">
              <a:rPr lang="en-US" smtClean="0"/>
              <a:t>‹#›</a:t>
            </a:fld>
            <a:endParaRPr lang="en-US"/>
          </a:p>
        </p:txBody>
      </p:sp>
      <p:sp>
        <p:nvSpPr>
          <p:cNvPr id="27" name="Title 5">
            <a:extLst>
              <a:ext uri="{FF2B5EF4-FFF2-40B4-BE49-F238E27FC236}">
                <a16:creationId xmlns:a16="http://schemas.microsoft.com/office/drawing/2014/main" id="{AEA8B13C-3D00-4B76-989C-A1F6F0840923}"/>
              </a:ext>
            </a:extLst>
          </p:cNvPr>
          <p:cNvSpPr txBox="1">
            <a:spLocks/>
          </p:cNvSpPr>
          <p:nvPr userDrawn="1"/>
        </p:nvSpPr>
        <p:spPr>
          <a:xfrm>
            <a:off x="455615" y="1032065"/>
            <a:ext cx="5186700" cy="493140"/>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2400" b="0" kern="1200" baseline="0">
                <a:solidFill>
                  <a:schemeClr val="tx1"/>
                </a:solidFill>
                <a:latin typeface="+mj-lt"/>
                <a:ea typeface="+mj-ea"/>
                <a:cs typeface="+mj-cs"/>
              </a:defRPr>
            </a:lvl1pPr>
          </a:lstStyle>
          <a:p>
            <a:r>
              <a:rPr lang="en-US" sz="2399" b="1" noProof="0"/>
              <a:t>Colors &amp; Images</a:t>
            </a:r>
          </a:p>
        </p:txBody>
      </p:sp>
      <p:sp>
        <p:nvSpPr>
          <p:cNvPr id="20" name="Content Placeholder 3">
            <a:extLst>
              <a:ext uri="{FF2B5EF4-FFF2-40B4-BE49-F238E27FC236}">
                <a16:creationId xmlns:a16="http://schemas.microsoft.com/office/drawing/2014/main" id="{3F1EF2E9-1005-4071-B482-10D7F95E3EF3}"/>
              </a:ext>
            </a:extLst>
          </p:cNvPr>
          <p:cNvSpPr txBox="1">
            <a:spLocks/>
          </p:cNvSpPr>
          <p:nvPr userDrawn="1"/>
        </p:nvSpPr>
        <p:spPr>
          <a:xfrm>
            <a:off x="6565694" y="1661583"/>
            <a:ext cx="5167511" cy="4130085"/>
          </a:xfrm>
          <a:prstGeom prst="rect">
            <a:avLst/>
          </a:prstGeom>
        </p:spPr>
        <p:txBody>
          <a:bodyPr vert="horz" lIns="0" tIns="0" rIns="0" bIns="0" rtlCol="0">
            <a:noAutofit/>
          </a:bodyPr>
          <a:lstStyle>
            <a:lvl1pPr marL="227013" indent="-227013" algn="l" defTabSz="914400" rtl="0" eaLnBrk="1" latinLnBrk="0" hangingPunct="1">
              <a:lnSpc>
                <a:spcPct val="100000"/>
              </a:lnSpc>
              <a:spcBef>
                <a:spcPts val="2400"/>
              </a:spcBef>
              <a:buClr>
                <a:schemeClr val="tx1"/>
              </a:buClr>
              <a:buSzPct val="130000"/>
              <a:buFont typeface="Arial" panose="020B0604020202020204" pitchFamily="34" charset="0"/>
              <a:buChar char="•"/>
              <a:defRPr sz="2000" kern="1200">
                <a:solidFill>
                  <a:schemeClr val="tx1"/>
                </a:solidFill>
                <a:latin typeface="+mn-lt"/>
                <a:ea typeface="+mn-ea"/>
                <a:cs typeface="+mn-cs"/>
              </a:defRPr>
            </a:lvl1pPr>
            <a:lvl2pPr marL="576072" indent="-237744" algn="l" defTabSz="914400" rtl="0" eaLnBrk="1" latinLnBrk="0" hangingPunct="1">
              <a:lnSpc>
                <a:spcPct val="100000"/>
              </a:lnSpc>
              <a:spcBef>
                <a:spcPts val="1800"/>
              </a:spcBef>
              <a:buClr>
                <a:schemeClr val="tx1"/>
              </a:buClr>
              <a:buSzPct val="130000"/>
              <a:buFont typeface="Arial" panose="020B0604020202020204" pitchFamily="34" charset="0"/>
              <a:buChar char="•"/>
              <a:defRPr sz="1800" kern="1200">
                <a:solidFill>
                  <a:schemeClr val="tx1"/>
                </a:solidFill>
                <a:latin typeface="+mn-lt"/>
                <a:ea typeface="+mn-ea"/>
                <a:cs typeface="+mn-cs"/>
              </a:defRPr>
            </a:lvl2pPr>
            <a:lvl3pPr marL="914400" indent="-228600" algn="l" defTabSz="914400" rtl="0" eaLnBrk="1" latinLnBrk="0" hangingPunct="1">
              <a:lnSpc>
                <a:spcPct val="100000"/>
              </a:lnSpc>
              <a:spcBef>
                <a:spcPts val="1800"/>
              </a:spcBef>
              <a:buClr>
                <a:schemeClr val="tx1"/>
              </a:buClr>
              <a:buSzPct val="130000"/>
              <a:buFont typeface="Arial" panose="020B0604020202020204" pitchFamily="34" charset="0"/>
              <a:buChar char="•"/>
              <a:defRPr sz="1600" kern="1200">
                <a:solidFill>
                  <a:schemeClr val="tx1"/>
                </a:solidFill>
                <a:latin typeface="+mn-lt"/>
                <a:ea typeface="+mn-ea"/>
                <a:cs typeface="+mn-cs"/>
              </a:defRPr>
            </a:lvl3pPr>
            <a:lvl4pPr marL="1252728" indent="-237744" algn="l" defTabSz="914400" rtl="0" eaLnBrk="1" latinLnBrk="0" hangingPunct="1">
              <a:lnSpc>
                <a:spcPct val="100000"/>
              </a:lnSpc>
              <a:spcBef>
                <a:spcPts val="1800"/>
              </a:spcBef>
              <a:buClr>
                <a:schemeClr val="tx1"/>
              </a:buClr>
              <a:buSzPct val="130000"/>
              <a:buFont typeface="Arial" panose="020B0604020202020204" pitchFamily="34" charset="0"/>
              <a:buChar char="•"/>
              <a:defRPr sz="1400" kern="1200">
                <a:solidFill>
                  <a:schemeClr val="tx1"/>
                </a:solidFill>
                <a:latin typeface="+mn-lt"/>
                <a:ea typeface="+mn-ea"/>
                <a:cs typeface="+mn-cs"/>
              </a:defRPr>
            </a:lvl4pPr>
            <a:lvl5pPr marL="1609344" indent="-228600" algn="l" defTabSz="914400" rtl="0" eaLnBrk="1" latinLnBrk="0" hangingPunct="1">
              <a:lnSpc>
                <a:spcPct val="100000"/>
              </a:lnSpc>
              <a:spcBef>
                <a:spcPts val="1800"/>
              </a:spcBef>
              <a:buClr>
                <a:schemeClr val="tx1"/>
              </a:buClr>
              <a:buSzPct val="130000"/>
              <a:buFont typeface="Arial" panose="020B0604020202020204" pitchFamily="34" charset="0"/>
              <a:buChar char="•"/>
              <a:defRPr sz="1400" kern="1200">
                <a:solidFill>
                  <a:schemeClr val="tx1"/>
                </a:solidFill>
                <a:latin typeface="+mn-lt"/>
                <a:ea typeface="+mn-ea"/>
                <a:cs typeface="+mn-cs"/>
              </a:defRPr>
            </a:lvl5pPr>
            <a:lvl6pPr marL="1965960" indent="-228600" algn="l" defTabSz="914400" rtl="0" eaLnBrk="1" latinLnBrk="0" hangingPunct="1">
              <a:lnSpc>
                <a:spcPct val="90000"/>
              </a:lnSpc>
              <a:spcBef>
                <a:spcPts val="600"/>
              </a:spcBef>
              <a:buClr>
                <a:schemeClr val="accent1"/>
              </a:buClr>
              <a:buSzPct val="115000"/>
              <a:buFont typeface="Wingdings" panose="05000000000000000000" pitchFamily="2" charset="2"/>
              <a:buChar char="§"/>
              <a:defRPr sz="1400" kern="1200">
                <a:solidFill>
                  <a:schemeClr val="tx1"/>
                </a:solidFill>
                <a:latin typeface="+mn-lt"/>
                <a:ea typeface="+mn-ea"/>
                <a:cs typeface="+mn-cs"/>
              </a:defRPr>
            </a:lvl6pPr>
            <a:lvl7pPr marL="2322576" indent="-228600" algn="l" defTabSz="914400" rtl="0" eaLnBrk="1" latinLnBrk="0" hangingPunct="1">
              <a:lnSpc>
                <a:spcPct val="90000"/>
              </a:lnSpc>
              <a:spcBef>
                <a:spcPts val="600"/>
              </a:spcBef>
              <a:buClr>
                <a:schemeClr val="accent1"/>
              </a:buClr>
              <a:buSzPct val="115000"/>
              <a:buFont typeface="Wingdings" panose="05000000000000000000" pitchFamily="2" charset="2"/>
              <a:buChar char="§"/>
              <a:defRPr sz="1400" kern="1200">
                <a:solidFill>
                  <a:schemeClr val="tx1"/>
                </a:solidFill>
                <a:latin typeface="+mn-lt"/>
                <a:ea typeface="+mn-ea"/>
                <a:cs typeface="+mn-cs"/>
              </a:defRPr>
            </a:lvl7pPr>
            <a:lvl8pPr marL="2679192" indent="-228600" algn="l" defTabSz="914400" rtl="0" eaLnBrk="1" latinLnBrk="0" hangingPunct="1">
              <a:lnSpc>
                <a:spcPct val="90000"/>
              </a:lnSpc>
              <a:spcBef>
                <a:spcPts val="600"/>
              </a:spcBef>
              <a:buClr>
                <a:schemeClr val="accent1"/>
              </a:buClr>
              <a:buSzPct val="115000"/>
              <a:buFont typeface="Wingdings" panose="05000000000000000000" pitchFamily="2" charset="2"/>
              <a:buChar char="§"/>
              <a:defRPr sz="1400" kern="1200">
                <a:solidFill>
                  <a:schemeClr val="tx1"/>
                </a:solidFill>
                <a:latin typeface="+mn-lt"/>
                <a:ea typeface="+mn-ea"/>
                <a:cs typeface="+mn-cs"/>
              </a:defRPr>
            </a:lvl8pPr>
            <a:lvl9pPr marL="3035808" indent="-228600" algn="l" defTabSz="914400" rtl="0" eaLnBrk="1" latinLnBrk="0" hangingPunct="1">
              <a:lnSpc>
                <a:spcPct val="90000"/>
              </a:lnSpc>
              <a:spcBef>
                <a:spcPts val="600"/>
              </a:spcBef>
              <a:buClr>
                <a:schemeClr val="accent1"/>
              </a:buClr>
              <a:buSzPct val="115000"/>
              <a:buFont typeface="Wingdings" panose="05000000000000000000" pitchFamily="2" charset="2"/>
              <a:buChar char="§"/>
              <a:defRPr sz="1400" kern="1200">
                <a:solidFill>
                  <a:schemeClr val="tx1"/>
                </a:solidFill>
                <a:latin typeface="+mn-lt"/>
                <a:ea typeface="+mn-ea"/>
                <a:cs typeface="+mn-cs"/>
              </a:defRPr>
            </a:lvl9pPr>
          </a:lstStyle>
          <a:p>
            <a:pPr marL="0" marR="0" lvl="0" indent="0" algn="l" defTabSz="913852" rtl="0" eaLnBrk="1" fontAlgn="auto" latinLnBrk="0" hangingPunct="1">
              <a:lnSpc>
                <a:spcPct val="95000"/>
              </a:lnSpc>
              <a:spcBef>
                <a:spcPts val="1200"/>
              </a:spcBef>
              <a:spcAft>
                <a:spcPts val="0"/>
              </a:spcAft>
              <a:buClrTx/>
              <a:buSzPct val="100000"/>
              <a:buFont typeface="Arial" panose="020B0604020202020204" pitchFamily="34" charset="0"/>
              <a:buNone/>
              <a:tabLst/>
              <a:defRPr/>
            </a:pPr>
            <a:r>
              <a:rPr lang="en-US" sz="1400" b="1" noProof="0"/>
              <a:t>Embedded Color Palette</a:t>
            </a:r>
          </a:p>
          <a:p>
            <a:pPr marL="228462" marR="0" lvl="0" indent="-228462" algn="l" defTabSz="913852" rtl="0" eaLnBrk="1" fontAlgn="auto" latinLnBrk="0" hangingPunct="1">
              <a:lnSpc>
                <a:spcPct val="95000"/>
              </a:lnSpc>
              <a:spcBef>
                <a:spcPts val="1200"/>
              </a:spcBef>
              <a:spcAft>
                <a:spcPts val="0"/>
              </a:spcAft>
              <a:buClrTx/>
              <a:buSzPct val="115000"/>
              <a:buFont typeface="Arial" panose="020B0604020202020204" pitchFamily="34" charset="0"/>
              <a:buChar char="•"/>
              <a:tabLst/>
              <a:defRPr/>
            </a:pPr>
            <a:r>
              <a:rPr kumimoji="0" lang="en-US" sz="1400" b="0" i="0" u="none" strike="noStrike" kern="1200" cap="none" spc="0" normalizeH="0" baseline="0" noProof="0">
                <a:ln>
                  <a:noFill/>
                </a:ln>
                <a:solidFill>
                  <a:prstClr val="black"/>
                </a:solidFill>
                <a:effectLst/>
                <a:uLnTx/>
                <a:uFillTx/>
                <a:latin typeface="+mn-lt"/>
                <a:ea typeface="+mn-ea"/>
                <a:cs typeface="+mn-cs"/>
              </a:rPr>
              <a:t>Branded colors are embedded</a:t>
            </a:r>
            <a:br>
              <a:rPr kumimoji="0" lang="en-US" sz="1400" b="0" i="0" u="none" strike="noStrike" kern="1200" cap="none" spc="0" normalizeH="0" baseline="0" noProof="0">
                <a:ln>
                  <a:noFill/>
                </a:ln>
                <a:solidFill>
                  <a:prstClr val="black"/>
                </a:solidFill>
                <a:effectLst/>
                <a:uLnTx/>
                <a:uFillTx/>
                <a:latin typeface="+mn-lt"/>
                <a:ea typeface="+mn-ea"/>
                <a:cs typeface="+mn-cs"/>
              </a:rPr>
            </a:br>
            <a:r>
              <a:rPr kumimoji="0" lang="en-US" sz="1400" b="0" i="0" u="none" strike="noStrike" kern="1200" cap="none" spc="0" normalizeH="0" baseline="0" noProof="0">
                <a:ln>
                  <a:noFill/>
                </a:ln>
                <a:solidFill>
                  <a:prstClr val="black"/>
                </a:solidFill>
                <a:effectLst/>
                <a:uLnTx/>
                <a:uFillTx/>
                <a:latin typeface="+mn-lt"/>
                <a:ea typeface="+mn-ea"/>
                <a:cs typeface="+mn-cs"/>
              </a:rPr>
              <a:t>in the template for your immediate use.</a:t>
            </a:r>
          </a:p>
          <a:p>
            <a:pPr marL="228462" marR="0" lvl="0" indent="-228462" algn="l" defTabSz="913852" rtl="0" eaLnBrk="1" fontAlgn="auto" latinLnBrk="0" hangingPunct="1">
              <a:lnSpc>
                <a:spcPct val="95000"/>
              </a:lnSpc>
              <a:spcBef>
                <a:spcPts val="1200"/>
              </a:spcBef>
              <a:spcAft>
                <a:spcPts val="0"/>
              </a:spcAft>
              <a:buClrTx/>
              <a:buSzPct val="100000"/>
              <a:buFont typeface="Arial" panose="020B0604020202020204" pitchFamily="34" charset="0"/>
              <a:buChar char="•"/>
              <a:tabLst/>
              <a:defRPr/>
            </a:pPr>
            <a:endParaRPr kumimoji="0" lang="en-US" sz="1400" b="0" i="0" u="none" strike="noStrike" kern="1200" cap="none" spc="0" normalizeH="0" baseline="0" noProof="0">
              <a:ln>
                <a:noFill/>
              </a:ln>
              <a:solidFill>
                <a:prstClr val="black"/>
              </a:solidFill>
              <a:effectLst/>
              <a:uLnTx/>
              <a:uFillTx/>
              <a:latin typeface="+mn-lt"/>
              <a:ea typeface="+mn-ea"/>
              <a:cs typeface="+mn-cs"/>
            </a:endParaRPr>
          </a:p>
          <a:p>
            <a:pPr marL="228462" marR="0" lvl="0" indent="-228462" algn="l" defTabSz="913852" rtl="0" eaLnBrk="1" fontAlgn="auto" latinLnBrk="0" hangingPunct="1">
              <a:lnSpc>
                <a:spcPct val="95000"/>
              </a:lnSpc>
              <a:spcBef>
                <a:spcPts val="1200"/>
              </a:spcBef>
              <a:spcAft>
                <a:spcPts val="0"/>
              </a:spcAft>
              <a:buClrTx/>
              <a:buSzPct val="100000"/>
              <a:buFont typeface="Arial" panose="020B0604020202020204" pitchFamily="34" charset="0"/>
              <a:buChar char="•"/>
              <a:tabLst/>
              <a:defRPr/>
            </a:pPr>
            <a:endParaRPr kumimoji="0" lang="en-US" sz="1400" b="0" i="0" u="none" strike="noStrike" kern="1200" cap="none" spc="0" normalizeH="0" baseline="0" noProof="0">
              <a:ln>
                <a:noFill/>
              </a:ln>
              <a:solidFill>
                <a:prstClr val="black"/>
              </a:solidFill>
              <a:effectLst/>
              <a:uLnTx/>
              <a:uFillTx/>
              <a:latin typeface="+mn-lt"/>
              <a:ea typeface="+mn-ea"/>
              <a:cs typeface="+mn-cs"/>
            </a:endParaRPr>
          </a:p>
          <a:p>
            <a:pPr marL="228462" marR="0" lvl="0" indent="-228462" algn="l" defTabSz="913852" rtl="0" eaLnBrk="1" fontAlgn="auto" latinLnBrk="0" hangingPunct="1">
              <a:lnSpc>
                <a:spcPct val="95000"/>
              </a:lnSpc>
              <a:spcBef>
                <a:spcPts val="1200"/>
              </a:spcBef>
              <a:spcAft>
                <a:spcPts val="0"/>
              </a:spcAft>
              <a:buClrTx/>
              <a:buSzPct val="100000"/>
              <a:buFont typeface="Arial" panose="020B0604020202020204" pitchFamily="34" charset="0"/>
              <a:buChar char="•"/>
              <a:tabLst/>
              <a:defRPr/>
            </a:pPr>
            <a:endParaRPr kumimoji="0" lang="en-US" sz="1400" b="0" i="0" u="none" strike="noStrike" kern="1200" cap="none" spc="0" normalizeH="0" baseline="0" noProof="0">
              <a:ln>
                <a:noFill/>
              </a:ln>
              <a:solidFill>
                <a:prstClr val="black"/>
              </a:solidFill>
              <a:effectLst/>
              <a:uLnTx/>
              <a:uFillTx/>
              <a:latin typeface="+mn-lt"/>
              <a:ea typeface="+mn-ea"/>
              <a:cs typeface="+mn-cs"/>
            </a:endParaRPr>
          </a:p>
          <a:p>
            <a:pPr marL="228462" marR="0" lvl="0" indent="-228462" algn="l" defTabSz="913852" rtl="0" eaLnBrk="1" fontAlgn="auto" latinLnBrk="0" hangingPunct="1">
              <a:lnSpc>
                <a:spcPct val="95000"/>
              </a:lnSpc>
              <a:spcBef>
                <a:spcPts val="1200"/>
              </a:spcBef>
              <a:spcAft>
                <a:spcPts val="0"/>
              </a:spcAft>
              <a:buClrTx/>
              <a:buSzPct val="100000"/>
              <a:buFont typeface="Arial" panose="020B0604020202020204" pitchFamily="34" charset="0"/>
              <a:buChar char="•"/>
              <a:tabLst/>
              <a:defRPr/>
            </a:pPr>
            <a:endParaRPr kumimoji="0" lang="en-US" sz="1400" b="0" i="0" u="none" strike="noStrike" kern="1200" cap="none" spc="0" normalizeH="0" baseline="0" noProof="0">
              <a:ln>
                <a:noFill/>
              </a:ln>
              <a:solidFill>
                <a:prstClr val="black"/>
              </a:solidFill>
              <a:effectLst/>
              <a:uLnTx/>
              <a:uFillTx/>
              <a:latin typeface="+mn-lt"/>
              <a:ea typeface="+mn-ea"/>
              <a:cs typeface="+mn-cs"/>
            </a:endParaRPr>
          </a:p>
          <a:p>
            <a:pPr marL="228462" marR="0" lvl="0" indent="-228462" algn="l" defTabSz="913852" rtl="0" eaLnBrk="1" fontAlgn="auto" latinLnBrk="0" hangingPunct="1">
              <a:lnSpc>
                <a:spcPct val="95000"/>
              </a:lnSpc>
              <a:spcBef>
                <a:spcPts val="1200"/>
              </a:spcBef>
              <a:spcAft>
                <a:spcPts val="0"/>
              </a:spcAft>
              <a:buClrTx/>
              <a:buSzPct val="100000"/>
              <a:buFont typeface="Arial" panose="020B0604020202020204" pitchFamily="34" charset="0"/>
              <a:buChar char="•"/>
              <a:tabLst/>
              <a:defRPr/>
            </a:pPr>
            <a:endParaRPr kumimoji="0" lang="en-US" sz="1400" b="0" i="0" u="none" strike="noStrike" kern="1200" cap="none" spc="0" normalizeH="0" baseline="0" noProof="0">
              <a:ln>
                <a:noFill/>
              </a:ln>
              <a:solidFill>
                <a:prstClr val="black"/>
              </a:solidFill>
              <a:effectLst/>
              <a:uLnTx/>
              <a:uFillTx/>
              <a:latin typeface="+mn-lt"/>
              <a:ea typeface="+mn-ea"/>
              <a:cs typeface="+mn-cs"/>
            </a:endParaRPr>
          </a:p>
          <a:p>
            <a:pPr marL="228462" marR="0" lvl="0" indent="-228462" algn="l" defTabSz="913852" rtl="0" eaLnBrk="1" fontAlgn="auto" latinLnBrk="0" hangingPunct="1">
              <a:lnSpc>
                <a:spcPct val="95000"/>
              </a:lnSpc>
              <a:spcBef>
                <a:spcPts val="1200"/>
              </a:spcBef>
              <a:spcAft>
                <a:spcPts val="0"/>
              </a:spcAft>
              <a:buClrTx/>
              <a:buSzPct val="100000"/>
              <a:buFont typeface="Arial" panose="020B0604020202020204" pitchFamily="34" charset="0"/>
              <a:buChar char="•"/>
              <a:tabLst/>
              <a:defRPr/>
            </a:pPr>
            <a:endParaRPr kumimoji="0" lang="en-US" sz="100" b="0" i="0" u="none" strike="noStrike" kern="1200" cap="none" spc="0" normalizeH="0" baseline="0" noProof="0">
              <a:ln>
                <a:noFill/>
              </a:ln>
              <a:solidFill>
                <a:prstClr val="black"/>
              </a:solidFill>
              <a:effectLst/>
              <a:uLnTx/>
              <a:uFillTx/>
              <a:latin typeface="+mn-lt"/>
              <a:ea typeface="+mn-ea"/>
              <a:cs typeface="+mn-cs"/>
            </a:endParaRPr>
          </a:p>
          <a:p>
            <a:pPr marL="228462" marR="0" lvl="0" indent="-228462" algn="l" defTabSz="913852" rtl="0" eaLnBrk="1" fontAlgn="auto" latinLnBrk="0" hangingPunct="1">
              <a:lnSpc>
                <a:spcPct val="95000"/>
              </a:lnSpc>
              <a:spcBef>
                <a:spcPts val="1200"/>
              </a:spcBef>
              <a:spcAft>
                <a:spcPts val="0"/>
              </a:spcAft>
              <a:buClrTx/>
              <a:buSzPct val="100000"/>
              <a:buFont typeface="Arial" panose="020B0604020202020204" pitchFamily="34" charset="0"/>
              <a:buChar char="•"/>
              <a:tabLst/>
              <a:defRPr/>
            </a:pPr>
            <a:endParaRPr kumimoji="0" lang="en-US" sz="500" b="0" i="0" u="none" strike="noStrike" kern="1200" cap="none" spc="0" normalizeH="0" baseline="0" noProof="0">
              <a:ln>
                <a:noFill/>
              </a:ln>
              <a:solidFill>
                <a:prstClr val="black"/>
              </a:solidFill>
              <a:effectLst/>
              <a:uLnTx/>
              <a:uFillTx/>
              <a:latin typeface="+mn-lt"/>
              <a:ea typeface="+mn-ea"/>
              <a:cs typeface="+mn-cs"/>
            </a:endParaRPr>
          </a:p>
          <a:p>
            <a:pPr marL="0" indent="0">
              <a:lnSpc>
                <a:spcPct val="95000"/>
              </a:lnSpc>
              <a:spcBef>
                <a:spcPts val="1200"/>
              </a:spcBef>
              <a:buNone/>
            </a:pPr>
            <a:r>
              <a:rPr lang="en-US" sz="1400" b="1" noProof="0"/>
              <a:t>Images</a:t>
            </a:r>
          </a:p>
          <a:p>
            <a:pPr marL="228462" marR="0" lvl="0" indent="-228462" algn="l" defTabSz="913852" rtl="0" eaLnBrk="1" fontAlgn="auto" latinLnBrk="0" hangingPunct="1">
              <a:lnSpc>
                <a:spcPct val="95000"/>
              </a:lnSpc>
              <a:spcBef>
                <a:spcPts val="1200"/>
              </a:spcBef>
              <a:spcAft>
                <a:spcPts val="0"/>
              </a:spcAft>
              <a:buClrTx/>
              <a:buSzPct val="115000"/>
              <a:buFont typeface="Arial" panose="020B0604020202020204" pitchFamily="34" charset="0"/>
              <a:buChar char="•"/>
              <a:tabLst/>
              <a:defRPr/>
            </a:pPr>
            <a:r>
              <a:rPr kumimoji="0" lang="en-US" sz="1400" b="0" i="0" u="none" strike="noStrike" kern="1200" cap="none" spc="0" normalizeH="0" baseline="0" noProof="0">
                <a:ln>
                  <a:noFill/>
                </a:ln>
                <a:solidFill>
                  <a:prstClr val="black"/>
                </a:solidFill>
                <a:effectLst/>
                <a:uLnTx/>
                <a:uFillTx/>
                <a:latin typeface="+mn-lt"/>
                <a:ea typeface="+mn-ea"/>
                <a:cs typeface="+mn-cs"/>
              </a:rPr>
              <a:t>You can add your own copyright free photos</a:t>
            </a:r>
            <a:br>
              <a:rPr kumimoji="0" lang="en-US" sz="1400" b="0" i="0" u="none" strike="noStrike" kern="1200" cap="none" spc="0" normalizeH="0" baseline="0" noProof="0">
                <a:ln>
                  <a:noFill/>
                </a:ln>
                <a:solidFill>
                  <a:prstClr val="black"/>
                </a:solidFill>
                <a:effectLst/>
                <a:uLnTx/>
                <a:uFillTx/>
                <a:latin typeface="+mn-lt"/>
                <a:ea typeface="+mn-ea"/>
                <a:cs typeface="+mn-cs"/>
              </a:rPr>
            </a:br>
            <a:r>
              <a:rPr kumimoji="0" lang="en-US" sz="1400" b="0" i="0" u="none" strike="noStrike" kern="1200" cap="none" spc="0" normalizeH="0" baseline="0" noProof="0">
                <a:ln>
                  <a:noFill/>
                </a:ln>
                <a:solidFill>
                  <a:prstClr val="black"/>
                </a:solidFill>
                <a:effectLst/>
                <a:uLnTx/>
                <a:uFillTx/>
                <a:latin typeface="+mn-lt"/>
                <a:ea typeface="+mn-ea"/>
                <a:cs typeface="+mn-cs"/>
              </a:rPr>
              <a:t>to customize your content slides.</a:t>
            </a:r>
          </a:p>
        </p:txBody>
      </p:sp>
      <p:grpSp>
        <p:nvGrpSpPr>
          <p:cNvPr id="10" name="Group 9">
            <a:extLst>
              <a:ext uri="{FF2B5EF4-FFF2-40B4-BE49-F238E27FC236}">
                <a16:creationId xmlns:a16="http://schemas.microsoft.com/office/drawing/2014/main" id="{28CE9538-62AC-466B-9B79-0BD8ED5ABE3C}"/>
              </a:ext>
            </a:extLst>
          </p:cNvPr>
          <p:cNvGrpSpPr/>
          <p:nvPr userDrawn="1"/>
        </p:nvGrpSpPr>
        <p:grpSpPr>
          <a:xfrm>
            <a:off x="6808035" y="2650690"/>
            <a:ext cx="1626433" cy="1817208"/>
            <a:chOff x="6808033" y="2485869"/>
            <a:chExt cx="1626433" cy="1817208"/>
          </a:xfrm>
        </p:grpSpPr>
        <p:pic>
          <p:nvPicPr>
            <p:cNvPr id="7" name="Picture 6">
              <a:extLst>
                <a:ext uri="{FF2B5EF4-FFF2-40B4-BE49-F238E27FC236}">
                  <a16:creationId xmlns:a16="http://schemas.microsoft.com/office/drawing/2014/main" id="{8DB967C5-76A1-4C6C-AC66-CAE652DC4F4B}"/>
                </a:ext>
              </a:extLst>
            </p:cNvPr>
            <p:cNvPicPr>
              <a:picLocks noChangeAspect="1"/>
            </p:cNvPicPr>
            <p:nvPr userDrawn="1"/>
          </p:nvPicPr>
          <p:blipFill rotWithShape="1">
            <a:blip r:embed="rId2"/>
            <a:srcRect l="796" t="1136" r="1057"/>
            <a:stretch/>
          </p:blipFill>
          <p:spPr>
            <a:xfrm>
              <a:off x="6808033" y="2485869"/>
              <a:ext cx="1626433" cy="1817208"/>
            </a:xfrm>
            <a:prstGeom prst="rect">
              <a:avLst/>
            </a:prstGeom>
            <a:ln w="3175">
              <a:solidFill>
                <a:schemeClr val="bg2">
                  <a:lumMod val="60000"/>
                  <a:lumOff val="40000"/>
                </a:schemeClr>
              </a:solidFill>
            </a:ln>
          </p:spPr>
        </p:pic>
        <p:sp>
          <p:nvSpPr>
            <p:cNvPr id="8" name="Rectangle 7">
              <a:extLst>
                <a:ext uri="{FF2B5EF4-FFF2-40B4-BE49-F238E27FC236}">
                  <a16:creationId xmlns:a16="http://schemas.microsoft.com/office/drawing/2014/main" id="{F3AA5D3A-0890-4BAF-8CEB-D2DF3EFC8E52}"/>
                </a:ext>
              </a:extLst>
            </p:cNvPr>
            <p:cNvSpPr/>
            <p:nvPr userDrawn="1"/>
          </p:nvSpPr>
          <p:spPr>
            <a:xfrm>
              <a:off x="6808033" y="2485869"/>
              <a:ext cx="1626433" cy="394064"/>
            </a:xfrm>
            <a:prstGeom prst="rect">
              <a:avLst/>
            </a:prstGeom>
            <a:noFill/>
            <a:ln w="28575">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algn="l"/>
              <a:endParaRPr lang="en-US" sz="1799"/>
            </a:p>
          </p:txBody>
        </p:sp>
      </p:grpSp>
      <p:sp>
        <p:nvSpPr>
          <p:cNvPr id="14" name="Rectangle 13">
            <a:extLst>
              <a:ext uri="{FF2B5EF4-FFF2-40B4-BE49-F238E27FC236}">
                <a16:creationId xmlns:a16="http://schemas.microsoft.com/office/drawing/2014/main" id="{A38F2055-4983-4560-A35F-C2AD8B91C608}"/>
              </a:ext>
            </a:extLst>
          </p:cNvPr>
          <p:cNvSpPr/>
          <p:nvPr userDrawn="1"/>
        </p:nvSpPr>
        <p:spPr>
          <a:xfrm>
            <a:off x="455615" y="362063"/>
            <a:ext cx="2636940" cy="246221"/>
          </a:xfrm>
          <a:prstGeom prst="rect">
            <a:avLst/>
          </a:prstGeom>
        </p:spPr>
        <p:txBody>
          <a:bodyPr wrap="none" lIns="0" rIns="0">
            <a:spAutoFit/>
          </a:bodyPr>
          <a:lstStyle/>
          <a:p>
            <a:r>
              <a:rPr lang="en-US" sz="1000" noProof="0">
                <a:latin typeface="+mn-lt"/>
              </a:rPr>
              <a:t>For use with Microsoft Office PowerPoint 365</a:t>
            </a:r>
            <a:endParaRPr lang="en-US" sz="1000" noProof="0">
              <a:solidFill>
                <a:schemeClr val="bg1"/>
              </a:solidFill>
              <a:latin typeface="+mn-lt"/>
            </a:endParaRPr>
          </a:p>
        </p:txBody>
      </p:sp>
    </p:spTree>
    <p:extLst>
      <p:ext uri="{BB962C8B-B14F-4D97-AF65-F5344CB8AC3E}">
        <p14:creationId xmlns:p14="http://schemas.microsoft.com/office/powerpoint/2010/main" val="825480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Getting started">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E9925531-A1C6-418A-BD3B-443A2974F181}"/>
              </a:ext>
            </a:extLst>
          </p:cNvPr>
          <p:cNvGrpSpPr/>
          <p:nvPr userDrawn="1"/>
        </p:nvGrpSpPr>
        <p:grpSpPr>
          <a:xfrm>
            <a:off x="8029718" y="3418669"/>
            <a:ext cx="3347197" cy="2836300"/>
            <a:chOff x="8029717" y="3418669"/>
            <a:chExt cx="3347197" cy="2836300"/>
          </a:xfrm>
        </p:grpSpPr>
        <p:pic>
          <p:nvPicPr>
            <p:cNvPr id="26" name="Picture 25">
              <a:extLst>
                <a:ext uri="{FF2B5EF4-FFF2-40B4-BE49-F238E27FC236}">
                  <a16:creationId xmlns:a16="http://schemas.microsoft.com/office/drawing/2014/main" id="{6588605C-472C-4395-8593-309ECDC3D243}"/>
                </a:ext>
              </a:extLst>
            </p:cNvPr>
            <p:cNvPicPr>
              <a:picLocks noChangeAspect="1"/>
            </p:cNvPicPr>
            <p:nvPr userDrawn="1"/>
          </p:nvPicPr>
          <p:blipFill>
            <a:blip r:embed="rId2"/>
            <a:stretch>
              <a:fillRect/>
            </a:stretch>
          </p:blipFill>
          <p:spPr>
            <a:xfrm>
              <a:off x="9891011" y="4432821"/>
              <a:ext cx="1485903" cy="835528"/>
            </a:xfrm>
            <a:prstGeom prst="rect">
              <a:avLst/>
            </a:prstGeom>
            <a:ln w="3175">
              <a:solidFill>
                <a:schemeClr val="bg2"/>
              </a:solidFill>
            </a:ln>
          </p:spPr>
        </p:pic>
        <p:pic>
          <p:nvPicPr>
            <p:cNvPr id="11" name="Picture 10">
              <a:extLst>
                <a:ext uri="{FF2B5EF4-FFF2-40B4-BE49-F238E27FC236}">
                  <a16:creationId xmlns:a16="http://schemas.microsoft.com/office/drawing/2014/main" id="{2AA3A682-E555-4A64-B967-A420851BF216}"/>
                </a:ext>
              </a:extLst>
            </p:cNvPr>
            <p:cNvPicPr>
              <a:picLocks noChangeAspect="1"/>
            </p:cNvPicPr>
            <p:nvPr userDrawn="1"/>
          </p:nvPicPr>
          <p:blipFill>
            <a:blip r:embed="rId3"/>
            <a:stretch>
              <a:fillRect/>
            </a:stretch>
          </p:blipFill>
          <p:spPr>
            <a:xfrm>
              <a:off x="9401899" y="4752654"/>
              <a:ext cx="1485903" cy="849088"/>
            </a:xfrm>
            <a:prstGeom prst="rect">
              <a:avLst/>
            </a:prstGeom>
            <a:ln w="3175">
              <a:solidFill>
                <a:schemeClr val="bg2"/>
              </a:solidFill>
            </a:ln>
          </p:spPr>
        </p:pic>
        <p:pic>
          <p:nvPicPr>
            <p:cNvPr id="8" name="Picture 7">
              <a:extLst>
                <a:ext uri="{FF2B5EF4-FFF2-40B4-BE49-F238E27FC236}">
                  <a16:creationId xmlns:a16="http://schemas.microsoft.com/office/drawing/2014/main" id="{BD546C98-CC10-4BFB-AAA4-20DF3FC6EDAE}"/>
                </a:ext>
              </a:extLst>
            </p:cNvPr>
            <p:cNvPicPr>
              <a:picLocks noChangeAspect="1"/>
            </p:cNvPicPr>
            <p:nvPr userDrawn="1"/>
          </p:nvPicPr>
          <p:blipFill>
            <a:blip r:embed="rId4"/>
            <a:stretch>
              <a:fillRect/>
            </a:stretch>
          </p:blipFill>
          <p:spPr>
            <a:xfrm>
              <a:off x="8912788" y="5086047"/>
              <a:ext cx="1485903" cy="849088"/>
            </a:xfrm>
            <a:prstGeom prst="rect">
              <a:avLst/>
            </a:prstGeom>
            <a:ln w="3175">
              <a:solidFill>
                <a:schemeClr val="bg2"/>
              </a:solidFill>
            </a:ln>
          </p:spPr>
        </p:pic>
        <p:pic>
          <p:nvPicPr>
            <p:cNvPr id="19" name="Picture 18">
              <a:extLst>
                <a:ext uri="{FF2B5EF4-FFF2-40B4-BE49-F238E27FC236}">
                  <a16:creationId xmlns:a16="http://schemas.microsoft.com/office/drawing/2014/main" id="{6D0E9826-4880-4258-BBEC-03E4744F515B}"/>
                </a:ext>
              </a:extLst>
            </p:cNvPr>
            <p:cNvPicPr>
              <a:picLocks noChangeAspect="1"/>
            </p:cNvPicPr>
            <p:nvPr userDrawn="1"/>
          </p:nvPicPr>
          <p:blipFill>
            <a:blip r:embed="rId5"/>
            <a:stretch>
              <a:fillRect/>
            </a:stretch>
          </p:blipFill>
          <p:spPr>
            <a:xfrm>
              <a:off x="9497051" y="3418669"/>
              <a:ext cx="1485903" cy="835528"/>
            </a:xfrm>
            <a:prstGeom prst="rect">
              <a:avLst/>
            </a:prstGeom>
            <a:ln w="3175">
              <a:solidFill>
                <a:schemeClr val="bg2"/>
              </a:solidFill>
            </a:ln>
          </p:spPr>
        </p:pic>
        <p:pic>
          <p:nvPicPr>
            <p:cNvPr id="13" name="Picture 12">
              <a:extLst>
                <a:ext uri="{FF2B5EF4-FFF2-40B4-BE49-F238E27FC236}">
                  <a16:creationId xmlns:a16="http://schemas.microsoft.com/office/drawing/2014/main" id="{56EC713E-D154-4146-B08A-6C3AF7DC1C40}"/>
                </a:ext>
              </a:extLst>
            </p:cNvPr>
            <p:cNvPicPr>
              <a:picLocks noChangeAspect="1"/>
            </p:cNvPicPr>
            <p:nvPr userDrawn="1"/>
          </p:nvPicPr>
          <p:blipFill>
            <a:blip r:embed="rId6"/>
            <a:stretch>
              <a:fillRect/>
            </a:stretch>
          </p:blipFill>
          <p:spPr>
            <a:xfrm>
              <a:off x="9007939" y="3740831"/>
              <a:ext cx="1485903" cy="849088"/>
            </a:xfrm>
            <a:prstGeom prst="rect">
              <a:avLst/>
            </a:prstGeom>
            <a:ln w="3175">
              <a:solidFill>
                <a:schemeClr val="bg2"/>
              </a:solidFill>
            </a:ln>
          </p:spPr>
        </p:pic>
        <p:pic>
          <p:nvPicPr>
            <p:cNvPr id="7" name="Picture 6">
              <a:extLst>
                <a:ext uri="{FF2B5EF4-FFF2-40B4-BE49-F238E27FC236}">
                  <a16:creationId xmlns:a16="http://schemas.microsoft.com/office/drawing/2014/main" id="{6A98A25A-6452-4D4F-99FE-0F97A5D5E4E4}"/>
                </a:ext>
              </a:extLst>
            </p:cNvPr>
            <p:cNvPicPr>
              <a:picLocks noChangeAspect="1"/>
            </p:cNvPicPr>
            <p:nvPr userDrawn="1"/>
          </p:nvPicPr>
          <p:blipFill>
            <a:blip r:embed="rId7"/>
            <a:stretch>
              <a:fillRect/>
            </a:stretch>
          </p:blipFill>
          <p:spPr>
            <a:xfrm>
              <a:off x="8518828" y="4076553"/>
              <a:ext cx="1485903" cy="849088"/>
            </a:xfrm>
            <a:prstGeom prst="rect">
              <a:avLst/>
            </a:prstGeom>
            <a:ln w="3175">
              <a:solidFill>
                <a:schemeClr val="bg2"/>
              </a:solidFill>
            </a:ln>
          </p:spPr>
        </p:pic>
        <p:pic>
          <p:nvPicPr>
            <p:cNvPr id="12" name="Picture 11">
              <a:extLst>
                <a:ext uri="{FF2B5EF4-FFF2-40B4-BE49-F238E27FC236}">
                  <a16:creationId xmlns:a16="http://schemas.microsoft.com/office/drawing/2014/main" id="{0B2778FF-63C6-4C41-A419-79700EF407BB}"/>
                </a:ext>
              </a:extLst>
            </p:cNvPr>
            <p:cNvPicPr>
              <a:picLocks noChangeAspect="1"/>
            </p:cNvPicPr>
            <p:nvPr userDrawn="1"/>
          </p:nvPicPr>
          <p:blipFill>
            <a:blip r:embed="rId8"/>
            <a:stretch>
              <a:fillRect/>
            </a:stretch>
          </p:blipFill>
          <p:spPr>
            <a:xfrm>
              <a:off x="8423677" y="5419441"/>
              <a:ext cx="1485903" cy="835528"/>
            </a:xfrm>
            <a:prstGeom prst="rect">
              <a:avLst/>
            </a:prstGeom>
            <a:ln w="3175">
              <a:solidFill>
                <a:schemeClr val="bg2"/>
              </a:solidFill>
            </a:ln>
          </p:spPr>
        </p:pic>
        <p:pic>
          <p:nvPicPr>
            <p:cNvPr id="14" name="Picture 13">
              <a:extLst>
                <a:ext uri="{FF2B5EF4-FFF2-40B4-BE49-F238E27FC236}">
                  <a16:creationId xmlns:a16="http://schemas.microsoft.com/office/drawing/2014/main" id="{73773D54-5A00-415F-B626-487683C72045}"/>
                </a:ext>
              </a:extLst>
            </p:cNvPr>
            <p:cNvPicPr>
              <a:picLocks noChangeAspect="1"/>
            </p:cNvPicPr>
            <p:nvPr userDrawn="1"/>
          </p:nvPicPr>
          <p:blipFill>
            <a:blip r:embed="rId9"/>
            <a:stretch>
              <a:fillRect/>
            </a:stretch>
          </p:blipFill>
          <p:spPr>
            <a:xfrm>
              <a:off x="8029717" y="4412274"/>
              <a:ext cx="1485903" cy="835528"/>
            </a:xfrm>
            <a:prstGeom prst="rect">
              <a:avLst/>
            </a:prstGeom>
            <a:ln w="3175">
              <a:solidFill>
                <a:schemeClr val="bg2"/>
              </a:solidFill>
            </a:ln>
          </p:spPr>
        </p:pic>
      </p:grpSp>
      <p:sp>
        <p:nvSpPr>
          <p:cNvPr id="17" name="Rectangle 16">
            <a:extLst>
              <a:ext uri="{FF2B5EF4-FFF2-40B4-BE49-F238E27FC236}">
                <a16:creationId xmlns:a16="http://schemas.microsoft.com/office/drawing/2014/main" id="{99911C52-8BD4-4F0D-866B-C996C90A70C0}"/>
              </a:ext>
            </a:extLst>
          </p:cNvPr>
          <p:cNvSpPr/>
          <p:nvPr userDrawn="1"/>
        </p:nvSpPr>
        <p:spPr>
          <a:xfrm>
            <a:off x="373167" y="1612907"/>
            <a:ext cx="11367728" cy="3608680"/>
          </a:xfrm>
          <a:prstGeom prst="rect">
            <a:avLst/>
          </a:prstGeom>
        </p:spPr>
        <p:txBody>
          <a:bodyPr wrap="square">
            <a:spAutoFit/>
          </a:bodyPr>
          <a:lstStyle/>
          <a:p>
            <a:pPr marL="0" marR="0" lvl="0" indent="0" algn="l" defTabSz="914126" rtl="0" eaLnBrk="1" fontAlgn="auto" latinLnBrk="0" hangingPunct="1">
              <a:lnSpc>
                <a:spcPct val="95000"/>
              </a:lnSpc>
              <a:spcBef>
                <a:spcPts val="1200"/>
              </a:spcBef>
              <a:spcAft>
                <a:spcPts val="0"/>
              </a:spcAft>
              <a:buClrTx/>
              <a:buSzTx/>
              <a:buFont typeface="Arial" panose="020B0604020202020204" pitchFamily="34" charset="0"/>
              <a:buNone/>
              <a:tabLst/>
              <a:defRPr/>
            </a:pPr>
            <a:r>
              <a:rPr kumimoji="0" lang="en-US" sz="1400" b="1" i="0" u="none" strike="noStrike" kern="1200" cap="none" spc="0" normalizeH="0" baseline="0" noProof="0">
                <a:ln>
                  <a:noFill/>
                </a:ln>
                <a:solidFill>
                  <a:prstClr val="black"/>
                </a:solidFill>
                <a:effectLst/>
                <a:uLnTx/>
                <a:uFillTx/>
                <a:latin typeface="+mn-lt"/>
                <a:ea typeface="+mn-ea"/>
                <a:cs typeface="+mn-cs"/>
              </a:rPr>
              <a:t>A few recommendations: </a:t>
            </a:r>
          </a:p>
          <a:p>
            <a:pPr marL="228531" marR="0" lvl="0" indent="-228531" algn="l" defTabSz="914126" rtl="0" eaLnBrk="1" fontAlgn="auto" latinLnBrk="0" hangingPunct="1">
              <a:lnSpc>
                <a:spcPct val="95000"/>
              </a:lnSpc>
              <a:spcBef>
                <a:spcPts val="1200"/>
              </a:spcBef>
              <a:spcAft>
                <a:spcPts val="0"/>
              </a:spcAft>
              <a:buClrTx/>
              <a:buSzPct val="115000"/>
              <a:buFont typeface="Arial" panose="020B0604020202020204" pitchFamily="34" charset="0"/>
              <a:buChar char="•"/>
              <a:tabLst/>
              <a:defRPr/>
            </a:pPr>
            <a:r>
              <a:rPr kumimoji="0" lang="en-US" sz="1400" b="0" i="0" u="none" strike="noStrike" kern="1200" cap="none" spc="0" normalizeH="0" baseline="0" noProof="0">
                <a:ln>
                  <a:noFill/>
                </a:ln>
                <a:solidFill>
                  <a:prstClr val="black"/>
                </a:solidFill>
                <a:effectLst/>
                <a:uLnTx/>
                <a:uFillTx/>
                <a:latin typeface="+mn-lt"/>
                <a:ea typeface="+mn-ea"/>
                <a:cs typeface="+mn-cs"/>
              </a:rPr>
              <a:t>Sample slides are included to help you get started. You can edit these sample slides or insert new slides, however it is recommended </a:t>
            </a:r>
            <a:br>
              <a:rPr kumimoji="0" lang="en-US" sz="1400" b="0" i="0" u="none" strike="noStrike" kern="1200" cap="none" spc="0" normalizeH="0" baseline="0" noProof="0">
                <a:ln>
                  <a:noFill/>
                </a:ln>
                <a:solidFill>
                  <a:prstClr val="black"/>
                </a:solidFill>
                <a:effectLst/>
                <a:uLnTx/>
                <a:uFillTx/>
                <a:latin typeface="+mn-lt"/>
                <a:ea typeface="+mn-ea"/>
                <a:cs typeface="+mn-cs"/>
              </a:rPr>
            </a:br>
            <a:r>
              <a:rPr kumimoji="0" lang="en-US" sz="1400" b="0" i="0" u="none" strike="noStrike" kern="1200" cap="none" spc="0" normalizeH="0" baseline="0" noProof="0">
                <a:ln>
                  <a:noFill/>
                </a:ln>
                <a:solidFill>
                  <a:prstClr val="black"/>
                </a:solidFill>
                <a:effectLst/>
                <a:uLnTx/>
                <a:uFillTx/>
                <a:latin typeface="+mn-lt"/>
                <a:ea typeface="+mn-ea"/>
                <a:cs typeface="+mn-cs"/>
              </a:rPr>
              <a:t>you maintain a consistent title and finishing slide.</a:t>
            </a:r>
            <a:endParaRPr kumimoji="0" lang="en-US" sz="1400" b="0" i="0" u="none" strike="noStrike" kern="1200" cap="none" spc="0" normalizeH="0" baseline="0" noProof="0">
              <a:ln>
                <a:noFill/>
              </a:ln>
              <a:solidFill>
                <a:schemeClr val="tx1"/>
              </a:solidFill>
              <a:effectLst/>
              <a:uLnTx/>
              <a:uFillTx/>
              <a:latin typeface="+mn-lt"/>
              <a:ea typeface="+mn-ea"/>
              <a:cs typeface="+mn-cs"/>
            </a:endParaRPr>
          </a:p>
          <a:p>
            <a:pPr marL="228531" marR="0" lvl="0" indent="-228531" algn="l" defTabSz="914126" rtl="0" eaLnBrk="1" fontAlgn="auto" latinLnBrk="0" hangingPunct="1">
              <a:lnSpc>
                <a:spcPct val="95000"/>
              </a:lnSpc>
              <a:spcBef>
                <a:spcPts val="1200"/>
              </a:spcBef>
              <a:spcAft>
                <a:spcPts val="0"/>
              </a:spcAft>
              <a:buClrTx/>
              <a:buSzPct val="115000"/>
              <a:buFont typeface="Arial" panose="020B0604020202020204" pitchFamily="34" charset="0"/>
              <a:buChar char="•"/>
              <a:tabLst/>
              <a:defRPr/>
            </a:pPr>
            <a:r>
              <a:rPr kumimoji="0" lang="en-US" sz="1400" b="0" i="0" u="none" strike="noStrike" kern="1200" cap="none" spc="0" normalizeH="0" baseline="0" noProof="0">
                <a:ln>
                  <a:noFill/>
                </a:ln>
                <a:solidFill>
                  <a:prstClr val="black"/>
                </a:solidFill>
                <a:effectLst/>
                <a:uLnTx/>
                <a:uFillTx/>
                <a:latin typeface="+mn-lt"/>
                <a:ea typeface="+mn-ea"/>
                <a:cs typeface="+mn-cs"/>
              </a:rPr>
              <a:t>Maintain the integrity of the key template features: Ensure consistency in locations and space around the logo, leverage the Manulife JH color palette and Arial font, and use the icons and images that have been provided for you.</a:t>
            </a:r>
            <a:endParaRPr kumimoji="0" lang="en-US" sz="1400" b="0" i="0" u="none" strike="noStrike" kern="1200" cap="none" spc="0" normalizeH="0" baseline="0" noProof="0">
              <a:ln>
                <a:noFill/>
              </a:ln>
              <a:solidFill>
                <a:schemeClr val="bg1"/>
              </a:solidFill>
              <a:effectLst/>
              <a:uLnTx/>
              <a:uFillTx/>
              <a:latin typeface="Arial" panose="02020503040401060103" pitchFamily="18" charset="0"/>
              <a:ea typeface="+mn-ea"/>
              <a:cs typeface="+mn-cs"/>
            </a:endParaRPr>
          </a:p>
          <a:p>
            <a:pPr marL="228531" marR="0" lvl="0" indent="-228531" algn="l" defTabSz="914126" rtl="0" eaLnBrk="1" fontAlgn="auto" latinLnBrk="0" hangingPunct="1">
              <a:lnSpc>
                <a:spcPct val="100000"/>
              </a:lnSpc>
              <a:spcBef>
                <a:spcPts val="1200"/>
              </a:spcBef>
              <a:spcAft>
                <a:spcPts val="0"/>
              </a:spcAft>
              <a:buClrTx/>
              <a:buSzPct val="100000"/>
              <a:buFont typeface="Arial" panose="020B0604020202020204" pitchFamily="34" charset="0"/>
              <a:buChar char="•"/>
              <a:tabLst/>
              <a:defRPr/>
            </a:pPr>
            <a:endParaRPr kumimoji="0" lang="en-US" sz="1400" b="0" i="0" u="none" strike="noStrike" kern="1200" cap="none" spc="0" normalizeH="0" baseline="0" noProof="0">
              <a:ln>
                <a:noFill/>
              </a:ln>
              <a:solidFill>
                <a:prstClr val="black"/>
              </a:solidFill>
              <a:effectLst/>
              <a:uLnTx/>
              <a:uFillTx/>
              <a:latin typeface="+mn-lt"/>
              <a:ea typeface="+mn-ea"/>
              <a:cs typeface="+mn-cs"/>
            </a:endParaRPr>
          </a:p>
          <a:p>
            <a:pPr marL="0" marR="0" lvl="0" indent="0" algn="l" defTabSz="914126" rtl="0" eaLnBrk="1" fontAlgn="auto" latinLnBrk="0" hangingPunct="1">
              <a:lnSpc>
                <a:spcPct val="100000"/>
              </a:lnSpc>
              <a:spcBef>
                <a:spcPts val="1200"/>
              </a:spcBef>
              <a:spcAft>
                <a:spcPts val="0"/>
              </a:spcAft>
              <a:buClrTx/>
              <a:buSzPct val="100000"/>
              <a:buFont typeface="Arial" panose="020B0604020202020204" pitchFamily="34" charset="0"/>
              <a:buNone/>
              <a:tabLst/>
              <a:defRPr/>
            </a:pPr>
            <a:endParaRPr kumimoji="0" lang="en-US" sz="2999" b="0" i="0" u="none" strike="noStrike" kern="1200" cap="none" spc="0" normalizeH="0" baseline="0" noProof="0">
              <a:ln>
                <a:noFill/>
              </a:ln>
              <a:solidFill>
                <a:prstClr val="black"/>
              </a:solidFill>
              <a:effectLst/>
              <a:uLnTx/>
              <a:uFillTx/>
              <a:latin typeface="+mn-lt"/>
              <a:ea typeface="+mn-ea"/>
              <a:cs typeface="+mn-cs"/>
            </a:endParaRPr>
          </a:p>
          <a:p>
            <a:pPr marL="0" marR="0" lvl="0" indent="0" algn="l" defTabSz="914126" rtl="0" eaLnBrk="1" fontAlgn="auto" latinLnBrk="0" hangingPunct="1">
              <a:lnSpc>
                <a:spcPct val="100000"/>
              </a:lnSpc>
              <a:spcBef>
                <a:spcPts val="1200"/>
              </a:spcBef>
              <a:spcAft>
                <a:spcPts val="0"/>
              </a:spcAft>
              <a:buClrTx/>
              <a:buSzPct val="100000"/>
              <a:buFont typeface="Arial" panose="020B0604020202020204" pitchFamily="34" charset="0"/>
              <a:buNone/>
              <a:tabLst/>
              <a:defRPr/>
            </a:pPr>
            <a:endParaRPr kumimoji="0" lang="en-US" sz="1999" b="0" i="0" u="none" strike="noStrike" kern="1200" cap="none" spc="0" normalizeH="0" baseline="0" noProof="0">
              <a:ln>
                <a:noFill/>
              </a:ln>
              <a:solidFill>
                <a:prstClr val="black"/>
              </a:solidFill>
              <a:effectLst/>
              <a:uLnTx/>
              <a:uFillTx/>
              <a:latin typeface="+mn-lt"/>
              <a:ea typeface="+mn-ea"/>
              <a:cs typeface="+mn-cs"/>
            </a:endParaRPr>
          </a:p>
          <a:p>
            <a:pPr marL="0" marR="0" lvl="0" indent="0" algn="l" defTabSz="914126" rtl="0" eaLnBrk="1" fontAlgn="auto" latinLnBrk="0" hangingPunct="1">
              <a:lnSpc>
                <a:spcPct val="100000"/>
              </a:lnSpc>
              <a:spcBef>
                <a:spcPts val="1200"/>
              </a:spcBef>
              <a:spcAft>
                <a:spcPts val="0"/>
              </a:spcAft>
              <a:buClrTx/>
              <a:buSzPct val="100000"/>
              <a:buFont typeface="Arial" panose="020B0604020202020204" pitchFamily="34" charset="0"/>
              <a:buNone/>
              <a:tabLst/>
              <a:defRPr/>
            </a:pPr>
            <a:r>
              <a:rPr kumimoji="0" lang="en-US" sz="1400" b="1" i="0" u="none" strike="noStrike" kern="1200" cap="none" spc="0" normalizeH="0" baseline="0" noProof="0">
                <a:ln>
                  <a:noFill/>
                </a:ln>
                <a:solidFill>
                  <a:prstClr val="black"/>
                </a:solidFill>
                <a:effectLst/>
                <a:uLnTx/>
                <a:uFillTx/>
                <a:latin typeface="+mn-lt"/>
                <a:ea typeface="+mn-ea"/>
                <a:cs typeface="+mn-cs"/>
              </a:rPr>
              <a:t>If you have any questions or concerns, please email us at brand@manulife.com.</a:t>
            </a:r>
          </a:p>
          <a:p>
            <a:pPr marL="228531" marR="0" lvl="0" indent="-228531" algn="l" defTabSz="914126" rtl="0" eaLnBrk="1" fontAlgn="auto" latinLnBrk="0" hangingPunct="1">
              <a:lnSpc>
                <a:spcPct val="100000"/>
              </a:lnSpc>
              <a:spcBef>
                <a:spcPts val="1200"/>
              </a:spcBef>
              <a:spcAft>
                <a:spcPts val="0"/>
              </a:spcAft>
              <a:buClrTx/>
              <a:buSzPct val="100000"/>
              <a:buFont typeface="Arial" panose="020B0604020202020204" pitchFamily="34" charset="0"/>
              <a:buChar char="•"/>
              <a:tabLst/>
              <a:defRPr/>
            </a:pPr>
            <a:endParaRPr kumimoji="0" lang="en-US" sz="1400" b="0" i="0" u="none" strike="noStrike" kern="1200" cap="none" spc="0" normalizeH="0" baseline="0" noProof="0">
              <a:ln>
                <a:noFill/>
              </a:ln>
              <a:solidFill>
                <a:prstClr val="black"/>
              </a:solidFill>
              <a:effectLst/>
              <a:uLnTx/>
              <a:uFillTx/>
              <a:latin typeface="+mn-lt"/>
              <a:ea typeface="+mn-ea"/>
              <a:cs typeface="+mn-cs"/>
            </a:endParaRPr>
          </a:p>
        </p:txBody>
      </p:sp>
      <p:sp>
        <p:nvSpPr>
          <p:cNvPr id="15" name="Rectangle 14">
            <a:extLst>
              <a:ext uri="{FF2B5EF4-FFF2-40B4-BE49-F238E27FC236}">
                <a16:creationId xmlns:a16="http://schemas.microsoft.com/office/drawing/2014/main" id="{11E92F06-F4FB-4621-9169-B57FD0A41EED}"/>
              </a:ext>
            </a:extLst>
          </p:cNvPr>
          <p:cNvSpPr/>
          <p:nvPr userDrawn="1"/>
        </p:nvSpPr>
        <p:spPr>
          <a:xfrm>
            <a:off x="381713" y="950980"/>
            <a:ext cx="11340771" cy="461665"/>
          </a:xfrm>
          <a:prstGeom prst="rect">
            <a:avLst/>
          </a:prstGeom>
        </p:spPr>
        <p:txBody>
          <a:bodyPr wrap="square">
            <a:spAutoFit/>
          </a:bodyPr>
          <a:lstStyle/>
          <a:p>
            <a:r>
              <a:rPr kumimoji="0" lang="en-US" sz="2399" b="1" i="0" u="none" strike="noStrike" kern="1200" cap="none" spc="0" normalizeH="0" baseline="0" noProof="0">
                <a:ln>
                  <a:noFill/>
                </a:ln>
                <a:solidFill>
                  <a:prstClr val="black"/>
                </a:solidFill>
                <a:effectLst/>
                <a:uLnTx/>
                <a:uFillTx/>
                <a:latin typeface="+mn-lt"/>
                <a:ea typeface="+mj-ea"/>
                <a:cs typeface="+mj-cs"/>
              </a:rPr>
              <a:t>Getting Started – </a:t>
            </a:r>
            <a:r>
              <a:rPr kumimoji="0" lang="en-US" sz="2399" b="1" i="0" u="none" strike="noStrike" kern="1200" cap="none" spc="0" normalizeH="0" baseline="0" noProof="0">
                <a:ln>
                  <a:noFill/>
                </a:ln>
                <a:solidFill>
                  <a:prstClr val="black"/>
                </a:solidFill>
                <a:effectLst/>
                <a:uLnTx/>
                <a:uFillTx/>
                <a:latin typeface="+mn-lt"/>
                <a:ea typeface="+mn-ea"/>
                <a:cs typeface="+mn-cs"/>
              </a:rPr>
              <a:t>Official John Hancock Template</a:t>
            </a:r>
            <a:endParaRPr lang="en-US" sz="1799" noProof="0"/>
          </a:p>
        </p:txBody>
      </p:sp>
      <p:sp>
        <p:nvSpPr>
          <p:cNvPr id="2" name="Date Placeholder 1"/>
          <p:cNvSpPr>
            <a:spLocks noGrp="1"/>
          </p:cNvSpPr>
          <p:nvPr userDrawn="1">
            <p:ph type="dt" sz="half" idx="10"/>
          </p:nvPr>
        </p:nvSpPr>
        <p:spPr/>
        <p:txBody>
          <a:bodyPr/>
          <a:lstStyle/>
          <a:p>
            <a:fld id="{61A4BEF5-9A05-4D20-83E5-233E87403DC0}" type="datetime4">
              <a:rPr lang="en-US" smtClean="0"/>
              <a:t>September 14, 2024</a:t>
            </a:fld>
            <a:endParaRPr lang="en-US"/>
          </a:p>
        </p:txBody>
      </p:sp>
      <p:sp>
        <p:nvSpPr>
          <p:cNvPr id="3" name="Footer Placeholder 2"/>
          <p:cNvSpPr>
            <a:spLocks noGrp="1"/>
          </p:cNvSpPr>
          <p:nvPr userDrawn="1">
            <p:ph type="ftr" sz="quarter" idx="11"/>
          </p:nvPr>
        </p:nvSpPr>
        <p:spPr/>
        <p:txBody>
          <a:bodyPr/>
          <a:lstStyle/>
          <a:p>
            <a:endParaRPr lang="en-US"/>
          </a:p>
        </p:txBody>
      </p:sp>
      <p:sp>
        <p:nvSpPr>
          <p:cNvPr id="4" name="Slide Number Placeholder 3"/>
          <p:cNvSpPr>
            <a:spLocks noGrp="1"/>
          </p:cNvSpPr>
          <p:nvPr userDrawn="1">
            <p:ph type="sldNum" sz="quarter" idx="12"/>
          </p:nvPr>
        </p:nvSpPr>
        <p:spPr>
          <a:xfrm>
            <a:off x="11449994" y="6399283"/>
            <a:ext cx="283219" cy="175694"/>
          </a:xfrm>
          <a:prstGeom prst="rect">
            <a:avLst/>
          </a:prstGeom>
        </p:spPr>
        <p:txBody>
          <a:bodyPr/>
          <a:lstStyle/>
          <a:p>
            <a:fld id="{BB333B34-C87C-402E-ABB0-13B7C9DEBBC4}" type="slidenum">
              <a:rPr lang="en-US" smtClean="0"/>
              <a:t>‹#›</a:t>
            </a:fld>
            <a:endParaRPr lang="en-US"/>
          </a:p>
        </p:txBody>
      </p:sp>
      <p:sp>
        <p:nvSpPr>
          <p:cNvPr id="9" name="Rectangle 8">
            <a:extLst>
              <a:ext uri="{FF2B5EF4-FFF2-40B4-BE49-F238E27FC236}">
                <a16:creationId xmlns:a16="http://schemas.microsoft.com/office/drawing/2014/main" id="{A153B09A-151F-464A-973F-FF30F816F5E8}"/>
              </a:ext>
            </a:extLst>
          </p:cNvPr>
          <p:cNvSpPr/>
          <p:nvPr userDrawn="1"/>
        </p:nvSpPr>
        <p:spPr>
          <a:xfrm>
            <a:off x="455614" y="362063"/>
            <a:ext cx="2636940" cy="246221"/>
          </a:xfrm>
          <a:prstGeom prst="rect">
            <a:avLst/>
          </a:prstGeom>
        </p:spPr>
        <p:txBody>
          <a:bodyPr wrap="none" lIns="0" rIns="0">
            <a:spAutoFit/>
          </a:bodyPr>
          <a:lstStyle/>
          <a:p>
            <a:r>
              <a:rPr lang="en-US" sz="1000" noProof="0">
                <a:latin typeface="+mn-lt"/>
              </a:rPr>
              <a:t>For use with Microsoft Office PowerPoint 365</a:t>
            </a:r>
            <a:endParaRPr lang="en-US" sz="1000" noProof="0">
              <a:solidFill>
                <a:schemeClr val="bg1"/>
              </a:solidFill>
              <a:latin typeface="+mn-lt"/>
            </a:endParaRPr>
          </a:p>
        </p:txBody>
      </p:sp>
    </p:spTree>
    <p:extLst>
      <p:ext uri="{BB962C8B-B14F-4D97-AF65-F5344CB8AC3E}">
        <p14:creationId xmlns:p14="http://schemas.microsoft.com/office/powerpoint/2010/main" val="1277795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Getting started 2">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0744277-5DA6-4D79-9965-A397B10112FA}"/>
              </a:ext>
            </a:extLst>
          </p:cNvPr>
          <p:cNvPicPr>
            <a:picLocks noChangeAspect="1"/>
          </p:cNvPicPr>
          <p:nvPr userDrawn="1"/>
        </p:nvPicPr>
        <p:blipFill>
          <a:blip r:embed="rId2"/>
          <a:stretch>
            <a:fillRect/>
          </a:stretch>
        </p:blipFill>
        <p:spPr>
          <a:xfrm>
            <a:off x="6573913" y="3559635"/>
            <a:ext cx="3452577" cy="1828800"/>
          </a:xfrm>
          <a:prstGeom prst="rect">
            <a:avLst/>
          </a:prstGeom>
          <a:ln w="3175">
            <a:solidFill>
              <a:schemeClr val="bg2">
                <a:lumMod val="60000"/>
                <a:lumOff val="40000"/>
              </a:schemeClr>
            </a:solidFill>
          </a:ln>
        </p:spPr>
      </p:pic>
      <p:pic>
        <p:nvPicPr>
          <p:cNvPr id="6" name="Picture 5">
            <a:extLst>
              <a:ext uri="{FF2B5EF4-FFF2-40B4-BE49-F238E27FC236}">
                <a16:creationId xmlns:a16="http://schemas.microsoft.com/office/drawing/2014/main" id="{9EA0063F-53E2-4EB4-BFF1-6867F8352199}"/>
              </a:ext>
            </a:extLst>
          </p:cNvPr>
          <p:cNvPicPr>
            <a:picLocks noChangeAspect="1"/>
          </p:cNvPicPr>
          <p:nvPr userDrawn="1"/>
        </p:nvPicPr>
        <p:blipFill>
          <a:blip r:embed="rId3"/>
          <a:stretch>
            <a:fillRect/>
          </a:stretch>
        </p:blipFill>
        <p:spPr>
          <a:xfrm>
            <a:off x="455614" y="3559635"/>
            <a:ext cx="3152818" cy="1828800"/>
          </a:xfrm>
          <a:prstGeom prst="rect">
            <a:avLst/>
          </a:prstGeom>
          <a:ln w="3175">
            <a:solidFill>
              <a:schemeClr val="bg2">
                <a:lumMod val="60000"/>
                <a:lumOff val="40000"/>
              </a:schemeClr>
            </a:solidFill>
          </a:ln>
        </p:spPr>
      </p:pic>
      <p:sp>
        <p:nvSpPr>
          <p:cNvPr id="17" name="Rectangle 16">
            <a:extLst>
              <a:ext uri="{FF2B5EF4-FFF2-40B4-BE49-F238E27FC236}">
                <a16:creationId xmlns:a16="http://schemas.microsoft.com/office/drawing/2014/main" id="{99911C52-8BD4-4F0D-866B-C996C90A70C0}"/>
              </a:ext>
            </a:extLst>
          </p:cNvPr>
          <p:cNvSpPr/>
          <p:nvPr userDrawn="1"/>
        </p:nvSpPr>
        <p:spPr>
          <a:xfrm>
            <a:off x="373167" y="1622707"/>
            <a:ext cx="5369604" cy="1372683"/>
          </a:xfrm>
          <a:prstGeom prst="rect">
            <a:avLst/>
          </a:prstGeom>
        </p:spPr>
        <p:txBody>
          <a:bodyPr wrap="square">
            <a:spAutoFit/>
          </a:bodyPr>
          <a:lstStyle/>
          <a:p>
            <a:pPr marL="0" indent="0">
              <a:lnSpc>
                <a:spcPct val="95000"/>
              </a:lnSpc>
              <a:spcBef>
                <a:spcPts val="1200"/>
              </a:spcBef>
              <a:buNone/>
            </a:pPr>
            <a:r>
              <a:rPr lang="en-US" sz="1400" b="1" noProof="0"/>
              <a:t>To insert a new slide</a:t>
            </a:r>
          </a:p>
          <a:p>
            <a:pPr marL="228531" marR="0" lvl="0" indent="-228531" algn="l" defTabSz="914126" rtl="0" eaLnBrk="1" fontAlgn="auto" latinLnBrk="0" hangingPunct="1">
              <a:lnSpc>
                <a:spcPct val="95000"/>
              </a:lnSpc>
              <a:spcBef>
                <a:spcPts val="1200"/>
              </a:spcBef>
              <a:spcAft>
                <a:spcPts val="0"/>
              </a:spcAft>
              <a:buClrTx/>
              <a:buSzPct val="115000"/>
              <a:buFont typeface="Arial" panose="020B0604020202020204" pitchFamily="34" charset="0"/>
              <a:buChar char="•"/>
              <a:tabLst/>
              <a:defRPr/>
            </a:pPr>
            <a:r>
              <a:rPr kumimoji="0" lang="en-US" sz="1400" b="0" i="0" u="none" strike="noStrike" kern="1200" cap="none" spc="0" normalizeH="0" baseline="0" noProof="0">
                <a:ln>
                  <a:noFill/>
                </a:ln>
                <a:solidFill>
                  <a:prstClr val="black"/>
                </a:solidFill>
                <a:effectLst/>
                <a:uLnTx/>
                <a:uFillTx/>
                <a:latin typeface="+mn-lt"/>
                <a:ea typeface="+mn-ea"/>
                <a:cs typeface="+mn-cs"/>
              </a:rPr>
              <a:t>Click the bottom of the New Slide button on the Home tab.</a:t>
            </a:r>
          </a:p>
          <a:p>
            <a:pPr marL="228531" marR="0" lvl="0" indent="-228531" algn="l" defTabSz="914126" rtl="0" eaLnBrk="1" fontAlgn="auto" latinLnBrk="0" hangingPunct="1">
              <a:lnSpc>
                <a:spcPct val="95000"/>
              </a:lnSpc>
              <a:spcBef>
                <a:spcPts val="1200"/>
              </a:spcBef>
              <a:spcAft>
                <a:spcPts val="0"/>
              </a:spcAft>
              <a:buClrTx/>
              <a:buSzPct val="115000"/>
              <a:buFont typeface="Arial" panose="020B0604020202020204" pitchFamily="34" charset="0"/>
              <a:buChar char="•"/>
              <a:tabLst/>
              <a:defRPr/>
            </a:pPr>
            <a:r>
              <a:rPr kumimoji="0" lang="en-US" sz="1400" b="0" i="0" u="none" strike="noStrike" kern="1200" cap="none" spc="0" normalizeH="0" baseline="0" noProof="0">
                <a:ln>
                  <a:noFill/>
                </a:ln>
                <a:solidFill>
                  <a:prstClr val="black"/>
                </a:solidFill>
                <a:effectLst/>
                <a:uLnTx/>
                <a:uFillTx/>
                <a:latin typeface="+mn-lt"/>
                <a:ea typeface="+mn-ea"/>
                <a:cs typeface="+mn-cs"/>
              </a:rPr>
              <a:t>Choose a layout from the gallery.</a:t>
            </a:r>
          </a:p>
          <a:p>
            <a:pPr marL="228531" marR="0" lvl="0" indent="-228531" algn="l" defTabSz="914126" rtl="0" eaLnBrk="1" fontAlgn="auto" latinLnBrk="0" hangingPunct="1">
              <a:lnSpc>
                <a:spcPct val="95000"/>
              </a:lnSpc>
              <a:spcBef>
                <a:spcPts val="1200"/>
              </a:spcBef>
              <a:spcAft>
                <a:spcPts val="0"/>
              </a:spcAft>
              <a:buClrTx/>
              <a:buSzPct val="115000"/>
              <a:buFont typeface="Arial" panose="020B0604020202020204" pitchFamily="34" charset="0"/>
              <a:buChar char="•"/>
              <a:tabLst/>
              <a:defRPr/>
            </a:pPr>
            <a:r>
              <a:rPr kumimoji="0" lang="en-US" sz="1400" b="0" i="0" u="none" strike="noStrike" kern="1200" cap="none" spc="0" normalizeH="0" baseline="0" noProof="0">
                <a:ln>
                  <a:noFill/>
                </a:ln>
                <a:solidFill>
                  <a:prstClr val="black"/>
                </a:solidFill>
                <a:effectLst/>
                <a:uLnTx/>
                <a:uFillTx/>
                <a:latin typeface="+mn-lt"/>
                <a:ea typeface="+mn-ea"/>
                <a:cs typeface="+mn-cs"/>
              </a:rPr>
              <a:t>Add content using </a:t>
            </a:r>
            <a:r>
              <a:rPr lang="en-US" sz="1400" noProof="0"/>
              <a:t>the default boxes provided.</a:t>
            </a:r>
          </a:p>
        </p:txBody>
      </p:sp>
      <p:sp>
        <p:nvSpPr>
          <p:cNvPr id="15" name="Rectangle 14">
            <a:extLst>
              <a:ext uri="{FF2B5EF4-FFF2-40B4-BE49-F238E27FC236}">
                <a16:creationId xmlns:a16="http://schemas.microsoft.com/office/drawing/2014/main" id="{11E92F06-F4FB-4621-9169-B57FD0A41EED}"/>
              </a:ext>
            </a:extLst>
          </p:cNvPr>
          <p:cNvSpPr/>
          <p:nvPr userDrawn="1"/>
        </p:nvSpPr>
        <p:spPr>
          <a:xfrm>
            <a:off x="381712" y="950980"/>
            <a:ext cx="5241421" cy="461665"/>
          </a:xfrm>
          <a:prstGeom prst="rect">
            <a:avLst/>
          </a:prstGeom>
        </p:spPr>
        <p:txBody>
          <a:bodyPr wrap="square">
            <a:spAutoFit/>
          </a:bodyPr>
          <a:lstStyle/>
          <a:p>
            <a:r>
              <a:rPr kumimoji="0" lang="en-US" sz="2399" b="1" i="0" u="none" strike="noStrike" kern="1200" cap="none" spc="0" normalizeH="0" baseline="0" noProof="0">
                <a:ln>
                  <a:noFill/>
                </a:ln>
                <a:solidFill>
                  <a:prstClr val="black"/>
                </a:solidFill>
                <a:effectLst/>
                <a:uLnTx/>
                <a:uFillTx/>
                <a:latin typeface="+mn-lt"/>
                <a:ea typeface="+mj-ea"/>
                <a:cs typeface="+mj-cs"/>
              </a:rPr>
              <a:t>To Insert or Change a Slide</a:t>
            </a:r>
            <a:endParaRPr lang="en-US" sz="1799" noProof="0"/>
          </a:p>
        </p:txBody>
      </p:sp>
      <p:sp>
        <p:nvSpPr>
          <p:cNvPr id="2" name="Date Placeholder 1"/>
          <p:cNvSpPr>
            <a:spLocks noGrp="1"/>
          </p:cNvSpPr>
          <p:nvPr>
            <p:ph type="dt" sz="half" idx="10"/>
          </p:nvPr>
        </p:nvSpPr>
        <p:spPr/>
        <p:txBody>
          <a:bodyPr/>
          <a:lstStyle/>
          <a:p>
            <a:fld id="{9C607C0D-E009-46A8-9602-4C9F4E3543F3}" type="datetime4">
              <a:rPr lang="en-US" smtClean="0"/>
              <a:t>September 14, 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a:xfrm>
            <a:off x="11449994" y="6399283"/>
            <a:ext cx="283219" cy="175694"/>
          </a:xfrm>
          <a:prstGeom prst="rect">
            <a:avLst/>
          </a:prstGeom>
        </p:spPr>
        <p:txBody>
          <a:bodyPr/>
          <a:lstStyle/>
          <a:p>
            <a:fld id="{BB333B34-C87C-402E-ABB0-13B7C9DEBBC4}" type="slidenum">
              <a:rPr lang="en-US" smtClean="0"/>
              <a:t>‹#›</a:t>
            </a:fld>
            <a:endParaRPr lang="en-US"/>
          </a:p>
        </p:txBody>
      </p:sp>
      <p:sp>
        <p:nvSpPr>
          <p:cNvPr id="16" name="Rectangle 15">
            <a:extLst>
              <a:ext uri="{FF2B5EF4-FFF2-40B4-BE49-F238E27FC236}">
                <a16:creationId xmlns:a16="http://schemas.microsoft.com/office/drawing/2014/main" id="{F1C17CB5-F2BE-4A24-9128-54B915A02C7D}"/>
              </a:ext>
            </a:extLst>
          </p:cNvPr>
          <p:cNvSpPr/>
          <p:nvPr userDrawn="1"/>
        </p:nvSpPr>
        <p:spPr>
          <a:xfrm>
            <a:off x="455614" y="362063"/>
            <a:ext cx="2636940" cy="246221"/>
          </a:xfrm>
          <a:prstGeom prst="rect">
            <a:avLst/>
          </a:prstGeom>
        </p:spPr>
        <p:txBody>
          <a:bodyPr wrap="none" lIns="0" rIns="0">
            <a:spAutoFit/>
          </a:bodyPr>
          <a:lstStyle/>
          <a:p>
            <a:r>
              <a:rPr lang="en-US" sz="1000" noProof="0">
                <a:latin typeface="+mn-lt"/>
              </a:rPr>
              <a:t>For use with Microsoft Office PowerPoint 365</a:t>
            </a:r>
            <a:endParaRPr lang="en-US" sz="1000" noProof="0">
              <a:solidFill>
                <a:schemeClr val="bg1"/>
              </a:solidFill>
              <a:latin typeface="+mn-lt"/>
            </a:endParaRPr>
          </a:p>
        </p:txBody>
      </p:sp>
      <p:sp>
        <p:nvSpPr>
          <p:cNvPr id="19" name="Rectangle 18">
            <a:extLst>
              <a:ext uri="{FF2B5EF4-FFF2-40B4-BE49-F238E27FC236}">
                <a16:creationId xmlns:a16="http://schemas.microsoft.com/office/drawing/2014/main" id="{F013F073-27F8-44C6-86F2-1BFB52DCC02D}"/>
              </a:ext>
            </a:extLst>
          </p:cNvPr>
          <p:cNvSpPr/>
          <p:nvPr userDrawn="1"/>
        </p:nvSpPr>
        <p:spPr>
          <a:xfrm>
            <a:off x="6471693" y="1622707"/>
            <a:ext cx="5261520" cy="1731243"/>
          </a:xfrm>
          <a:prstGeom prst="rect">
            <a:avLst/>
          </a:prstGeom>
        </p:spPr>
        <p:txBody>
          <a:bodyPr wrap="square">
            <a:spAutoFit/>
          </a:bodyPr>
          <a:lstStyle/>
          <a:p>
            <a:pPr marL="0" indent="0">
              <a:lnSpc>
                <a:spcPct val="95000"/>
              </a:lnSpc>
              <a:spcBef>
                <a:spcPts val="1200"/>
              </a:spcBef>
              <a:buNone/>
            </a:pPr>
            <a:r>
              <a:rPr lang="en-US" sz="1400" b="1" noProof="0"/>
              <a:t>To change the layout of an existing slide </a:t>
            </a:r>
          </a:p>
          <a:p>
            <a:pPr marL="228531" marR="0" lvl="0" indent="-228531" algn="l" defTabSz="914126" rtl="0" eaLnBrk="1" fontAlgn="auto" latinLnBrk="0" hangingPunct="1">
              <a:lnSpc>
                <a:spcPct val="95000"/>
              </a:lnSpc>
              <a:spcBef>
                <a:spcPts val="1200"/>
              </a:spcBef>
              <a:spcAft>
                <a:spcPts val="0"/>
              </a:spcAft>
              <a:buClrTx/>
              <a:buSzPct val="115000"/>
              <a:buFont typeface="Arial" panose="020B0604020202020204" pitchFamily="34" charset="0"/>
              <a:buChar char="•"/>
              <a:tabLst/>
              <a:defRPr/>
            </a:pPr>
            <a:r>
              <a:rPr lang="en-US" sz="1400" noProof="0"/>
              <a:t>Go </a:t>
            </a:r>
            <a:r>
              <a:rPr kumimoji="0" lang="en-US" sz="1400" b="0" i="0" u="none" strike="noStrike" kern="1200" cap="none" spc="0" normalizeH="0" baseline="0" noProof="0">
                <a:ln>
                  <a:noFill/>
                </a:ln>
                <a:solidFill>
                  <a:prstClr val="black"/>
                </a:solidFill>
                <a:effectLst/>
                <a:uLnTx/>
                <a:uFillTx/>
                <a:latin typeface="+mn-lt"/>
                <a:ea typeface="+mn-ea"/>
                <a:cs typeface="+mn-cs"/>
              </a:rPr>
              <a:t>to the slide you want to change.</a:t>
            </a:r>
          </a:p>
          <a:p>
            <a:pPr marL="228531" marR="0" lvl="0" indent="-228531" algn="l" defTabSz="914126" rtl="0" eaLnBrk="1" fontAlgn="auto" latinLnBrk="0" hangingPunct="1">
              <a:lnSpc>
                <a:spcPct val="95000"/>
              </a:lnSpc>
              <a:spcBef>
                <a:spcPts val="1200"/>
              </a:spcBef>
              <a:spcAft>
                <a:spcPts val="0"/>
              </a:spcAft>
              <a:buClrTx/>
              <a:buSzPct val="115000"/>
              <a:buFont typeface="Arial" panose="020B0604020202020204" pitchFamily="34" charset="0"/>
              <a:buChar char="•"/>
              <a:tabLst/>
              <a:defRPr/>
            </a:pPr>
            <a:r>
              <a:rPr kumimoji="0" lang="en-US" sz="1400" b="0" i="0" u="none" strike="noStrike" kern="1200" cap="none" spc="0" normalizeH="0" baseline="0" noProof="0">
                <a:ln>
                  <a:noFill/>
                </a:ln>
                <a:solidFill>
                  <a:prstClr val="black"/>
                </a:solidFill>
                <a:effectLst/>
                <a:uLnTx/>
                <a:uFillTx/>
                <a:latin typeface="+mn-lt"/>
                <a:ea typeface="+mn-ea"/>
                <a:cs typeface="+mn-cs"/>
              </a:rPr>
              <a:t>Select Layout on the Home tab.</a:t>
            </a:r>
          </a:p>
          <a:p>
            <a:pPr marL="228531" marR="0" lvl="0" indent="-228531" algn="l" defTabSz="914126" rtl="0" eaLnBrk="1" fontAlgn="auto" latinLnBrk="0" hangingPunct="1">
              <a:lnSpc>
                <a:spcPct val="95000"/>
              </a:lnSpc>
              <a:spcBef>
                <a:spcPts val="1200"/>
              </a:spcBef>
              <a:spcAft>
                <a:spcPts val="0"/>
              </a:spcAft>
              <a:buClrTx/>
              <a:buSzPct val="115000"/>
              <a:buFont typeface="Arial" panose="020B0604020202020204" pitchFamily="34" charset="0"/>
              <a:buChar char="•"/>
              <a:tabLst/>
              <a:defRPr/>
            </a:pPr>
            <a:r>
              <a:rPr kumimoji="0" lang="en-US" sz="1400" b="0" i="0" u="none" strike="noStrike" kern="1200" cap="none" spc="0" normalizeH="0" baseline="0" noProof="0">
                <a:ln>
                  <a:noFill/>
                </a:ln>
                <a:solidFill>
                  <a:prstClr val="black"/>
                </a:solidFill>
                <a:effectLst/>
                <a:uLnTx/>
                <a:uFillTx/>
                <a:latin typeface="+mn-lt"/>
                <a:ea typeface="+mn-ea"/>
                <a:cs typeface="+mn-cs"/>
              </a:rPr>
              <a:t>Choose a new layout from the gallery.</a:t>
            </a:r>
          </a:p>
          <a:p>
            <a:pPr marL="228531" marR="0" lvl="0" indent="-228531" algn="l" defTabSz="914126" rtl="0" eaLnBrk="1" fontAlgn="auto" latinLnBrk="0" hangingPunct="1">
              <a:lnSpc>
                <a:spcPct val="95000"/>
              </a:lnSpc>
              <a:spcBef>
                <a:spcPts val="1200"/>
              </a:spcBef>
              <a:spcAft>
                <a:spcPts val="0"/>
              </a:spcAft>
              <a:buClrTx/>
              <a:buSzPct val="115000"/>
              <a:buFont typeface="Arial" panose="020B0604020202020204" pitchFamily="34" charset="0"/>
              <a:buChar char="•"/>
              <a:tabLst/>
              <a:defRPr/>
            </a:pPr>
            <a:r>
              <a:rPr kumimoji="0" lang="en-US" sz="1400" b="0" i="0" u="none" strike="noStrike" kern="1200" cap="none" spc="0" normalizeH="0" baseline="0" noProof="0">
                <a:ln>
                  <a:noFill/>
                </a:ln>
                <a:solidFill>
                  <a:prstClr val="black"/>
                </a:solidFill>
                <a:effectLst/>
                <a:uLnTx/>
                <a:uFillTx/>
                <a:latin typeface="+mn-lt"/>
                <a:ea typeface="+mn-ea"/>
                <a:cs typeface="+mn-cs"/>
              </a:rPr>
              <a:t>Add content </a:t>
            </a:r>
            <a:r>
              <a:rPr lang="en-US" sz="1400" noProof="0"/>
              <a:t>using the default boxes provided.</a:t>
            </a:r>
          </a:p>
        </p:txBody>
      </p:sp>
      <p:cxnSp>
        <p:nvCxnSpPr>
          <p:cNvPr id="13" name="Straight Connector 12">
            <a:extLst>
              <a:ext uri="{FF2B5EF4-FFF2-40B4-BE49-F238E27FC236}">
                <a16:creationId xmlns:a16="http://schemas.microsoft.com/office/drawing/2014/main" id="{D881C36F-DB11-4377-82A5-7916E869C5A2}"/>
              </a:ext>
            </a:extLst>
          </p:cNvPr>
          <p:cNvCxnSpPr>
            <a:cxnSpLocks/>
          </p:cNvCxnSpPr>
          <p:nvPr userDrawn="1"/>
        </p:nvCxnSpPr>
        <p:spPr>
          <a:xfrm>
            <a:off x="6094412" y="1655840"/>
            <a:ext cx="0" cy="3892832"/>
          </a:xfrm>
          <a:prstGeom prst="line">
            <a:avLst/>
          </a:prstGeom>
          <a:noFill/>
          <a:ln w="12700" cap="flat">
            <a:solidFill>
              <a:schemeClr val="tx1"/>
            </a:solidFill>
            <a:prstDash val="solid"/>
            <a:miter lim="400000"/>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1398810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Getting started 3">
    <p:spTree>
      <p:nvGrpSpPr>
        <p:cNvPr id="1" name=""/>
        <p:cNvGrpSpPr/>
        <p:nvPr/>
      </p:nvGrpSpPr>
      <p:grpSpPr>
        <a:xfrm>
          <a:off x="0" y="0"/>
          <a:ext cx="0" cy="0"/>
          <a:chOff x="0" y="0"/>
          <a:chExt cx="0" cy="0"/>
        </a:xfrm>
      </p:grpSpPr>
      <p:graphicFrame>
        <p:nvGraphicFramePr>
          <p:cNvPr id="24" name="Table 23">
            <a:extLst>
              <a:ext uri="{FF2B5EF4-FFF2-40B4-BE49-F238E27FC236}">
                <a16:creationId xmlns:a16="http://schemas.microsoft.com/office/drawing/2014/main" id="{00C1F430-FF2A-4D43-A079-6138771B606C}"/>
              </a:ext>
            </a:extLst>
          </p:cNvPr>
          <p:cNvGraphicFramePr>
            <a:graphicFrameLocks noGrp="1"/>
          </p:cNvGraphicFramePr>
          <p:nvPr userDrawn="1">
            <p:extLst>
              <p:ext uri="{D42A27DB-BD31-4B8C-83A1-F6EECF244321}">
                <p14:modId xmlns:p14="http://schemas.microsoft.com/office/powerpoint/2010/main" val="3421206137"/>
              </p:ext>
            </p:extLst>
          </p:nvPr>
        </p:nvGraphicFramePr>
        <p:xfrm>
          <a:off x="455614" y="1597097"/>
          <a:ext cx="5175575" cy="3691737"/>
        </p:xfrm>
        <a:graphic>
          <a:graphicData uri="http://schemas.openxmlformats.org/drawingml/2006/table">
            <a:tbl>
              <a:tblPr firstRow="1" bandRow="1">
                <a:tableStyleId>{5940675A-B579-460E-94D1-54222C63F5DA}</a:tableStyleId>
              </a:tblPr>
              <a:tblGrid>
                <a:gridCol w="1035115">
                  <a:extLst>
                    <a:ext uri="{9D8B030D-6E8A-4147-A177-3AD203B41FA5}">
                      <a16:colId xmlns:a16="http://schemas.microsoft.com/office/drawing/2014/main" val="1797523732"/>
                    </a:ext>
                  </a:extLst>
                </a:gridCol>
                <a:gridCol w="1035115">
                  <a:extLst>
                    <a:ext uri="{9D8B030D-6E8A-4147-A177-3AD203B41FA5}">
                      <a16:colId xmlns:a16="http://schemas.microsoft.com/office/drawing/2014/main" val="2173720451"/>
                    </a:ext>
                  </a:extLst>
                </a:gridCol>
                <a:gridCol w="1035115">
                  <a:extLst>
                    <a:ext uri="{9D8B030D-6E8A-4147-A177-3AD203B41FA5}">
                      <a16:colId xmlns:a16="http://schemas.microsoft.com/office/drawing/2014/main" val="1029007346"/>
                    </a:ext>
                  </a:extLst>
                </a:gridCol>
                <a:gridCol w="1035115">
                  <a:extLst>
                    <a:ext uri="{9D8B030D-6E8A-4147-A177-3AD203B41FA5}">
                      <a16:colId xmlns:a16="http://schemas.microsoft.com/office/drawing/2014/main" val="713328310"/>
                    </a:ext>
                  </a:extLst>
                </a:gridCol>
                <a:gridCol w="1035115">
                  <a:extLst>
                    <a:ext uri="{9D8B030D-6E8A-4147-A177-3AD203B41FA5}">
                      <a16:colId xmlns:a16="http://schemas.microsoft.com/office/drawing/2014/main" val="2205100299"/>
                    </a:ext>
                  </a:extLst>
                </a:gridCol>
              </a:tblGrid>
              <a:tr h="239964">
                <a:tc gridSpan="5">
                  <a:txBody>
                    <a:bodyPr/>
                    <a:lstStyle/>
                    <a:p>
                      <a:pPr>
                        <a:lnSpc>
                          <a:spcPct val="130000"/>
                        </a:lnSpc>
                      </a:pPr>
                      <a:r>
                        <a:rPr lang="en-US" sz="1100" b="1"/>
                        <a:t>Primary colors – RGB values</a:t>
                      </a:r>
                    </a:p>
                  </a:txBody>
                  <a:tcPr marL="0" marR="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tcPr>
                </a:tc>
                <a:tc hMerge="1">
                  <a:txBody>
                    <a:bodyPr/>
                    <a:lstStyle/>
                    <a:p>
                      <a:endParaRPr lang="en-CA"/>
                    </a:p>
                  </a:txBody>
                  <a:tcPr/>
                </a:tc>
                <a:tc hMerge="1">
                  <a:txBody>
                    <a:bodyPr/>
                    <a:lstStyle/>
                    <a:p>
                      <a:endParaRPr lang="en-CA"/>
                    </a:p>
                  </a:txBody>
                  <a:tcPr/>
                </a:tc>
                <a:tc hMerge="1">
                  <a:txBody>
                    <a:bodyPr/>
                    <a:lstStyle/>
                    <a:p>
                      <a:endParaRPr lang="en-CA"/>
                    </a:p>
                  </a:txBody>
                  <a:tcPr/>
                </a:tc>
                <a:tc hMerge="1">
                  <a:txBody>
                    <a:bodyPr/>
                    <a:lstStyle/>
                    <a:p>
                      <a:endParaRPr lang="en-CA"/>
                    </a:p>
                  </a:txBody>
                  <a:tcPr/>
                </a:tc>
                <a:extLst>
                  <a:ext uri="{0D108BD9-81ED-4DB2-BD59-A6C34878D82A}">
                    <a16:rowId xmlns:a16="http://schemas.microsoft.com/office/drawing/2014/main" val="1536449648"/>
                  </a:ext>
                </a:extLst>
              </a:tr>
              <a:tr h="431934">
                <a:tc>
                  <a:txBody>
                    <a:bodyPr/>
                    <a:lstStyle/>
                    <a:p>
                      <a:pPr>
                        <a:lnSpc>
                          <a:spcPct val="130000"/>
                        </a:lnSpc>
                      </a:pPr>
                      <a:r>
                        <a:rPr lang="en-US" sz="1000" b="1">
                          <a:solidFill>
                            <a:schemeClr val="bg1"/>
                          </a:solidFill>
                        </a:rPr>
                        <a:t>Green</a:t>
                      </a:r>
                    </a:p>
                    <a:p>
                      <a:pPr>
                        <a:lnSpc>
                          <a:spcPct val="130000"/>
                        </a:lnSpc>
                      </a:pPr>
                      <a:r>
                        <a:rPr lang="en-US" sz="1000">
                          <a:solidFill>
                            <a:schemeClr val="bg1"/>
                          </a:solidFill>
                        </a:rPr>
                        <a:t>0  167  88</a:t>
                      </a:r>
                    </a:p>
                  </a:txBody>
                  <a:tcPr marR="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1"/>
                    </a:solidFill>
                  </a:tcPr>
                </a:tc>
                <a:tc>
                  <a:txBody>
                    <a:bodyPr/>
                    <a:lstStyle/>
                    <a:p>
                      <a:pPr>
                        <a:lnSpc>
                          <a:spcPct val="130000"/>
                        </a:lnSpc>
                      </a:pPr>
                      <a:r>
                        <a:rPr lang="en-US" sz="1000" b="1">
                          <a:solidFill>
                            <a:schemeClr val="bg1"/>
                          </a:solidFill>
                        </a:rPr>
                        <a:t>Blue</a:t>
                      </a:r>
                    </a:p>
                    <a:p>
                      <a:pPr>
                        <a:lnSpc>
                          <a:spcPct val="130000"/>
                        </a:lnSpc>
                      </a:pPr>
                      <a:r>
                        <a:rPr lang="en-US" sz="1000">
                          <a:solidFill>
                            <a:schemeClr val="bg1"/>
                          </a:solidFill>
                        </a:rPr>
                        <a:t>0  0  193</a:t>
                      </a:r>
                    </a:p>
                  </a:txBody>
                  <a:tcPr marR="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2"/>
                    </a:solidFill>
                  </a:tcPr>
                </a:tc>
                <a:tc>
                  <a:txBody>
                    <a:bodyPr/>
                    <a:lstStyle/>
                    <a:p>
                      <a:pPr>
                        <a:lnSpc>
                          <a:spcPct val="130000"/>
                        </a:lnSpc>
                      </a:pPr>
                      <a:endParaRPr lang="en-US" sz="1000"/>
                    </a:p>
                  </a:txBody>
                  <a:tcPr marR="0"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30000"/>
                        </a:lnSpc>
                      </a:pPr>
                      <a:endParaRPr lang="en-US" sz="1000"/>
                    </a:p>
                  </a:txBody>
                  <a:tcPr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30000"/>
                        </a:lnSpc>
                      </a:pPr>
                      <a:endParaRPr lang="en-US" sz="1000"/>
                    </a:p>
                  </a:txBody>
                  <a:tcPr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05217441"/>
                  </a:ext>
                </a:extLst>
              </a:tr>
              <a:tr h="431934">
                <a:tc>
                  <a:txBody>
                    <a:bodyPr/>
                    <a:lstStyle/>
                    <a:p>
                      <a:pPr>
                        <a:lnSpc>
                          <a:spcPct val="130000"/>
                        </a:lnSpc>
                      </a:pPr>
                      <a:r>
                        <a:rPr lang="en-US" sz="1000">
                          <a:solidFill>
                            <a:schemeClr val="bg1"/>
                          </a:solidFill>
                        </a:rPr>
                        <a:t>Dark 2</a:t>
                      </a:r>
                    </a:p>
                    <a:p>
                      <a:pPr>
                        <a:lnSpc>
                          <a:spcPct val="130000"/>
                        </a:lnSpc>
                      </a:pPr>
                      <a:r>
                        <a:rPr lang="en-US" sz="1000">
                          <a:solidFill>
                            <a:schemeClr val="bg1"/>
                          </a:solidFill>
                        </a:rPr>
                        <a:t>4  97  56</a:t>
                      </a:r>
                    </a:p>
                  </a:txBody>
                  <a:tcPr marR="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46138"/>
                    </a:solidFill>
                  </a:tcPr>
                </a:tc>
                <a:tc>
                  <a:txBody>
                    <a:bodyPr/>
                    <a:lstStyle/>
                    <a:p>
                      <a:pPr>
                        <a:lnSpc>
                          <a:spcPct val="130000"/>
                        </a:lnSpc>
                      </a:pPr>
                      <a:r>
                        <a:rPr lang="en-US" sz="1000">
                          <a:solidFill>
                            <a:schemeClr val="bg1"/>
                          </a:solidFill>
                        </a:rPr>
                        <a:t>Dark 2 </a:t>
                      </a:r>
                    </a:p>
                    <a:p>
                      <a:pPr>
                        <a:lnSpc>
                          <a:spcPct val="130000"/>
                        </a:lnSpc>
                      </a:pPr>
                      <a:r>
                        <a:rPr lang="en-US" sz="1000">
                          <a:solidFill>
                            <a:schemeClr val="bg1"/>
                          </a:solidFill>
                        </a:rPr>
                        <a:t>0  0  130</a:t>
                      </a:r>
                    </a:p>
                  </a:txBody>
                  <a:tcPr marR="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0082"/>
                    </a:solidFill>
                  </a:tcPr>
                </a:tc>
                <a:tc>
                  <a:txBody>
                    <a:bodyPr/>
                    <a:lstStyle/>
                    <a:p>
                      <a:pPr>
                        <a:lnSpc>
                          <a:spcPct val="130000"/>
                        </a:lnSpc>
                      </a:pPr>
                      <a:endParaRPr lang="en-US" sz="1000"/>
                    </a:p>
                  </a:txBody>
                  <a:tcPr marR="0"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30000"/>
                        </a:lnSpc>
                      </a:pPr>
                      <a:endParaRPr lang="en-US" sz="1000"/>
                    </a:p>
                  </a:txBody>
                  <a:tcPr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30000"/>
                        </a:lnSpc>
                      </a:pPr>
                      <a:endParaRPr lang="en-US" sz="1000"/>
                    </a:p>
                  </a:txBody>
                  <a:tcPr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458347594"/>
                  </a:ext>
                </a:extLst>
              </a:tr>
              <a:tr h="431934">
                <a:tc>
                  <a:txBody>
                    <a:bodyPr/>
                    <a:lstStyle/>
                    <a:p>
                      <a:pPr>
                        <a:lnSpc>
                          <a:spcPct val="130000"/>
                        </a:lnSpc>
                      </a:pPr>
                      <a:r>
                        <a:rPr lang="en-US" sz="1000">
                          <a:solidFill>
                            <a:schemeClr val="tx1"/>
                          </a:solidFill>
                        </a:rPr>
                        <a:t>Light 3 </a:t>
                      </a:r>
                    </a:p>
                    <a:p>
                      <a:pPr>
                        <a:lnSpc>
                          <a:spcPct val="130000"/>
                        </a:lnSpc>
                      </a:pPr>
                      <a:r>
                        <a:rPr lang="en-US" sz="1000">
                          <a:solidFill>
                            <a:schemeClr val="tx1"/>
                          </a:solidFill>
                        </a:rPr>
                        <a:t>172  229  196</a:t>
                      </a:r>
                    </a:p>
                  </a:txBody>
                  <a:tcPr marR="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ACE5C4"/>
                    </a:solidFill>
                  </a:tcPr>
                </a:tc>
                <a:tc>
                  <a:txBody>
                    <a:bodyPr/>
                    <a:lstStyle/>
                    <a:p>
                      <a:pPr>
                        <a:lnSpc>
                          <a:spcPct val="130000"/>
                        </a:lnSpc>
                      </a:pPr>
                      <a:r>
                        <a:rPr lang="en-US" sz="1000">
                          <a:solidFill>
                            <a:schemeClr val="tx1"/>
                          </a:solidFill>
                        </a:rPr>
                        <a:t>Light 4</a:t>
                      </a:r>
                    </a:p>
                    <a:p>
                      <a:pPr>
                        <a:lnSpc>
                          <a:spcPct val="130000"/>
                        </a:lnSpc>
                      </a:pPr>
                      <a:r>
                        <a:rPr lang="en-US" sz="1000">
                          <a:solidFill>
                            <a:schemeClr val="tx1"/>
                          </a:solidFill>
                        </a:rPr>
                        <a:t>193  216  247</a:t>
                      </a:r>
                    </a:p>
                  </a:txBody>
                  <a:tcPr marR="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D8F7"/>
                    </a:solidFill>
                  </a:tcPr>
                </a:tc>
                <a:tc>
                  <a:txBody>
                    <a:bodyPr/>
                    <a:lstStyle/>
                    <a:p>
                      <a:pPr>
                        <a:lnSpc>
                          <a:spcPct val="130000"/>
                        </a:lnSpc>
                      </a:pPr>
                      <a:endParaRPr lang="en-US" sz="1000"/>
                    </a:p>
                  </a:txBody>
                  <a:tcPr marR="0"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30000"/>
                        </a:lnSpc>
                      </a:pPr>
                      <a:endParaRPr lang="en-US" sz="1000"/>
                    </a:p>
                  </a:txBody>
                  <a:tcPr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30000"/>
                        </a:lnSpc>
                      </a:pPr>
                      <a:endParaRPr lang="en-US" sz="1000"/>
                    </a:p>
                  </a:txBody>
                  <a:tcPr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02122771"/>
                  </a:ext>
                </a:extLst>
              </a:tr>
              <a:tr h="602776">
                <a:tc gridSpan="5">
                  <a:txBody>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sz="1100" b="1" i="0" u="none" strike="noStrike" kern="1200" cap="none" spc="0" normalizeH="0" baseline="0" noProof="0">
                          <a:ln>
                            <a:noFill/>
                          </a:ln>
                          <a:solidFill>
                            <a:prstClr val="black"/>
                          </a:solidFill>
                          <a:effectLst/>
                          <a:uLnTx/>
                          <a:uFillTx/>
                          <a:latin typeface="+mn-lt"/>
                          <a:ea typeface="+mn-ea"/>
                          <a:cs typeface="+mn-cs"/>
                        </a:rPr>
                        <a:t>Secondary colors – RGB values</a:t>
                      </a:r>
                    </a:p>
                  </a:txBody>
                  <a:tcPr marL="0" marR="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hMerge="1">
                  <a:txBody>
                    <a:bodyPr/>
                    <a:lstStyle/>
                    <a:p>
                      <a:endParaRPr lang="en-CA" sz="1000"/>
                    </a:p>
                  </a:txBody>
                  <a:tcPr anchor="ctr"/>
                </a:tc>
                <a:tc hMerge="1">
                  <a:txBody>
                    <a:bodyPr/>
                    <a:lstStyle/>
                    <a:p>
                      <a:endParaRPr lang="en-CA" sz="1000"/>
                    </a:p>
                  </a:txBody>
                  <a:tcPr anchor="ctr"/>
                </a:tc>
                <a:tc hMerge="1">
                  <a:txBody>
                    <a:bodyPr/>
                    <a:lstStyle/>
                    <a:p>
                      <a:endParaRPr lang="en-CA" sz="1000"/>
                    </a:p>
                  </a:txBody>
                  <a:tcPr anchor="ctr"/>
                </a:tc>
                <a:tc hMerge="1">
                  <a:txBody>
                    <a:bodyPr/>
                    <a:lstStyle/>
                    <a:p>
                      <a:endParaRPr lang="en-CA" sz="1000"/>
                    </a:p>
                  </a:txBody>
                  <a:tcPr anchor="ctr"/>
                </a:tc>
                <a:extLst>
                  <a:ext uri="{0D108BD9-81ED-4DB2-BD59-A6C34878D82A}">
                    <a16:rowId xmlns:a16="http://schemas.microsoft.com/office/drawing/2014/main" val="3797564763"/>
                  </a:ext>
                </a:extLst>
              </a:tr>
              <a:tr h="431934">
                <a:tc>
                  <a:txBody>
                    <a:bodyPr/>
                    <a:lstStyle/>
                    <a:p>
                      <a:pPr>
                        <a:lnSpc>
                          <a:spcPct val="130000"/>
                        </a:lnSpc>
                      </a:pPr>
                      <a:r>
                        <a:rPr lang="en-US" sz="1000" b="1">
                          <a:solidFill>
                            <a:schemeClr val="bg1"/>
                          </a:solidFill>
                        </a:rPr>
                        <a:t>Coral</a:t>
                      </a:r>
                    </a:p>
                    <a:p>
                      <a:pPr>
                        <a:lnSpc>
                          <a:spcPct val="130000"/>
                        </a:lnSpc>
                      </a:pPr>
                      <a:r>
                        <a:rPr lang="en-US" sz="1000">
                          <a:solidFill>
                            <a:schemeClr val="bg1"/>
                          </a:solidFill>
                        </a:rPr>
                        <a:t>255  119  105</a:t>
                      </a:r>
                    </a:p>
                  </a:txBody>
                  <a:tcPr marR="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3"/>
                    </a:solidFill>
                  </a:tcPr>
                </a:tc>
                <a:tc>
                  <a:txBody>
                    <a:bodyPr/>
                    <a:lstStyle/>
                    <a:p>
                      <a:pPr>
                        <a:lnSpc>
                          <a:spcPct val="130000"/>
                        </a:lnSpc>
                      </a:pPr>
                      <a:r>
                        <a:rPr lang="en-US" sz="1000" b="1">
                          <a:solidFill>
                            <a:schemeClr val="bg1"/>
                          </a:solidFill>
                        </a:rPr>
                        <a:t>Violet</a:t>
                      </a:r>
                    </a:p>
                    <a:p>
                      <a:pPr>
                        <a:lnSpc>
                          <a:spcPct val="130000"/>
                        </a:lnSpc>
                      </a:pPr>
                      <a:r>
                        <a:rPr lang="en-US" sz="1000">
                          <a:solidFill>
                            <a:schemeClr val="bg1"/>
                          </a:solidFill>
                        </a:rPr>
                        <a:t>54  21  88</a:t>
                      </a:r>
                    </a:p>
                  </a:txBody>
                  <a:tcPr marR="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4"/>
                    </a:solidFill>
                  </a:tcPr>
                </a:tc>
                <a:tc>
                  <a:txBody>
                    <a:bodyPr/>
                    <a:lstStyle/>
                    <a:p>
                      <a:pPr>
                        <a:lnSpc>
                          <a:spcPct val="130000"/>
                        </a:lnSpc>
                      </a:pPr>
                      <a:r>
                        <a:rPr lang="en-US" sz="1000" b="1">
                          <a:solidFill>
                            <a:schemeClr val="bg1"/>
                          </a:solidFill>
                        </a:rPr>
                        <a:t>Gold</a:t>
                      </a:r>
                    </a:p>
                    <a:p>
                      <a:pPr>
                        <a:lnSpc>
                          <a:spcPct val="130000"/>
                        </a:lnSpc>
                      </a:pPr>
                      <a:r>
                        <a:rPr lang="en-US" sz="1000">
                          <a:solidFill>
                            <a:schemeClr val="bg1"/>
                          </a:solidFill>
                        </a:rPr>
                        <a:t>244  150  0</a:t>
                      </a:r>
                    </a:p>
                  </a:txBody>
                  <a:tcPr marR="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5"/>
                    </a:solidFill>
                  </a:tcPr>
                </a:tc>
                <a:tc>
                  <a:txBody>
                    <a:bodyPr/>
                    <a:lstStyle/>
                    <a:p>
                      <a:pPr>
                        <a:lnSpc>
                          <a:spcPct val="130000"/>
                        </a:lnSpc>
                      </a:pPr>
                      <a:r>
                        <a:rPr lang="en-US" sz="1000" b="1">
                          <a:solidFill>
                            <a:schemeClr val="bg1"/>
                          </a:solidFill>
                        </a:rPr>
                        <a:t>Turquoise</a:t>
                      </a:r>
                    </a:p>
                    <a:p>
                      <a:pPr>
                        <a:lnSpc>
                          <a:spcPct val="130000"/>
                        </a:lnSpc>
                      </a:pPr>
                      <a:r>
                        <a:rPr lang="en-US" sz="1000">
                          <a:solidFill>
                            <a:schemeClr val="bg1"/>
                          </a:solidFill>
                        </a:rPr>
                        <a:t>6  199  186</a:t>
                      </a:r>
                    </a:p>
                  </a:txBody>
                  <a:tcPr marR="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06C7BA"/>
                    </a:solidFill>
                  </a:tcPr>
                </a:tc>
                <a:tc>
                  <a:txBody>
                    <a:bodyPr/>
                    <a:lstStyle/>
                    <a:p>
                      <a:pPr>
                        <a:lnSpc>
                          <a:spcPct val="130000"/>
                        </a:lnSpc>
                      </a:pPr>
                      <a:r>
                        <a:rPr lang="en-US" sz="1000" b="1">
                          <a:solidFill>
                            <a:schemeClr val="bg1"/>
                          </a:solidFill>
                        </a:rPr>
                        <a:t>Dark Navy</a:t>
                      </a:r>
                    </a:p>
                    <a:p>
                      <a:pPr>
                        <a:lnSpc>
                          <a:spcPct val="130000"/>
                        </a:lnSpc>
                      </a:pPr>
                      <a:r>
                        <a:rPr lang="en-US" sz="1000">
                          <a:solidFill>
                            <a:schemeClr val="bg1"/>
                          </a:solidFill>
                        </a:rPr>
                        <a:t>40  43  62</a:t>
                      </a:r>
                    </a:p>
                  </a:txBody>
                  <a:tcPr marR="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tx2"/>
                    </a:solidFill>
                  </a:tcPr>
                </a:tc>
                <a:extLst>
                  <a:ext uri="{0D108BD9-81ED-4DB2-BD59-A6C34878D82A}">
                    <a16:rowId xmlns:a16="http://schemas.microsoft.com/office/drawing/2014/main" val="2648342461"/>
                  </a:ext>
                </a:extLst>
              </a:tr>
              <a:tr h="431934">
                <a:tc>
                  <a:txBody>
                    <a:bodyPr/>
                    <a:lstStyle/>
                    <a:p>
                      <a:pPr>
                        <a:lnSpc>
                          <a:spcPct val="130000"/>
                        </a:lnSpc>
                      </a:pPr>
                      <a:r>
                        <a:rPr lang="en-US" sz="1000">
                          <a:solidFill>
                            <a:schemeClr val="bg1"/>
                          </a:solidFill>
                        </a:rPr>
                        <a:t>Dark 3 </a:t>
                      </a:r>
                    </a:p>
                    <a:p>
                      <a:pPr>
                        <a:lnSpc>
                          <a:spcPct val="130000"/>
                        </a:lnSpc>
                      </a:pPr>
                      <a:r>
                        <a:rPr lang="en-US" sz="1000">
                          <a:solidFill>
                            <a:schemeClr val="bg1"/>
                          </a:solidFill>
                        </a:rPr>
                        <a:t>193  74  54</a:t>
                      </a:r>
                    </a:p>
                  </a:txBody>
                  <a:tcPr marR="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4A36"/>
                    </a:solidFill>
                  </a:tcPr>
                </a:tc>
                <a:tc>
                  <a:txBody>
                    <a:bodyPr/>
                    <a:lstStyle/>
                    <a:p>
                      <a:pPr>
                        <a:lnSpc>
                          <a:spcPct val="130000"/>
                        </a:lnSpc>
                      </a:pPr>
                      <a:r>
                        <a:rPr lang="en-US" sz="1000">
                          <a:solidFill>
                            <a:schemeClr val="bg1"/>
                          </a:solidFill>
                        </a:rPr>
                        <a:t>Light 1</a:t>
                      </a:r>
                    </a:p>
                    <a:p>
                      <a:pPr>
                        <a:lnSpc>
                          <a:spcPct val="130000"/>
                        </a:lnSpc>
                      </a:pPr>
                      <a:r>
                        <a:rPr lang="en-US" sz="1000">
                          <a:solidFill>
                            <a:schemeClr val="bg1"/>
                          </a:solidFill>
                        </a:rPr>
                        <a:t>83  53  115</a:t>
                      </a:r>
                    </a:p>
                  </a:txBody>
                  <a:tcPr marR="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533573"/>
                    </a:solidFill>
                  </a:tcPr>
                </a:tc>
                <a:tc>
                  <a:txBody>
                    <a:bodyPr/>
                    <a:lstStyle/>
                    <a:p>
                      <a:pPr>
                        <a:lnSpc>
                          <a:spcPct val="130000"/>
                        </a:lnSpc>
                      </a:pPr>
                      <a:r>
                        <a:rPr lang="en-US" sz="1000">
                          <a:solidFill>
                            <a:schemeClr val="bg1"/>
                          </a:solidFill>
                        </a:rPr>
                        <a:t>Dark 2</a:t>
                      </a:r>
                    </a:p>
                    <a:p>
                      <a:pPr>
                        <a:lnSpc>
                          <a:spcPct val="130000"/>
                        </a:lnSpc>
                      </a:pPr>
                      <a:r>
                        <a:rPr lang="en-US" sz="1000">
                          <a:solidFill>
                            <a:schemeClr val="bg1"/>
                          </a:solidFill>
                        </a:rPr>
                        <a:t>206  118  18</a:t>
                      </a:r>
                    </a:p>
                  </a:txBody>
                  <a:tcPr marR="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E7612"/>
                    </a:solidFill>
                  </a:tcPr>
                </a:tc>
                <a:tc>
                  <a:txBody>
                    <a:bodyPr/>
                    <a:lstStyle/>
                    <a:p>
                      <a:pPr>
                        <a:lnSpc>
                          <a:spcPct val="130000"/>
                        </a:lnSpc>
                      </a:pPr>
                      <a:r>
                        <a:rPr lang="en-US" sz="1000">
                          <a:solidFill>
                            <a:schemeClr val="bg1"/>
                          </a:solidFill>
                        </a:rPr>
                        <a:t>Dark 1</a:t>
                      </a:r>
                    </a:p>
                    <a:p>
                      <a:pPr>
                        <a:lnSpc>
                          <a:spcPct val="130000"/>
                        </a:lnSpc>
                      </a:pPr>
                      <a:r>
                        <a:rPr lang="en-US" sz="1000">
                          <a:solidFill>
                            <a:schemeClr val="bg1"/>
                          </a:solidFill>
                        </a:rPr>
                        <a:t>5  178  167</a:t>
                      </a:r>
                    </a:p>
                  </a:txBody>
                  <a:tcPr marR="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solidFill>
                  </a:tcPr>
                </a:tc>
                <a:tc>
                  <a:txBody>
                    <a:bodyPr/>
                    <a:lstStyle/>
                    <a:p>
                      <a:pPr>
                        <a:lnSpc>
                          <a:spcPct val="130000"/>
                        </a:lnSpc>
                      </a:pPr>
                      <a:r>
                        <a:rPr lang="en-US" sz="1000">
                          <a:solidFill>
                            <a:schemeClr val="bg1"/>
                          </a:solidFill>
                        </a:rPr>
                        <a:t>Light 4</a:t>
                      </a:r>
                    </a:p>
                    <a:p>
                      <a:pPr>
                        <a:lnSpc>
                          <a:spcPct val="130000"/>
                        </a:lnSpc>
                      </a:pPr>
                      <a:r>
                        <a:rPr lang="en-US" sz="1000">
                          <a:solidFill>
                            <a:schemeClr val="bg1"/>
                          </a:solidFill>
                        </a:rPr>
                        <a:t>142  144  162</a:t>
                      </a:r>
                    </a:p>
                  </a:txBody>
                  <a:tcPr marR="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8E90A2"/>
                    </a:solidFill>
                  </a:tcPr>
                </a:tc>
                <a:extLst>
                  <a:ext uri="{0D108BD9-81ED-4DB2-BD59-A6C34878D82A}">
                    <a16:rowId xmlns:a16="http://schemas.microsoft.com/office/drawing/2014/main" val="3301112420"/>
                  </a:ext>
                </a:extLst>
              </a:tr>
              <a:tr h="431934">
                <a:tc>
                  <a:txBody>
                    <a:bodyPr/>
                    <a:lstStyle/>
                    <a:p>
                      <a:pPr>
                        <a:lnSpc>
                          <a:spcPct val="130000"/>
                        </a:lnSpc>
                      </a:pPr>
                      <a:r>
                        <a:rPr lang="en-US" sz="1000">
                          <a:solidFill>
                            <a:schemeClr val="tx1"/>
                          </a:solidFill>
                        </a:rPr>
                        <a:t>Light 3</a:t>
                      </a:r>
                    </a:p>
                    <a:p>
                      <a:pPr>
                        <a:lnSpc>
                          <a:spcPct val="130000"/>
                        </a:lnSpc>
                      </a:pPr>
                      <a:r>
                        <a:rPr lang="en-US" sz="1000">
                          <a:solidFill>
                            <a:schemeClr val="tx1"/>
                          </a:solidFill>
                        </a:rPr>
                        <a:t>246  204  199</a:t>
                      </a:r>
                    </a:p>
                  </a:txBody>
                  <a:tcPr marR="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6CCC7"/>
                    </a:solidFill>
                  </a:tcPr>
                </a:tc>
                <a:tc>
                  <a:txBody>
                    <a:bodyPr/>
                    <a:lstStyle/>
                    <a:p>
                      <a:pPr>
                        <a:lnSpc>
                          <a:spcPct val="130000"/>
                        </a:lnSpc>
                      </a:pPr>
                      <a:r>
                        <a:rPr lang="en-US" sz="1000">
                          <a:solidFill>
                            <a:schemeClr val="tx1"/>
                          </a:solidFill>
                        </a:rPr>
                        <a:t>Light 3</a:t>
                      </a:r>
                    </a:p>
                    <a:p>
                      <a:pPr>
                        <a:lnSpc>
                          <a:spcPct val="130000"/>
                        </a:lnSpc>
                      </a:pPr>
                      <a:r>
                        <a:rPr lang="en-US" sz="1000">
                          <a:solidFill>
                            <a:schemeClr val="tx1"/>
                          </a:solidFill>
                        </a:rPr>
                        <a:t>190  180  211</a:t>
                      </a:r>
                    </a:p>
                  </a:txBody>
                  <a:tcPr marR="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BEB4D3"/>
                    </a:solidFill>
                  </a:tcPr>
                </a:tc>
                <a:tc>
                  <a:txBody>
                    <a:bodyPr/>
                    <a:lstStyle/>
                    <a:p>
                      <a:pPr>
                        <a:lnSpc>
                          <a:spcPct val="130000"/>
                        </a:lnSpc>
                      </a:pPr>
                      <a:r>
                        <a:rPr lang="en-US" sz="1000">
                          <a:solidFill>
                            <a:sysClr val="windowText" lastClr="000000"/>
                          </a:solidFill>
                        </a:rPr>
                        <a:t>Light 3</a:t>
                      </a:r>
                    </a:p>
                    <a:p>
                      <a:pPr>
                        <a:lnSpc>
                          <a:spcPct val="130000"/>
                        </a:lnSpc>
                      </a:pPr>
                      <a:r>
                        <a:rPr lang="en-US" sz="1000">
                          <a:solidFill>
                            <a:sysClr val="windowText" lastClr="000000"/>
                          </a:solidFill>
                        </a:rPr>
                        <a:t>248  211  138</a:t>
                      </a:r>
                    </a:p>
                  </a:txBody>
                  <a:tcPr marR="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8D38A"/>
                    </a:solidFill>
                  </a:tcPr>
                </a:tc>
                <a:tc>
                  <a:txBody>
                    <a:bodyPr/>
                    <a:lstStyle/>
                    <a:p>
                      <a:pPr>
                        <a:lnSpc>
                          <a:spcPct val="130000"/>
                        </a:lnSpc>
                      </a:pPr>
                      <a:r>
                        <a:rPr lang="en-US" sz="1000">
                          <a:solidFill>
                            <a:schemeClr val="tx1"/>
                          </a:solidFill>
                        </a:rPr>
                        <a:t>Light 3</a:t>
                      </a:r>
                    </a:p>
                    <a:p>
                      <a:pPr>
                        <a:lnSpc>
                          <a:spcPct val="130000"/>
                        </a:lnSpc>
                      </a:pPr>
                      <a:r>
                        <a:rPr lang="en-US" sz="1000">
                          <a:solidFill>
                            <a:schemeClr val="tx1"/>
                          </a:solidFill>
                        </a:rPr>
                        <a:t>157  243  237</a:t>
                      </a:r>
                    </a:p>
                  </a:txBody>
                  <a:tcPr marR="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9DF3ED"/>
                    </a:solidFill>
                  </a:tcPr>
                </a:tc>
                <a:tc>
                  <a:txBody>
                    <a:bodyPr/>
                    <a:lstStyle/>
                    <a:p>
                      <a:pPr>
                        <a:lnSpc>
                          <a:spcPct val="130000"/>
                        </a:lnSpc>
                      </a:pPr>
                      <a:r>
                        <a:rPr lang="en-US" sz="1000">
                          <a:solidFill>
                            <a:sysClr val="windowText" lastClr="000000"/>
                          </a:solidFill>
                        </a:rPr>
                        <a:t>Light Grey</a:t>
                      </a:r>
                    </a:p>
                    <a:p>
                      <a:pPr>
                        <a:lnSpc>
                          <a:spcPct val="130000"/>
                        </a:lnSpc>
                      </a:pPr>
                      <a:r>
                        <a:rPr lang="en-US" sz="1000">
                          <a:solidFill>
                            <a:sysClr val="windowText" lastClr="000000"/>
                          </a:solidFill>
                        </a:rPr>
                        <a:t>237  237  237</a:t>
                      </a:r>
                    </a:p>
                  </a:txBody>
                  <a:tcPr marR="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DEDED"/>
                    </a:solidFill>
                  </a:tcPr>
                </a:tc>
                <a:extLst>
                  <a:ext uri="{0D108BD9-81ED-4DB2-BD59-A6C34878D82A}">
                    <a16:rowId xmlns:a16="http://schemas.microsoft.com/office/drawing/2014/main" val="3739986321"/>
                  </a:ext>
                </a:extLst>
              </a:tr>
            </a:tbl>
          </a:graphicData>
        </a:graphic>
      </p:graphicFrame>
      <p:sp>
        <p:nvSpPr>
          <p:cNvPr id="26" name="Content Placeholder 3">
            <a:extLst>
              <a:ext uri="{FF2B5EF4-FFF2-40B4-BE49-F238E27FC236}">
                <a16:creationId xmlns:a16="http://schemas.microsoft.com/office/drawing/2014/main" id="{C414DEA0-13FF-4DE4-9D76-9E6417F4FE5D}"/>
              </a:ext>
            </a:extLst>
          </p:cNvPr>
          <p:cNvSpPr txBox="1">
            <a:spLocks/>
          </p:cNvSpPr>
          <p:nvPr userDrawn="1"/>
        </p:nvSpPr>
        <p:spPr>
          <a:xfrm>
            <a:off x="2841643" y="1669665"/>
            <a:ext cx="2800670" cy="2175701"/>
          </a:xfrm>
          <a:prstGeom prst="rect">
            <a:avLst/>
          </a:prstGeom>
        </p:spPr>
        <p:txBody>
          <a:bodyPr vert="horz" lIns="0" tIns="0" rIns="0" bIns="0" rtlCol="0">
            <a:noAutofit/>
          </a:bodyPr>
          <a:lstStyle>
            <a:lvl1pPr marL="227013" indent="-227013" algn="l" defTabSz="914400" rtl="0" eaLnBrk="1" latinLnBrk="0" hangingPunct="1">
              <a:lnSpc>
                <a:spcPct val="100000"/>
              </a:lnSpc>
              <a:spcBef>
                <a:spcPts val="2400"/>
              </a:spcBef>
              <a:buClr>
                <a:schemeClr val="tx1"/>
              </a:buClr>
              <a:buSzPct val="130000"/>
              <a:buFont typeface="Arial" panose="020B0604020202020204" pitchFamily="34" charset="0"/>
              <a:buChar char="•"/>
              <a:defRPr sz="2000" kern="1200">
                <a:solidFill>
                  <a:schemeClr val="tx1"/>
                </a:solidFill>
                <a:latin typeface="+mn-lt"/>
                <a:ea typeface="+mn-ea"/>
                <a:cs typeface="+mn-cs"/>
              </a:defRPr>
            </a:lvl1pPr>
            <a:lvl2pPr marL="576072" indent="-237744" algn="l" defTabSz="914400" rtl="0" eaLnBrk="1" latinLnBrk="0" hangingPunct="1">
              <a:lnSpc>
                <a:spcPct val="100000"/>
              </a:lnSpc>
              <a:spcBef>
                <a:spcPts val="1800"/>
              </a:spcBef>
              <a:buClr>
                <a:schemeClr val="tx1"/>
              </a:buClr>
              <a:buSzPct val="130000"/>
              <a:buFont typeface="Arial" panose="020B0604020202020204" pitchFamily="34" charset="0"/>
              <a:buChar char="•"/>
              <a:defRPr sz="1800" kern="1200">
                <a:solidFill>
                  <a:schemeClr val="tx1"/>
                </a:solidFill>
                <a:latin typeface="+mn-lt"/>
                <a:ea typeface="+mn-ea"/>
                <a:cs typeface="+mn-cs"/>
              </a:defRPr>
            </a:lvl2pPr>
            <a:lvl3pPr marL="914400" indent="-228600" algn="l" defTabSz="914400" rtl="0" eaLnBrk="1" latinLnBrk="0" hangingPunct="1">
              <a:lnSpc>
                <a:spcPct val="100000"/>
              </a:lnSpc>
              <a:spcBef>
                <a:spcPts val="1800"/>
              </a:spcBef>
              <a:buClr>
                <a:schemeClr val="tx1"/>
              </a:buClr>
              <a:buSzPct val="130000"/>
              <a:buFont typeface="Arial" panose="020B0604020202020204" pitchFamily="34" charset="0"/>
              <a:buChar char="•"/>
              <a:defRPr sz="1600" kern="1200">
                <a:solidFill>
                  <a:schemeClr val="tx1"/>
                </a:solidFill>
                <a:latin typeface="+mn-lt"/>
                <a:ea typeface="+mn-ea"/>
                <a:cs typeface="+mn-cs"/>
              </a:defRPr>
            </a:lvl3pPr>
            <a:lvl4pPr marL="1252728" indent="-237744" algn="l" defTabSz="914400" rtl="0" eaLnBrk="1" latinLnBrk="0" hangingPunct="1">
              <a:lnSpc>
                <a:spcPct val="100000"/>
              </a:lnSpc>
              <a:spcBef>
                <a:spcPts val="1800"/>
              </a:spcBef>
              <a:buClr>
                <a:schemeClr val="tx1"/>
              </a:buClr>
              <a:buSzPct val="130000"/>
              <a:buFont typeface="Arial" panose="020B0604020202020204" pitchFamily="34" charset="0"/>
              <a:buChar char="•"/>
              <a:defRPr sz="1400" kern="1200">
                <a:solidFill>
                  <a:schemeClr val="tx1"/>
                </a:solidFill>
                <a:latin typeface="+mn-lt"/>
                <a:ea typeface="+mn-ea"/>
                <a:cs typeface="+mn-cs"/>
              </a:defRPr>
            </a:lvl4pPr>
            <a:lvl5pPr marL="1609344" indent="-228600" algn="l" defTabSz="914400" rtl="0" eaLnBrk="1" latinLnBrk="0" hangingPunct="1">
              <a:lnSpc>
                <a:spcPct val="100000"/>
              </a:lnSpc>
              <a:spcBef>
                <a:spcPts val="1800"/>
              </a:spcBef>
              <a:buClr>
                <a:schemeClr val="tx1"/>
              </a:buClr>
              <a:buSzPct val="130000"/>
              <a:buFont typeface="Arial" panose="020B0604020202020204" pitchFamily="34" charset="0"/>
              <a:buChar char="•"/>
              <a:defRPr sz="1400" kern="1200">
                <a:solidFill>
                  <a:schemeClr val="tx1"/>
                </a:solidFill>
                <a:latin typeface="+mn-lt"/>
                <a:ea typeface="+mn-ea"/>
                <a:cs typeface="+mn-cs"/>
              </a:defRPr>
            </a:lvl5pPr>
            <a:lvl6pPr marL="1965960" indent="-228600" algn="l" defTabSz="914400" rtl="0" eaLnBrk="1" latinLnBrk="0" hangingPunct="1">
              <a:lnSpc>
                <a:spcPct val="90000"/>
              </a:lnSpc>
              <a:spcBef>
                <a:spcPts val="600"/>
              </a:spcBef>
              <a:buClr>
                <a:schemeClr val="accent1"/>
              </a:buClr>
              <a:buSzPct val="115000"/>
              <a:buFont typeface="Wingdings" panose="05000000000000000000" pitchFamily="2" charset="2"/>
              <a:buChar char="§"/>
              <a:defRPr sz="1400" kern="1200">
                <a:solidFill>
                  <a:schemeClr val="tx1"/>
                </a:solidFill>
                <a:latin typeface="+mn-lt"/>
                <a:ea typeface="+mn-ea"/>
                <a:cs typeface="+mn-cs"/>
              </a:defRPr>
            </a:lvl6pPr>
            <a:lvl7pPr marL="2322576" indent="-228600" algn="l" defTabSz="914400" rtl="0" eaLnBrk="1" latinLnBrk="0" hangingPunct="1">
              <a:lnSpc>
                <a:spcPct val="90000"/>
              </a:lnSpc>
              <a:spcBef>
                <a:spcPts val="600"/>
              </a:spcBef>
              <a:buClr>
                <a:schemeClr val="accent1"/>
              </a:buClr>
              <a:buSzPct val="115000"/>
              <a:buFont typeface="Wingdings" panose="05000000000000000000" pitchFamily="2" charset="2"/>
              <a:buChar char="§"/>
              <a:defRPr sz="1400" kern="1200">
                <a:solidFill>
                  <a:schemeClr val="tx1"/>
                </a:solidFill>
                <a:latin typeface="+mn-lt"/>
                <a:ea typeface="+mn-ea"/>
                <a:cs typeface="+mn-cs"/>
              </a:defRPr>
            </a:lvl7pPr>
            <a:lvl8pPr marL="2679192" indent="-228600" algn="l" defTabSz="914400" rtl="0" eaLnBrk="1" latinLnBrk="0" hangingPunct="1">
              <a:lnSpc>
                <a:spcPct val="90000"/>
              </a:lnSpc>
              <a:spcBef>
                <a:spcPts val="600"/>
              </a:spcBef>
              <a:buClr>
                <a:schemeClr val="accent1"/>
              </a:buClr>
              <a:buSzPct val="115000"/>
              <a:buFont typeface="Wingdings" panose="05000000000000000000" pitchFamily="2" charset="2"/>
              <a:buChar char="§"/>
              <a:defRPr sz="1400" kern="1200">
                <a:solidFill>
                  <a:schemeClr val="tx1"/>
                </a:solidFill>
                <a:latin typeface="+mn-lt"/>
                <a:ea typeface="+mn-ea"/>
                <a:cs typeface="+mn-cs"/>
              </a:defRPr>
            </a:lvl8pPr>
            <a:lvl9pPr marL="3035808" indent="-228600" algn="l" defTabSz="914400" rtl="0" eaLnBrk="1" latinLnBrk="0" hangingPunct="1">
              <a:lnSpc>
                <a:spcPct val="90000"/>
              </a:lnSpc>
              <a:spcBef>
                <a:spcPts val="600"/>
              </a:spcBef>
              <a:buClr>
                <a:schemeClr val="accent1"/>
              </a:buClr>
              <a:buSzPct val="115000"/>
              <a:buFont typeface="Wingdings" panose="05000000000000000000" pitchFamily="2" charset="2"/>
              <a:buChar char="§"/>
              <a:defRPr sz="1400" kern="1200">
                <a:solidFill>
                  <a:schemeClr val="tx1"/>
                </a:solidFill>
                <a:latin typeface="+mn-lt"/>
                <a:ea typeface="+mn-ea"/>
                <a:cs typeface="+mn-cs"/>
              </a:defRPr>
            </a:lvl9pPr>
          </a:lstStyle>
          <a:p>
            <a:pPr>
              <a:lnSpc>
                <a:spcPct val="95000"/>
              </a:lnSpc>
              <a:spcBef>
                <a:spcPts val="1200"/>
              </a:spcBef>
              <a:buSzPct val="115000"/>
            </a:pPr>
            <a:r>
              <a:rPr lang="en-US" sz="1400"/>
              <a:t>Primary colors Green and Blue may be used interchangeably across the organization.</a:t>
            </a:r>
          </a:p>
          <a:p>
            <a:pPr>
              <a:lnSpc>
                <a:spcPct val="95000"/>
              </a:lnSpc>
              <a:spcBef>
                <a:spcPts val="1200"/>
              </a:spcBef>
              <a:buSzPct val="115000"/>
            </a:pPr>
            <a:r>
              <a:rPr lang="en-US" sz="1400"/>
              <a:t>Text color: use black or white reverse text.</a:t>
            </a:r>
          </a:p>
          <a:p>
            <a:pPr>
              <a:lnSpc>
                <a:spcPct val="95000"/>
              </a:lnSpc>
              <a:spcBef>
                <a:spcPts val="1200"/>
              </a:spcBef>
              <a:buSzPct val="115000"/>
            </a:pPr>
            <a:r>
              <a:rPr lang="en-US" sz="1400"/>
              <a:t>Charts and graphics only: use any of the primary or secondary colors provided.</a:t>
            </a:r>
          </a:p>
        </p:txBody>
      </p:sp>
      <p:cxnSp>
        <p:nvCxnSpPr>
          <p:cNvPr id="25" name="Straight Connector 24">
            <a:extLst>
              <a:ext uri="{FF2B5EF4-FFF2-40B4-BE49-F238E27FC236}">
                <a16:creationId xmlns:a16="http://schemas.microsoft.com/office/drawing/2014/main" id="{0EE1E742-A967-4A3E-9F77-DA40A8E46B45}"/>
              </a:ext>
            </a:extLst>
          </p:cNvPr>
          <p:cNvCxnSpPr>
            <a:cxnSpLocks/>
          </p:cNvCxnSpPr>
          <p:nvPr userDrawn="1"/>
        </p:nvCxnSpPr>
        <p:spPr>
          <a:xfrm>
            <a:off x="6094412" y="1655840"/>
            <a:ext cx="0" cy="3892832"/>
          </a:xfrm>
          <a:prstGeom prst="line">
            <a:avLst/>
          </a:prstGeom>
          <a:noFill/>
          <a:ln w="12700" cap="flat">
            <a:solidFill>
              <a:schemeClr val="tx1"/>
            </a:solidFill>
            <a:prstDash val="solid"/>
            <a:miter lim="400000"/>
          </a:ln>
          <a:effectLst/>
          <a:sp3d/>
        </p:spPr>
        <p:style>
          <a:lnRef idx="0">
            <a:scrgbClr r="0" g="0" b="0"/>
          </a:lnRef>
          <a:fillRef idx="0">
            <a:scrgbClr r="0" g="0" b="0"/>
          </a:fillRef>
          <a:effectRef idx="0">
            <a:scrgbClr r="0" g="0" b="0"/>
          </a:effectRef>
          <a:fontRef idx="none"/>
        </p:style>
      </p:cxnSp>
      <p:sp>
        <p:nvSpPr>
          <p:cNvPr id="2" name="Date Placeholder 1"/>
          <p:cNvSpPr>
            <a:spLocks noGrp="1"/>
          </p:cNvSpPr>
          <p:nvPr>
            <p:ph type="dt" sz="half" idx="10"/>
          </p:nvPr>
        </p:nvSpPr>
        <p:spPr/>
        <p:txBody>
          <a:bodyPr/>
          <a:lstStyle/>
          <a:p>
            <a:fld id="{CF2A9D3C-3137-4F15-BA72-B988755605E7}" type="datetime4">
              <a:rPr lang="en-US" smtClean="0"/>
              <a:t>September 14, 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a:xfrm>
            <a:off x="11449994" y="6399283"/>
            <a:ext cx="283219" cy="175694"/>
          </a:xfrm>
          <a:prstGeom prst="rect">
            <a:avLst/>
          </a:prstGeom>
        </p:spPr>
        <p:txBody>
          <a:bodyPr/>
          <a:lstStyle/>
          <a:p>
            <a:fld id="{BB333B34-C87C-402E-ABB0-13B7C9DEBBC4}" type="slidenum">
              <a:rPr lang="en-US" smtClean="0"/>
              <a:t>‹#›</a:t>
            </a:fld>
            <a:endParaRPr lang="en-US"/>
          </a:p>
        </p:txBody>
      </p:sp>
      <p:sp>
        <p:nvSpPr>
          <p:cNvPr id="27" name="Title 5">
            <a:extLst>
              <a:ext uri="{FF2B5EF4-FFF2-40B4-BE49-F238E27FC236}">
                <a16:creationId xmlns:a16="http://schemas.microsoft.com/office/drawing/2014/main" id="{AEA8B13C-3D00-4B76-989C-A1F6F0840923}"/>
              </a:ext>
            </a:extLst>
          </p:cNvPr>
          <p:cNvSpPr txBox="1">
            <a:spLocks/>
          </p:cNvSpPr>
          <p:nvPr userDrawn="1"/>
        </p:nvSpPr>
        <p:spPr>
          <a:xfrm>
            <a:off x="455614" y="1032065"/>
            <a:ext cx="5186700" cy="493140"/>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2400" b="0" kern="1200" baseline="0">
                <a:solidFill>
                  <a:schemeClr val="tx1"/>
                </a:solidFill>
                <a:latin typeface="+mj-lt"/>
                <a:ea typeface="+mj-ea"/>
                <a:cs typeface="+mj-cs"/>
              </a:defRPr>
            </a:lvl1pPr>
          </a:lstStyle>
          <a:p>
            <a:r>
              <a:rPr lang="en-US" sz="2399" b="1" noProof="0"/>
              <a:t>Colors &amp; Images</a:t>
            </a:r>
          </a:p>
        </p:txBody>
      </p:sp>
      <p:sp>
        <p:nvSpPr>
          <p:cNvPr id="20" name="Content Placeholder 3">
            <a:extLst>
              <a:ext uri="{FF2B5EF4-FFF2-40B4-BE49-F238E27FC236}">
                <a16:creationId xmlns:a16="http://schemas.microsoft.com/office/drawing/2014/main" id="{3F1EF2E9-1005-4071-B482-10D7F95E3EF3}"/>
              </a:ext>
            </a:extLst>
          </p:cNvPr>
          <p:cNvSpPr txBox="1">
            <a:spLocks/>
          </p:cNvSpPr>
          <p:nvPr userDrawn="1"/>
        </p:nvSpPr>
        <p:spPr>
          <a:xfrm>
            <a:off x="6565693" y="1661581"/>
            <a:ext cx="5167511" cy="4130085"/>
          </a:xfrm>
          <a:prstGeom prst="rect">
            <a:avLst/>
          </a:prstGeom>
        </p:spPr>
        <p:txBody>
          <a:bodyPr vert="horz" lIns="0" tIns="0" rIns="0" bIns="0" rtlCol="0">
            <a:noAutofit/>
          </a:bodyPr>
          <a:lstStyle>
            <a:lvl1pPr marL="227013" indent="-227013" algn="l" defTabSz="914400" rtl="0" eaLnBrk="1" latinLnBrk="0" hangingPunct="1">
              <a:lnSpc>
                <a:spcPct val="100000"/>
              </a:lnSpc>
              <a:spcBef>
                <a:spcPts val="2400"/>
              </a:spcBef>
              <a:buClr>
                <a:schemeClr val="tx1"/>
              </a:buClr>
              <a:buSzPct val="130000"/>
              <a:buFont typeface="Arial" panose="020B0604020202020204" pitchFamily="34" charset="0"/>
              <a:buChar char="•"/>
              <a:defRPr sz="2000" kern="1200">
                <a:solidFill>
                  <a:schemeClr val="tx1"/>
                </a:solidFill>
                <a:latin typeface="+mn-lt"/>
                <a:ea typeface="+mn-ea"/>
                <a:cs typeface="+mn-cs"/>
              </a:defRPr>
            </a:lvl1pPr>
            <a:lvl2pPr marL="576072" indent="-237744" algn="l" defTabSz="914400" rtl="0" eaLnBrk="1" latinLnBrk="0" hangingPunct="1">
              <a:lnSpc>
                <a:spcPct val="100000"/>
              </a:lnSpc>
              <a:spcBef>
                <a:spcPts val="1800"/>
              </a:spcBef>
              <a:buClr>
                <a:schemeClr val="tx1"/>
              </a:buClr>
              <a:buSzPct val="130000"/>
              <a:buFont typeface="Arial" panose="020B0604020202020204" pitchFamily="34" charset="0"/>
              <a:buChar char="•"/>
              <a:defRPr sz="1800" kern="1200">
                <a:solidFill>
                  <a:schemeClr val="tx1"/>
                </a:solidFill>
                <a:latin typeface="+mn-lt"/>
                <a:ea typeface="+mn-ea"/>
                <a:cs typeface="+mn-cs"/>
              </a:defRPr>
            </a:lvl2pPr>
            <a:lvl3pPr marL="914400" indent="-228600" algn="l" defTabSz="914400" rtl="0" eaLnBrk="1" latinLnBrk="0" hangingPunct="1">
              <a:lnSpc>
                <a:spcPct val="100000"/>
              </a:lnSpc>
              <a:spcBef>
                <a:spcPts val="1800"/>
              </a:spcBef>
              <a:buClr>
                <a:schemeClr val="tx1"/>
              </a:buClr>
              <a:buSzPct val="130000"/>
              <a:buFont typeface="Arial" panose="020B0604020202020204" pitchFamily="34" charset="0"/>
              <a:buChar char="•"/>
              <a:defRPr sz="1600" kern="1200">
                <a:solidFill>
                  <a:schemeClr val="tx1"/>
                </a:solidFill>
                <a:latin typeface="+mn-lt"/>
                <a:ea typeface="+mn-ea"/>
                <a:cs typeface="+mn-cs"/>
              </a:defRPr>
            </a:lvl3pPr>
            <a:lvl4pPr marL="1252728" indent="-237744" algn="l" defTabSz="914400" rtl="0" eaLnBrk="1" latinLnBrk="0" hangingPunct="1">
              <a:lnSpc>
                <a:spcPct val="100000"/>
              </a:lnSpc>
              <a:spcBef>
                <a:spcPts val="1800"/>
              </a:spcBef>
              <a:buClr>
                <a:schemeClr val="tx1"/>
              </a:buClr>
              <a:buSzPct val="130000"/>
              <a:buFont typeface="Arial" panose="020B0604020202020204" pitchFamily="34" charset="0"/>
              <a:buChar char="•"/>
              <a:defRPr sz="1400" kern="1200">
                <a:solidFill>
                  <a:schemeClr val="tx1"/>
                </a:solidFill>
                <a:latin typeface="+mn-lt"/>
                <a:ea typeface="+mn-ea"/>
                <a:cs typeface="+mn-cs"/>
              </a:defRPr>
            </a:lvl4pPr>
            <a:lvl5pPr marL="1609344" indent="-228600" algn="l" defTabSz="914400" rtl="0" eaLnBrk="1" latinLnBrk="0" hangingPunct="1">
              <a:lnSpc>
                <a:spcPct val="100000"/>
              </a:lnSpc>
              <a:spcBef>
                <a:spcPts val="1800"/>
              </a:spcBef>
              <a:buClr>
                <a:schemeClr val="tx1"/>
              </a:buClr>
              <a:buSzPct val="130000"/>
              <a:buFont typeface="Arial" panose="020B0604020202020204" pitchFamily="34" charset="0"/>
              <a:buChar char="•"/>
              <a:defRPr sz="1400" kern="1200">
                <a:solidFill>
                  <a:schemeClr val="tx1"/>
                </a:solidFill>
                <a:latin typeface="+mn-lt"/>
                <a:ea typeface="+mn-ea"/>
                <a:cs typeface="+mn-cs"/>
              </a:defRPr>
            </a:lvl5pPr>
            <a:lvl6pPr marL="1965960" indent="-228600" algn="l" defTabSz="914400" rtl="0" eaLnBrk="1" latinLnBrk="0" hangingPunct="1">
              <a:lnSpc>
                <a:spcPct val="90000"/>
              </a:lnSpc>
              <a:spcBef>
                <a:spcPts val="600"/>
              </a:spcBef>
              <a:buClr>
                <a:schemeClr val="accent1"/>
              </a:buClr>
              <a:buSzPct val="115000"/>
              <a:buFont typeface="Wingdings" panose="05000000000000000000" pitchFamily="2" charset="2"/>
              <a:buChar char="§"/>
              <a:defRPr sz="1400" kern="1200">
                <a:solidFill>
                  <a:schemeClr val="tx1"/>
                </a:solidFill>
                <a:latin typeface="+mn-lt"/>
                <a:ea typeface="+mn-ea"/>
                <a:cs typeface="+mn-cs"/>
              </a:defRPr>
            </a:lvl6pPr>
            <a:lvl7pPr marL="2322576" indent="-228600" algn="l" defTabSz="914400" rtl="0" eaLnBrk="1" latinLnBrk="0" hangingPunct="1">
              <a:lnSpc>
                <a:spcPct val="90000"/>
              </a:lnSpc>
              <a:spcBef>
                <a:spcPts val="600"/>
              </a:spcBef>
              <a:buClr>
                <a:schemeClr val="accent1"/>
              </a:buClr>
              <a:buSzPct val="115000"/>
              <a:buFont typeface="Wingdings" panose="05000000000000000000" pitchFamily="2" charset="2"/>
              <a:buChar char="§"/>
              <a:defRPr sz="1400" kern="1200">
                <a:solidFill>
                  <a:schemeClr val="tx1"/>
                </a:solidFill>
                <a:latin typeface="+mn-lt"/>
                <a:ea typeface="+mn-ea"/>
                <a:cs typeface="+mn-cs"/>
              </a:defRPr>
            </a:lvl7pPr>
            <a:lvl8pPr marL="2679192" indent="-228600" algn="l" defTabSz="914400" rtl="0" eaLnBrk="1" latinLnBrk="0" hangingPunct="1">
              <a:lnSpc>
                <a:spcPct val="90000"/>
              </a:lnSpc>
              <a:spcBef>
                <a:spcPts val="600"/>
              </a:spcBef>
              <a:buClr>
                <a:schemeClr val="accent1"/>
              </a:buClr>
              <a:buSzPct val="115000"/>
              <a:buFont typeface="Wingdings" panose="05000000000000000000" pitchFamily="2" charset="2"/>
              <a:buChar char="§"/>
              <a:defRPr sz="1400" kern="1200">
                <a:solidFill>
                  <a:schemeClr val="tx1"/>
                </a:solidFill>
                <a:latin typeface="+mn-lt"/>
                <a:ea typeface="+mn-ea"/>
                <a:cs typeface="+mn-cs"/>
              </a:defRPr>
            </a:lvl8pPr>
            <a:lvl9pPr marL="3035808" indent="-228600" algn="l" defTabSz="914400" rtl="0" eaLnBrk="1" latinLnBrk="0" hangingPunct="1">
              <a:lnSpc>
                <a:spcPct val="90000"/>
              </a:lnSpc>
              <a:spcBef>
                <a:spcPts val="600"/>
              </a:spcBef>
              <a:buClr>
                <a:schemeClr val="accent1"/>
              </a:buClr>
              <a:buSzPct val="115000"/>
              <a:buFont typeface="Wingdings" panose="05000000000000000000" pitchFamily="2" charset="2"/>
              <a:buChar char="§"/>
              <a:defRPr sz="1400" kern="1200">
                <a:solidFill>
                  <a:schemeClr val="tx1"/>
                </a:solidFill>
                <a:latin typeface="+mn-lt"/>
                <a:ea typeface="+mn-ea"/>
                <a:cs typeface="+mn-cs"/>
              </a:defRPr>
            </a:lvl9pPr>
          </a:lstStyle>
          <a:p>
            <a:pPr marL="0" marR="0" lvl="0" indent="0" algn="l" defTabSz="914126" rtl="0" eaLnBrk="1" fontAlgn="auto" latinLnBrk="0" hangingPunct="1">
              <a:lnSpc>
                <a:spcPct val="95000"/>
              </a:lnSpc>
              <a:spcBef>
                <a:spcPts val="1200"/>
              </a:spcBef>
              <a:spcAft>
                <a:spcPts val="0"/>
              </a:spcAft>
              <a:buClrTx/>
              <a:buSzPct val="100000"/>
              <a:buFont typeface="Arial" panose="020B0604020202020204" pitchFamily="34" charset="0"/>
              <a:buNone/>
              <a:tabLst/>
              <a:defRPr/>
            </a:pPr>
            <a:r>
              <a:rPr lang="en-US" sz="1400" b="1" noProof="0"/>
              <a:t>Embedded Color Palette</a:t>
            </a:r>
          </a:p>
          <a:p>
            <a:pPr marL="228531" marR="0" lvl="0" indent="-228531" algn="l" defTabSz="914126" rtl="0" eaLnBrk="1" fontAlgn="auto" latinLnBrk="0" hangingPunct="1">
              <a:lnSpc>
                <a:spcPct val="95000"/>
              </a:lnSpc>
              <a:spcBef>
                <a:spcPts val="1200"/>
              </a:spcBef>
              <a:spcAft>
                <a:spcPts val="0"/>
              </a:spcAft>
              <a:buClrTx/>
              <a:buSzPct val="115000"/>
              <a:buFont typeface="Arial" panose="020B0604020202020204" pitchFamily="34" charset="0"/>
              <a:buChar char="•"/>
              <a:tabLst/>
              <a:defRPr/>
            </a:pPr>
            <a:r>
              <a:rPr kumimoji="0" lang="en-US" sz="1400" b="0" i="0" u="none" strike="noStrike" kern="1200" cap="none" spc="0" normalizeH="0" baseline="0" noProof="0">
                <a:ln>
                  <a:noFill/>
                </a:ln>
                <a:solidFill>
                  <a:prstClr val="black"/>
                </a:solidFill>
                <a:effectLst/>
                <a:uLnTx/>
                <a:uFillTx/>
                <a:latin typeface="+mn-lt"/>
                <a:ea typeface="+mn-ea"/>
                <a:cs typeface="+mn-cs"/>
              </a:rPr>
              <a:t>Branded colors are embedded</a:t>
            </a:r>
            <a:br>
              <a:rPr kumimoji="0" lang="en-US" sz="1400" b="0" i="0" u="none" strike="noStrike" kern="1200" cap="none" spc="0" normalizeH="0" baseline="0" noProof="0">
                <a:ln>
                  <a:noFill/>
                </a:ln>
                <a:solidFill>
                  <a:prstClr val="black"/>
                </a:solidFill>
                <a:effectLst/>
                <a:uLnTx/>
                <a:uFillTx/>
                <a:latin typeface="+mn-lt"/>
                <a:ea typeface="+mn-ea"/>
                <a:cs typeface="+mn-cs"/>
              </a:rPr>
            </a:br>
            <a:r>
              <a:rPr kumimoji="0" lang="en-US" sz="1400" b="0" i="0" u="none" strike="noStrike" kern="1200" cap="none" spc="0" normalizeH="0" baseline="0" noProof="0">
                <a:ln>
                  <a:noFill/>
                </a:ln>
                <a:solidFill>
                  <a:prstClr val="black"/>
                </a:solidFill>
                <a:effectLst/>
                <a:uLnTx/>
                <a:uFillTx/>
                <a:latin typeface="+mn-lt"/>
                <a:ea typeface="+mn-ea"/>
                <a:cs typeface="+mn-cs"/>
              </a:rPr>
              <a:t>in the template for your immediate use.</a:t>
            </a:r>
          </a:p>
          <a:p>
            <a:pPr marL="228531" marR="0" lvl="0" indent="-228531" algn="l" defTabSz="914126" rtl="0" eaLnBrk="1" fontAlgn="auto" latinLnBrk="0" hangingPunct="1">
              <a:lnSpc>
                <a:spcPct val="95000"/>
              </a:lnSpc>
              <a:spcBef>
                <a:spcPts val="1200"/>
              </a:spcBef>
              <a:spcAft>
                <a:spcPts val="0"/>
              </a:spcAft>
              <a:buClrTx/>
              <a:buSzPct val="100000"/>
              <a:buFont typeface="Arial" panose="020B0604020202020204" pitchFamily="34" charset="0"/>
              <a:buChar char="•"/>
              <a:tabLst/>
              <a:defRPr/>
            </a:pPr>
            <a:endParaRPr kumimoji="0" lang="en-US" sz="1400" b="0" i="0" u="none" strike="noStrike" kern="1200" cap="none" spc="0" normalizeH="0" baseline="0" noProof="0">
              <a:ln>
                <a:noFill/>
              </a:ln>
              <a:solidFill>
                <a:prstClr val="black"/>
              </a:solidFill>
              <a:effectLst/>
              <a:uLnTx/>
              <a:uFillTx/>
              <a:latin typeface="+mn-lt"/>
              <a:ea typeface="+mn-ea"/>
              <a:cs typeface="+mn-cs"/>
            </a:endParaRPr>
          </a:p>
          <a:p>
            <a:pPr marL="228531" marR="0" lvl="0" indent="-228531" algn="l" defTabSz="914126" rtl="0" eaLnBrk="1" fontAlgn="auto" latinLnBrk="0" hangingPunct="1">
              <a:lnSpc>
                <a:spcPct val="95000"/>
              </a:lnSpc>
              <a:spcBef>
                <a:spcPts val="1200"/>
              </a:spcBef>
              <a:spcAft>
                <a:spcPts val="0"/>
              </a:spcAft>
              <a:buClrTx/>
              <a:buSzPct val="100000"/>
              <a:buFont typeface="Arial" panose="020B0604020202020204" pitchFamily="34" charset="0"/>
              <a:buChar char="•"/>
              <a:tabLst/>
              <a:defRPr/>
            </a:pPr>
            <a:endParaRPr kumimoji="0" lang="en-US" sz="1400" b="0" i="0" u="none" strike="noStrike" kern="1200" cap="none" spc="0" normalizeH="0" baseline="0" noProof="0">
              <a:ln>
                <a:noFill/>
              </a:ln>
              <a:solidFill>
                <a:prstClr val="black"/>
              </a:solidFill>
              <a:effectLst/>
              <a:uLnTx/>
              <a:uFillTx/>
              <a:latin typeface="+mn-lt"/>
              <a:ea typeface="+mn-ea"/>
              <a:cs typeface="+mn-cs"/>
            </a:endParaRPr>
          </a:p>
          <a:p>
            <a:pPr marL="228531" marR="0" lvl="0" indent="-228531" algn="l" defTabSz="914126" rtl="0" eaLnBrk="1" fontAlgn="auto" latinLnBrk="0" hangingPunct="1">
              <a:lnSpc>
                <a:spcPct val="95000"/>
              </a:lnSpc>
              <a:spcBef>
                <a:spcPts val="1200"/>
              </a:spcBef>
              <a:spcAft>
                <a:spcPts val="0"/>
              </a:spcAft>
              <a:buClrTx/>
              <a:buSzPct val="100000"/>
              <a:buFont typeface="Arial" panose="020B0604020202020204" pitchFamily="34" charset="0"/>
              <a:buChar char="•"/>
              <a:tabLst/>
              <a:defRPr/>
            </a:pPr>
            <a:endParaRPr kumimoji="0" lang="en-US" sz="1400" b="0" i="0" u="none" strike="noStrike" kern="1200" cap="none" spc="0" normalizeH="0" baseline="0" noProof="0">
              <a:ln>
                <a:noFill/>
              </a:ln>
              <a:solidFill>
                <a:prstClr val="black"/>
              </a:solidFill>
              <a:effectLst/>
              <a:uLnTx/>
              <a:uFillTx/>
              <a:latin typeface="+mn-lt"/>
              <a:ea typeface="+mn-ea"/>
              <a:cs typeface="+mn-cs"/>
            </a:endParaRPr>
          </a:p>
          <a:p>
            <a:pPr marL="228531" marR="0" lvl="0" indent="-228531" algn="l" defTabSz="914126" rtl="0" eaLnBrk="1" fontAlgn="auto" latinLnBrk="0" hangingPunct="1">
              <a:lnSpc>
                <a:spcPct val="95000"/>
              </a:lnSpc>
              <a:spcBef>
                <a:spcPts val="1200"/>
              </a:spcBef>
              <a:spcAft>
                <a:spcPts val="0"/>
              </a:spcAft>
              <a:buClrTx/>
              <a:buSzPct val="100000"/>
              <a:buFont typeface="Arial" panose="020B0604020202020204" pitchFamily="34" charset="0"/>
              <a:buChar char="•"/>
              <a:tabLst/>
              <a:defRPr/>
            </a:pPr>
            <a:endParaRPr kumimoji="0" lang="en-US" sz="1400" b="0" i="0" u="none" strike="noStrike" kern="1200" cap="none" spc="0" normalizeH="0" baseline="0" noProof="0">
              <a:ln>
                <a:noFill/>
              </a:ln>
              <a:solidFill>
                <a:prstClr val="black"/>
              </a:solidFill>
              <a:effectLst/>
              <a:uLnTx/>
              <a:uFillTx/>
              <a:latin typeface="+mn-lt"/>
              <a:ea typeface="+mn-ea"/>
              <a:cs typeface="+mn-cs"/>
            </a:endParaRPr>
          </a:p>
          <a:p>
            <a:pPr marL="228531" marR="0" lvl="0" indent="-228531" algn="l" defTabSz="914126" rtl="0" eaLnBrk="1" fontAlgn="auto" latinLnBrk="0" hangingPunct="1">
              <a:lnSpc>
                <a:spcPct val="95000"/>
              </a:lnSpc>
              <a:spcBef>
                <a:spcPts val="1200"/>
              </a:spcBef>
              <a:spcAft>
                <a:spcPts val="0"/>
              </a:spcAft>
              <a:buClrTx/>
              <a:buSzPct val="100000"/>
              <a:buFont typeface="Arial" panose="020B0604020202020204" pitchFamily="34" charset="0"/>
              <a:buChar char="•"/>
              <a:tabLst/>
              <a:defRPr/>
            </a:pPr>
            <a:endParaRPr kumimoji="0" lang="en-US" sz="1400" b="0" i="0" u="none" strike="noStrike" kern="1200" cap="none" spc="0" normalizeH="0" baseline="0" noProof="0">
              <a:ln>
                <a:noFill/>
              </a:ln>
              <a:solidFill>
                <a:prstClr val="black"/>
              </a:solidFill>
              <a:effectLst/>
              <a:uLnTx/>
              <a:uFillTx/>
              <a:latin typeface="+mn-lt"/>
              <a:ea typeface="+mn-ea"/>
              <a:cs typeface="+mn-cs"/>
            </a:endParaRPr>
          </a:p>
          <a:p>
            <a:pPr marL="228531" marR="0" lvl="0" indent="-228531" algn="l" defTabSz="914126" rtl="0" eaLnBrk="1" fontAlgn="auto" latinLnBrk="0" hangingPunct="1">
              <a:lnSpc>
                <a:spcPct val="95000"/>
              </a:lnSpc>
              <a:spcBef>
                <a:spcPts val="1200"/>
              </a:spcBef>
              <a:spcAft>
                <a:spcPts val="0"/>
              </a:spcAft>
              <a:buClrTx/>
              <a:buSzPct val="100000"/>
              <a:buFont typeface="Arial" panose="020B0604020202020204" pitchFamily="34" charset="0"/>
              <a:buChar char="•"/>
              <a:tabLst/>
              <a:defRPr/>
            </a:pPr>
            <a:endParaRPr kumimoji="0" lang="en-US" sz="100" b="0" i="0" u="none" strike="noStrike" kern="1200" cap="none" spc="0" normalizeH="0" baseline="0" noProof="0">
              <a:ln>
                <a:noFill/>
              </a:ln>
              <a:solidFill>
                <a:prstClr val="black"/>
              </a:solidFill>
              <a:effectLst/>
              <a:uLnTx/>
              <a:uFillTx/>
              <a:latin typeface="+mn-lt"/>
              <a:ea typeface="+mn-ea"/>
              <a:cs typeface="+mn-cs"/>
            </a:endParaRPr>
          </a:p>
          <a:p>
            <a:pPr marL="228531" marR="0" lvl="0" indent="-228531" algn="l" defTabSz="914126" rtl="0" eaLnBrk="1" fontAlgn="auto" latinLnBrk="0" hangingPunct="1">
              <a:lnSpc>
                <a:spcPct val="95000"/>
              </a:lnSpc>
              <a:spcBef>
                <a:spcPts val="1200"/>
              </a:spcBef>
              <a:spcAft>
                <a:spcPts val="0"/>
              </a:spcAft>
              <a:buClrTx/>
              <a:buSzPct val="100000"/>
              <a:buFont typeface="Arial" panose="020B0604020202020204" pitchFamily="34" charset="0"/>
              <a:buChar char="•"/>
              <a:tabLst/>
              <a:defRPr/>
            </a:pPr>
            <a:endParaRPr kumimoji="0" lang="en-US" sz="500" b="0" i="0" u="none" strike="noStrike" kern="1200" cap="none" spc="0" normalizeH="0" baseline="0" noProof="0">
              <a:ln>
                <a:noFill/>
              </a:ln>
              <a:solidFill>
                <a:prstClr val="black"/>
              </a:solidFill>
              <a:effectLst/>
              <a:uLnTx/>
              <a:uFillTx/>
              <a:latin typeface="+mn-lt"/>
              <a:ea typeface="+mn-ea"/>
              <a:cs typeface="+mn-cs"/>
            </a:endParaRPr>
          </a:p>
          <a:p>
            <a:pPr marL="0" indent="0">
              <a:lnSpc>
                <a:spcPct val="95000"/>
              </a:lnSpc>
              <a:spcBef>
                <a:spcPts val="1200"/>
              </a:spcBef>
              <a:buNone/>
            </a:pPr>
            <a:r>
              <a:rPr lang="en-US" sz="1400" b="1" noProof="0"/>
              <a:t>Images</a:t>
            </a:r>
          </a:p>
          <a:p>
            <a:pPr marL="228531" marR="0" lvl="0" indent="-228531" algn="l" defTabSz="914126" rtl="0" eaLnBrk="1" fontAlgn="auto" latinLnBrk="0" hangingPunct="1">
              <a:lnSpc>
                <a:spcPct val="95000"/>
              </a:lnSpc>
              <a:spcBef>
                <a:spcPts val="1200"/>
              </a:spcBef>
              <a:spcAft>
                <a:spcPts val="0"/>
              </a:spcAft>
              <a:buClrTx/>
              <a:buSzPct val="115000"/>
              <a:buFont typeface="Arial" panose="020B0604020202020204" pitchFamily="34" charset="0"/>
              <a:buChar char="•"/>
              <a:tabLst/>
              <a:defRPr/>
            </a:pPr>
            <a:r>
              <a:rPr kumimoji="0" lang="en-US" sz="1400" b="0" i="0" u="none" strike="noStrike" kern="1200" cap="none" spc="0" normalizeH="0" baseline="0" noProof="0">
                <a:ln>
                  <a:noFill/>
                </a:ln>
                <a:solidFill>
                  <a:prstClr val="black"/>
                </a:solidFill>
                <a:effectLst/>
                <a:uLnTx/>
                <a:uFillTx/>
                <a:latin typeface="+mn-lt"/>
                <a:ea typeface="+mn-ea"/>
                <a:cs typeface="+mn-cs"/>
              </a:rPr>
              <a:t>You can add your own copyright free photos</a:t>
            </a:r>
            <a:br>
              <a:rPr kumimoji="0" lang="en-US" sz="1400" b="0" i="0" u="none" strike="noStrike" kern="1200" cap="none" spc="0" normalizeH="0" baseline="0" noProof="0">
                <a:ln>
                  <a:noFill/>
                </a:ln>
                <a:solidFill>
                  <a:prstClr val="black"/>
                </a:solidFill>
                <a:effectLst/>
                <a:uLnTx/>
                <a:uFillTx/>
                <a:latin typeface="+mn-lt"/>
                <a:ea typeface="+mn-ea"/>
                <a:cs typeface="+mn-cs"/>
              </a:rPr>
            </a:br>
            <a:r>
              <a:rPr kumimoji="0" lang="en-US" sz="1400" b="0" i="0" u="none" strike="noStrike" kern="1200" cap="none" spc="0" normalizeH="0" baseline="0" noProof="0">
                <a:ln>
                  <a:noFill/>
                </a:ln>
                <a:solidFill>
                  <a:prstClr val="black"/>
                </a:solidFill>
                <a:effectLst/>
                <a:uLnTx/>
                <a:uFillTx/>
                <a:latin typeface="+mn-lt"/>
                <a:ea typeface="+mn-ea"/>
                <a:cs typeface="+mn-cs"/>
              </a:rPr>
              <a:t>to customize your content slides.</a:t>
            </a:r>
          </a:p>
        </p:txBody>
      </p:sp>
      <p:grpSp>
        <p:nvGrpSpPr>
          <p:cNvPr id="10" name="Group 9">
            <a:extLst>
              <a:ext uri="{FF2B5EF4-FFF2-40B4-BE49-F238E27FC236}">
                <a16:creationId xmlns:a16="http://schemas.microsoft.com/office/drawing/2014/main" id="{28CE9538-62AC-466B-9B79-0BD8ED5ABE3C}"/>
              </a:ext>
            </a:extLst>
          </p:cNvPr>
          <p:cNvGrpSpPr/>
          <p:nvPr userDrawn="1"/>
        </p:nvGrpSpPr>
        <p:grpSpPr>
          <a:xfrm>
            <a:off x="6808034" y="2650690"/>
            <a:ext cx="1626433" cy="1817208"/>
            <a:chOff x="6808033" y="2485869"/>
            <a:chExt cx="1626433" cy="1817208"/>
          </a:xfrm>
        </p:grpSpPr>
        <p:pic>
          <p:nvPicPr>
            <p:cNvPr id="7" name="Picture 6">
              <a:extLst>
                <a:ext uri="{FF2B5EF4-FFF2-40B4-BE49-F238E27FC236}">
                  <a16:creationId xmlns:a16="http://schemas.microsoft.com/office/drawing/2014/main" id="{8DB967C5-76A1-4C6C-AC66-CAE652DC4F4B}"/>
                </a:ext>
              </a:extLst>
            </p:cNvPr>
            <p:cNvPicPr>
              <a:picLocks noChangeAspect="1"/>
            </p:cNvPicPr>
            <p:nvPr userDrawn="1"/>
          </p:nvPicPr>
          <p:blipFill rotWithShape="1">
            <a:blip r:embed="rId2"/>
            <a:srcRect l="796" t="1136" r="1057"/>
            <a:stretch/>
          </p:blipFill>
          <p:spPr>
            <a:xfrm>
              <a:off x="6808033" y="2485869"/>
              <a:ext cx="1626433" cy="1817208"/>
            </a:xfrm>
            <a:prstGeom prst="rect">
              <a:avLst/>
            </a:prstGeom>
            <a:ln w="3175">
              <a:solidFill>
                <a:schemeClr val="bg2">
                  <a:lumMod val="60000"/>
                  <a:lumOff val="40000"/>
                </a:schemeClr>
              </a:solidFill>
            </a:ln>
          </p:spPr>
        </p:pic>
        <p:sp>
          <p:nvSpPr>
            <p:cNvPr id="8" name="Rectangle 7">
              <a:extLst>
                <a:ext uri="{FF2B5EF4-FFF2-40B4-BE49-F238E27FC236}">
                  <a16:creationId xmlns:a16="http://schemas.microsoft.com/office/drawing/2014/main" id="{F3AA5D3A-0890-4BAF-8CEB-D2DF3EFC8E52}"/>
                </a:ext>
              </a:extLst>
            </p:cNvPr>
            <p:cNvSpPr/>
            <p:nvPr userDrawn="1"/>
          </p:nvSpPr>
          <p:spPr>
            <a:xfrm>
              <a:off x="6808033" y="2485869"/>
              <a:ext cx="1626433" cy="394064"/>
            </a:xfrm>
            <a:prstGeom prst="rect">
              <a:avLst/>
            </a:prstGeom>
            <a:noFill/>
            <a:ln w="28575">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algn="l"/>
              <a:endParaRPr lang="en-US" sz="1799"/>
            </a:p>
          </p:txBody>
        </p:sp>
      </p:grpSp>
      <p:sp>
        <p:nvSpPr>
          <p:cNvPr id="14" name="Rectangle 13">
            <a:extLst>
              <a:ext uri="{FF2B5EF4-FFF2-40B4-BE49-F238E27FC236}">
                <a16:creationId xmlns:a16="http://schemas.microsoft.com/office/drawing/2014/main" id="{A38F2055-4983-4560-A35F-C2AD8B91C608}"/>
              </a:ext>
            </a:extLst>
          </p:cNvPr>
          <p:cNvSpPr/>
          <p:nvPr userDrawn="1"/>
        </p:nvSpPr>
        <p:spPr>
          <a:xfrm>
            <a:off x="455614" y="362063"/>
            <a:ext cx="2636940" cy="246221"/>
          </a:xfrm>
          <a:prstGeom prst="rect">
            <a:avLst/>
          </a:prstGeom>
        </p:spPr>
        <p:txBody>
          <a:bodyPr wrap="none" lIns="0" rIns="0">
            <a:spAutoFit/>
          </a:bodyPr>
          <a:lstStyle/>
          <a:p>
            <a:r>
              <a:rPr lang="en-US" sz="1000" noProof="0">
                <a:latin typeface="+mn-lt"/>
              </a:rPr>
              <a:t>For use with Microsoft Office PowerPoint 365</a:t>
            </a:r>
            <a:endParaRPr lang="en-US" sz="1000" noProof="0">
              <a:solidFill>
                <a:schemeClr val="bg1"/>
              </a:solidFill>
              <a:latin typeface="+mn-lt"/>
            </a:endParaRPr>
          </a:p>
        </p:txBody>
      </p:sp>
    </p:spTree>
    <p:extLst>
      <p:ext uri="{BB962C8B-B14F-4D97-AF65-F5344CB8AC3E}">
        <p14:creationId xmlns:p14="http://schemas.microsoft.com/office/powerpoint/2010/main" val="1542148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6342" y="472437"/>
            <a:ext cx="11274553" cy="792167"/>
          </a:xfrm>
        </p:spPr>
        <p:txBody>
          <a:bodyPr/>
          <a:lstStyle/>
          <a:p>
            <a:r>
              <a:rPr lang="en-CA" noProof="0"/>
              <a:t>Slide title</a:t>
            </a:r>
          </a:p>
        </p:txBody>
      </p:sp>
      <p:sp>
        <p:nvSpPr>
          <p:cNvPr id="3" name="Date Placeholder 2"/>
          <p:cNvSpPr>
            <a:spLocks noGrp="1"/>
          </p:cNvSpPr>
          <p:nvPr>
            <p:ph type="dt" sz="half" idx="10"/>
          </p:nvPr>
        </p:nvSpPr>
        <p:spPr/>
        <p:txBody>
          <a:bodyPr/>
          <a:lstStyle/>
          <a:p>
            <a:fld id="{A37F1619-AA93-4060-BD60-C576B19528E8}" type="datetime4">
              <a:rPr lang="en-CA" smtClean="0"/>
              <a:t>September 14, 2024</a:t>
            </a:fld>
            <a:endParaRPr/>
          </a:p>
        </p:txBody>
      </p:sp>
      <p:sp>
        <p:nvSpPr>
          <p:cNvPr id="4" name="Footer Placeholder 3"/>
          <p:cNvSpPr>
            <a:spLocks noGrp="1"/>
          </p:cNvSpPr>
          <p:nvPr>
            <p:ph type="ftr" sz="quarter" idx="11"/>
          </p:nvPr>
        </p:nvSpPr>
        <p:spPr/>
        <p:txBody>
          <a:bodyPr/>
          <a:lstStyle/>
          <a:p>
            <a:endParaRPr/>
          </a:p>
        </p:txBody>
      </p:sp>
      <p:sp>
        <p:nvSpPr>
          <p:cNvPr id="5" name="Slide Number Placeholder 4"/>
          <p:cNvSpPr>
            <a:spLocks noGrp="1"/>
          </p:cNvSpPr>
          <p:nvPr>
            <p:ph type="sldNum" sz="quarter" idx="12"/>
          </p:nvPr>
        </p:nvSpPr>
        <p:spPr/>
        <p:txBody>
          <a:bodyPr/>
          <a:lstStyle/>
          <a:p>
            <a:fld id="{BB333B34-C87C-402E-ABB0-13B7C9DEBBC4}" type="slidenum">
              <a:rPr/>
              <a:t>‹#›</a:t>
            </a:fld>
            <a:endParaRPr/>
          </a:p>
        </p:txBody>
      </p:sp>
    </p:spTree>
    <p:extLst>
      <p:ext uri="{BB962C8B-B14F-4D97-AF65-F5344CB8AC3E}">
        <p14:creationId xmlns:p14="http://schemas.microsoft.com/office/powerpoint/2010/main" val="783441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0.xml><?xml version="1.0" encoding="utf-8"?>
<p:sldLayout xmlns:a="http://schemas.openxmlformats.org/drawingml/2006/main" xmlns:r="http://schemas.openxmlformats.org/officeDocument/2006/relationships" xmlns:p="http://schemas.openxmlformats.org/presentationml/2006/main" userDrawn="1">
  <p:cSld name="Default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45960055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with sourc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6342" y="472437"/>
            <a:ext cx="11274553" cy="792167"/>
          </a:xfrm>
        </p:spPr>
        <p:txBody>
          <a:bodyPr/>
          <a:lstStyle/>
          <a:p>
            <a:r>
              <a:rPr lang="en-CA" noProof="0"/>
              <a:t>Slide title</a:t>
            </a:r>
          </a:p>
        </p:txBody>
      </p:sp>
      <p:sp>
        <p:nvSpPr>
          <p:cNvPr id="3" name="Date Placeholder 2"/>
          <p:cNvSpPr>
            <a:spLocks noGrp="1"/>
          </p:cNvSpPr>
          <p:nvPr>
            <p:ph type="dt" sz="half" idx="10"/>
          </p:nvPr>
        </p:nvSpPr>
        <p:spPr/>
        <p:txBody>
          <a:bodyPr/>
          <a:lstStyle/>
          <a:p>
            <a:fld id="{E8B94599-B0CF-427C-90FA-8448CA06BC9E}" type="datetime4">
              <a:rPr lang="en-CA" smtClean="0"/>
              <a:t>September 14, 2024</a:t>
            </a:fld>
            <a:endParaRPr/>
          </a:p>
        </p:txBody>
      </p:sp>
      <p:sp>
        <p:nvSpPr>
          <p:cNvPr id="4" name="Footer Placeholder 3"/>
          <p:cNvSpPr>
            <a:spLocks noGrp="1"/>
          </p:cNvSpPr>
          <p:nvPr>
            <p:ph type="ftr" sz="quarter" idx="11"/>
          </p:nvPr>
        </p:nvSpPr>
        <p:spPr/>
        <p:txBody>
          <a:bodyPr/>
          <a:lstStyle/>
          <a:p>
            <a:endParaRPr/>
          </a:p>
        </p:txBody>
      </p:sp>
      <p:sp>
        <p:nvSpPr>
          <p:cNvPr id="5" name="Slide Number Placeholder 4"/>
          <p:cNvSpPr>
            <a:spLocks noGrp="1"/>
          </p:cNvSpPr>
          <p:nvPr>
            <p:ph type="sldNum" sz="quarter" idx="12"/>
          </p:nvPr>
        </p:nvSpPr>
        <p:spPr/>
        <p:txBody>
          <a:bodyPr/>
          <a:lstStyle/>
          <a:p>
            <a:fld id="{BB333B34-C87C-402E-ABB0-13B7C9DEBBC4}" type="slidenum">
              <a:rPr/>
              <a:t>‹#›</a:t>
            </a:fld>
            <a:endParaRPr/>
          </a:p>
        </p:txBody>
      </p:sp>
      <p:sp>
        <p:nvSpPr>
          <p:cNvPr id="6" name="Text Placeholder 8">
            <a:extLst>
              <a:ext uri="{FF2B5EF4-FFF2-40B4-BE49-F238E27FC236}">
                <a16:creationId xmlns:a16="http://schemas.microsoft.com/office/drawing/2014/main" id="{CCA64D4B-F13B-4926-B9D7-FE0892242567}"/>
              </a:ext>
            </a:extLst>
          </p:cNvPr>
          <p:cNvSpPr>
            <a:spLocks noGrp="1"/>
          </p:cNvSpPr>
          <p:nvPr>
            <p:ph type="body" sz="quarter" idx="15" hasCustomPrompt="1"/>
          </p:nvPr>
        </p:nvSpPr>
        <p:spPr>
          <a:xfrm>
            <a:off x="2209088" y="6168123"/>
            <a:ext cx="8925316" cy="402451"/>
          </a:xfrm>
        </p:spPr>
        <p:txBody>
          <a:bodyPr anchor="b"/>
          <a:lstStyle>
            <a:lvl1pPr marL="0" indent="0">
              <a:lnSpc>
                <a:spcPct val="95000"/>
              </a:lnSpc>
              <a:spcBef>
                <a:spcPts val="0"/>
              </a:spcBef>
              <a:buNone/>
              <a:defRPr sz="800">
                <a:latin typeface="Arial" panose="020B0604020202020204" pitchFamily="34" charset="0"/>
              </a:defRPr>
            </a:lvl1pPr>
            <a:lvl2pPr marL="0" indent="0">
              <a:lnSpc>
                <a:spcPct val="95000"/>
              </a:lnSpc>
              <a:spcBef>
                <a:spcPts val="0"/>
              </a:spcBef>
              <a:buNone/>
              <a:defRPr sz="800">
                <a:latin typeface="Arial" panose="00000400000000000000" pitchFamily="2" charset="0"/>
              </a:defRPr>
            </a:lvl2pPr>
            <a:lvl3pPr marL="0" indent="0">
              <a:lnSpc>
                <a:spcPct val="95000"/>
              </a:lnSpc>
              <a:spcBef>
                <a:spcPts val="0"/>
              </a:spcBef>
              <a:buNone/>
              <a:defRPr sz="800">
                <a:latin typeface="Arial" panose="00000400000000000000" pitchFamily="2" charset="0"/>
              </a:defRPr>
            </a:lvl3pPr>
            <a:lvl4pPr marL="0" indent="0">
              <a:lnSpc>
                <a:spcPct val="95000"/>
              </a:lnSpc>
              <a:spcBef>
                <a:spcPts val="0"/>
              </a:spcBef>
              <a:buNone/>
              <a:defRPr sz="800">
                <a:latin typeface="Arial" panose="00000400000000000000" pitchFamily="2" charset="0"/>
              </a:defRPr>
            </a:lvl4pPr>
            <a:lvl5pPr marL="0" indent="0">
              <a:lnSpc>
                <a:spcPct val="95000"/>
              </a:lnSpc>
              <a:spcBef>
                <a:spcPts val="0"/>
              </a:spcBef>
              <a:buNone/>
              <a:defRPr sz="800">
                <a:latin typeface="Arial" panose="00000400000000000000" pitchFamily="2" charset="0"/>
              </a:defRPr>
            </a:lvl5pPr>
            <a:lvl6pPr marL="0" indent="0">
              <a:lnSpc>
                <a:spcPct val="95000"/>
              </a:lnSpc>
              <a:spcBef>
                <a:spcPts val="0"/>
              </a:spcBef>
              <a:buNone/>
              <a:defRPr sz="800">
                <a:latin typeface="Arial" panose="00000400000000000000" pitchFamily="2" charset="0"/>
              </a:defRPr>
            </a:lvl6pPr>
            <a:lvl7pPr marL="0" indent="0">
              <a:lnSpc>
                <a:spcPct val="95000"/>
              </a:lnSpc>
              <a:spcBef>
                <a:spcPts val="0"/>
              </a:spcBef>
              <a:buNone/>
              <a:defRPr sz="800">
                <a:latin typeface="Arial" panose="00000400000000000000" pitchFamily="2" charset="0"/>
              </a:defRPr>
            </a:lvl7pPr>
            <a:lvl8pPr marL="0" indent="0">
              <a:lnSpc>
                <a:spcPct val="95000"/>
              </a:lnSpc>
              <a:spcBef>
                <a:spcPts val="0"/>
              </a:spcBef>
              <a:buNone/>
              <a:defRPr sz="800">
                <a:latin typeface="Arial" panose="00000400000000000000" pitchFamily="2" charset="0"/>
              </a:defRPr>
            </a:lvl8pPr>
            <a:lvl9pPr marL="0" indent="0">
              <a:lnSpc>
                <a:spcPct val="95000"/>
              </a:lnSpc>
              <a:spcBef>
                <a:spcPts val="0"/>
              </a:spcBef>
              <a:buNone/>
              <a:defRPr sz="800">
                <a:latin typeface="Arial" panose="00000400000000000000" pitchFamily="2" charset="0"/>
              </a:defRPr>
            </a:lvl9pPr>
          </a:lstStyle>
          <a:p>
            <a:pPr lvl="0"/>
            <a:r>
              <a:rPr lang="en-CA" sz="800" noProof="0">
                <a:latin typeface="Arial" panose="020B0303040401060103" pitchFamily="34" charset="0"/>
                <a:cs typeface="Arial" panose="020B0604020202020204" pitchFamily="34" charset="0"/>
              </a:rPr>
              <a:t>Source text should be Arial, size 8. </a:t>
            </a:r>
          </a:p>
        </p:txBody>
      </p:sp>
    </p:spTree>
    <p:extLst>
      <p:ext uri="{BB962C8B-B14F-4D97-AF65-F5344CB8AC3E}">
        <p14:creationId xmlns:p14="http://schemas.microsoft.com/office/powerpoint/2010/main" val="42941565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1_Two content">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466343" y="472438"/>
            <a:ext cx="11274553" cy="792167"/>
          </a:xfrm>
        </p:spPr>
        <p:txBody>
          <a:bodyPr/>
          <a:lstStyle/>
          <a:p>
            <a:r>
              <a:rPr lang="en-CA" noProof="0"/>
              <a:t>Slide title</a:t>
            </a:r>
          </a:p>
        </p:txBody>
      </p:sp>
      <p:sp>
        <p:nvSpPr>
          <p:cNvPr id="3" name="Content Placeholder 2"/>
          <p:cNvSpPr>
            <a:spLocks noGrp="1"/>
          </p:cNvSpPr>
          <p:nvPr>
            <p:ph sz="half" idx="1" hasCustomPrompt="1"/>
          </p:nvPr>
        </p:nvSpPr>
        <p:spPr>
          <a:xfrm>
            <a:off x="455613" y="1434590"/>
            <a:ext cx="5551994" cy="4588045"/>
          </a:xfrm>
        </p:spPr>
        <p:txBody>
          <a:bodyPr>
            <a:noAutofit/>
          </a:bodyPr>
          <a:lstStyle>
            <a:lvl1pPr>
              <a:defRPr sz="1999" baseline="0">
                <a:latin typeface="+mn-lt"/>
              </a:defRPr>
            </a:lvl1pPr>
            <a:lvl2pPr>
              <a:defRPr sz="1799">
                <a:latin typeface="+mn-lt"/>
              </a:defRPr>
            </a:lvl2pPr>
            <a:lvl3pPr>
              <a:defRPr sz="1600">
                <a:latin typeface="+mn-lt"/>
              </a:defRPr>
            </a:lvl3pPr>
            <a:lvl4pPr>
              <a:defRPr sz="1400">
                <a:latin typeface="+mn-lt"/>
              </a:defRPr>
            </a:lvl4pPr>
            <a:lvl5pPr>
              <a:defRPr sz="1400">
                <a:latin typeface="+mn-lt"/>
              </a:defRPr>
            </a:lvl5pPr>
            <a:lvl6pPr>
              <a:defRPr sz="1400"/>
            </a:lvl6pPr>
            <a:lvl7pPr>
              <a:defRPr sz="1400"/>
            </a:lvl7pPr>
            <a:lvl8pPr>
              <a:defRPr sz="1400"/>
            </a:lvl8pPr>
            <a:lvl9pPr>
              <a:defRPr sz="1400"/>
            </a:lvl9pPr>
          </a:lstStyle>
          <a:p>
            <a:pPr lvl="0"/>
            <a:r>
              <a:rPr lang="en-CA" noProof="0"/>
              <a:t>Click to add main bullet</a:t>
            </a:r>
          </a:p>
          <a:p>
            <a:pPr lvl="1"/>
            <a:r>
              <a:rPr lang="en-CA" noProof="0"/>
              <a:t>Second level</a:t>
            </a:r>
          </a:p>
          <a:p>
            <a:pPr lvl="2"/>
            <a:r>
              <a:rPr lang="en-CA" noProof="0"/>
              <a:t>Third level</a:t>
            </a:r>
          </a:p>
          <a:p>
            <a:pPr lvl="3"/>
            <a:r>
              <a:rPr lang="en-CA" noProof="0"/>
              <a:t>Fourth level</a:t>
            </a:r>
          </a:p>
          <a:p>
            <a:pPr lvl="4"/>
            <a:r>
              <a:rPr lang="en-CA" noProof="0"/>
              <a:t>Fifth level</a:t>
            </a:r>
          </a:p>
        </p:txBody>
      </p:sp>
      <p:sp>
        <p:nvSpPr>
          <p:cNvPr id="4" name="Content Placeholder 3"/>
          <p:cNvSpPr>
            <a:spLocks noGrp="1"/>
          </p:cNvSpPr>
          <p:nvPr>
            <p:ph sz="half" idx="2" hasCustomPrompt="1"/>
          </p:nvPr>
        </p:nvSpPr>
        <p:spPr>
          <a:xfrm>
            <a:off x="6188902" y="1434191"/>
            <a:ext cx="5551994" cy="4592404"/>
          </a:xfrm>
        </p:spPr>
        <p:txBody>
          <a:bodyPr>
            <a:noAutofit/>
          </a:bodyPr>
          <a:lstStyle>
            <a:lvl1pPr>
              <a:defRPr sz="1999" baseline="0">
                <a:latin typeface="+mn-lt"/>
              </a:defRPr>
            </a:lvl1pPr>
            <a:lvl2pPr>
              <a:defRPr sz="1799">
                <a:latin typeface="+mn-lt"/>
              </a:defRPr>
            </a:lvl2pPr>
            <a:lvl3pPr>
              <a:defRPr sz="1600">
                <a:latin typeface="+mn-lt"/>
              </a:defRPr>
            </a:lvl3pPr>
            <a:lvl4pPr>
              <a:defRPr sz="1400">
                <a:latin typeface="+mn-lt"/>
              </a:defRPr>
            </a:lvl4pPr>
            <a:lvl5pPr>
              <a:defRPr sz="1400">
                <a:latin typeface="+mn-lt"/>
              </a:defRPr>
            </a:lvl5pPr>
            <a:lvl6pPr>
              <a:defRPr sz="1400"/>
            </a:lvl6pPr>
            <a:lvl7pPr>
              <a:defRPr sz="1400"/>
            </a:lvl7pPr>
            <a:lvl8pPr>
              <a:defRPr sz="1400"/>
            </a:lvl8pPr>
            <a:lvl9pPr>
              <a:defRPr sz="1400"/>
            </a:lvl9pPr>
          </a:lstStyle>
          <a:p>
            <a:pPr lvl="0"/>
            <a:r>
              <a:rPr lang="en-CA" noProof="0"/>
              <a:t>Click to add main bullet</a:t>
            </a:r>
          </a:p>
          <a:p>
            <a:pPr lvl="1"/>
            <a:r>
              <a:rPr lang="en-CA" noProof="0"/>
              <a:t>Second level</a:t>
            </a:r>
          </a:p>
          <a:p>
            <a:pPr lvl="2"/>
            <a:r>
              <a:rPr lang="en-CA" noProof="0"/>
              <a:t>Third level</a:t>
            </a:r>
          </a:p>
          <a:p>
            <a:pPr lvl="3"/>
            <a:r>
              <a:rPr lang="en-CA" noProof="0"/>
              <a:t>Fourth level</a:t>
            </a:r>
          </a:p>
          <a:p>
            <a:pPr lvl="4"/>
            <a:r>
              <a:rPr lang="en-CA" noProof="0"/>
              <a:t>Fifth level</a:t>
            </a:r>
          </a:p>
        </p:txBody>
      </p:sp>
      <p:sp>
        <p:nvSpPr>
          <p:cNvPr id="5" name="Date Placeholder 4"/>
          <p:cNvSpPr>
            <a:spLocks noGrp="1"/>
          </p:cNvSpPr>
          <p:nvPr>
            <p:ph type="dt" sz="half" idx="10"/>
          </p:nvPr>
        </p:nvSpPr>
        <p:spPr/>
        <p:txBody>
          <a:bodyPr/>
          <a:lstStyle/>
          <a:p>
            <a:fld id="{685EE892-DA9C-470A-9EFD-1F1333ED0846}" type="datetime4">
              <a:rPr lang="en-CA" smtClean="0"/>
              <a:t>September 14, 2024</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BB333B34-C87C-402E-ABB0-13B7C9DEBBC4}" type="slidenum">
              <a:rPr/>
              <a:t>‹#›</a:t>
            </a:fld>
            <a:endParaRPr/>
          </a:p>
        </p:txBody>
      </p:sp>
    </p:spTree>
    <p:extLst>
      <p:ext uri="{BB962C8B-B14F-4D97-AF65-F5344CB8AC3E}">
        <p14:creationId xmlns:p14="http://schemas.microsoft.com/office/powerpoint/2010/main" val="2181938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0E30535-8629-4398-9877-EE3F944CBEF4}"/>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r="11840"/>
          <a:stretch/>
        </p:blipFill>
        <p:spPr>
          <a:xfrm rot="10800000">
            <a:off x="7161376" y="-6"/>
            <a:ext cx="5027448" cy="6858003"/>
          </a:xfrm>
          <a:prstGeom prst="rect">
            <a:avLst/>
          </a:prstGeom>
        </p:spPr>
      </p:pic>
      <p:sp>
        <p:nvSpPr>
          <p:cNvPr id="2" name="Title 1">
            <a:extLst>
              <a:ext uri="{FF2B5EF4-FFF2-40B4-BE49-F238E27FC236}">
                <a16:creationId xmlns:a16="http://schemas.microsoft.com/office/drawing/2014/main" id="{14A79FD9-D925-45D9-A7DA-662A6E696EAA}"/>
              </a:ext>
            </a:extLst>
          </p:cNvPr>
          <p:cNvSpPr>
            <a:spLocks noGrp="1"/>
          </p:cNvSpPr>
          <p:nvPr>
            <p:ph type="ctrTitle" hasCustomPrompt="1"/>
          </p:nvPr>
        </p:nvSpPr>
        <p:spPr>
          <a:xfrm>
            <a:off x="455613" y="737668"/>
            <a:ext cx="7321061" cy="3438682"/>
          </a:xfrm>
        </p:spPr>
        <p:txBody>
          <a:bodyPr anchor="ctr">
            <a:normAutofit/>
          </a:bodyPr>
          <a:lstStyle>
            <a:lvl1pPr algn="l">
              <a:lnSpc>
                <a:spcPct val="95000"/>
              </a:lnSpc>
              <a:defRPr sz="7200"/>
            </a:lvl1pPr>
          </a:lstStyle>
          <a:p>
            <a:r>
              <a:rPr lang="en-CA" noProof="0"/>
              <a:t>Title of </a:t>
            </a:r>
            <a:br>
              <a:rPr lang="en-CA" noProof="0"/>
            </a:br>
            <a:r>
              <a:rPr lang="en-CA" noProof="0"/>
              <a:t>presentation</a:t>
            </a:r>
          </a:p>
        </p:txBody>
      </p:sp>
      <p:sp>
        <p:nvSpPr>
          <p:cNvPr id="3" name="Subtitle 2">
            <a:extLst>
              <a:ext uri="{FF2B5EF4-FFF2-40B4-BE49-F238E27FC236}">
                <a16:creationId xmlns:a16="http://schemas.microsoft.com/office/drawing/2014/main" id="{C76218ED-EAF3-4B2E-B594-07CC7613C3D4}"/>
              </a:ext>
            </a:extLst>
          </p:cNvPr>
          <p:cNvSpPr>
            <a:spLocks noGrp="1"/>
          </p:cNvSpPr>
          <p:nvPr>
            <p:ph type="subTitle" idx="1" hasCustomPrompt="1"/>
          </p:nvPr>
        </p:nvSpPr>
        <p:spPr>
          <a:xfrm>
            <a:off x="455612" y="4789255"/>
            <a:ext cx="7321061" cy="407584"/>
          </a:xfrm>
        </p:spPr>
        <p:txBody>
          <a:bodyPr anchor="b"/>
          <a:lstStyle>
            <a:lvl1pPr marL="0" indent="0" algn="l">
              <a:buNone/>
              <a:defRPr sz="1400">
                <a:solidFill>
                  <a:schemeClr val="tx1"/>
                </a:solidFill>
                <a:latin typeface="+mn-lt"/>
              </a:defRPr>
            </a:lvl1pPr>
            <a:lvl2pPr marL="457063" indent="0" algn="r">
              <a:buNone/>
              <a:defRPr sz="1200">
                <a:solidFill>
                  <a:schemeClr val="tx1"/>
                </a:solidFill>
              </a:defRPr>
            </a:lvl2pPr>
            <a:lvl3pPr marL="914126" indent="0" algn="r">
              <a:buNone/>
              <a:defRPr sz="1200">
                <a:solidFill>
                  <a:schemeClr val="tx1"/>
                </a:solidFill>
              </a:defRPr>
            </a:lvl3pPr>
            <a:lvl4pPr marL="1371189" indent="0" algn="r">
              <a:buNone/>
              <a:defRPr sz="1200">
                <a:solidFill>
                  <a:schemeClr val="tx1"/>
                </a:solidFill>
              </a:defRPr>
            </a:lvl4pPr>
            <a:lvl5pPr marL="1828251" indent="0" algn="r">
              <a:buNone/>
              <a:defRPr sz="1200">
                <a:solidFill>
                  <a:schemeClr val="tx1"/>
                </a:solidFill>
              </a:defRPr>
            </a:lvl5pPr>
            <a:lvl6pPr marL="2285314" indent="0" algn="r">
              <a:buNone/>
              <a:defRPr sz="1200">
                <a:solidFill>
                  <a:schemeClr val="tx1"/>
                </a:solidFill>
              </a:defRPr>
            </a:lvl6pPr>
            <a:lvl7pPr marL="2742377" indent="0" algn="r">
              <a:buNone/>
              <a:defRPr sz="1200">
                <a:solidFill>
                  <a:schemeClr val="tx1"/>
                </a:solidFill>
              </a:defRPr>
            </a:lvl7pPr>
            <a:lvl8pPr marL="3199440" indent="0" algn="r">
              <a:buNone/>
              <a:defRPr sz="1200">
                <a:solidFill>
                  <a:schemeClr val="tx1"/>
                </a:solidFill>
              </a:defRPr>
            </a:lvl8pPr>
            <a:lvl9pPr marL="3656503" indent="0" algn="r">
              <a:buNone/>
              <a:defRPr sz="1200">
                <a:solidFill>
                  <a:schemeClr val="tx1"/>
                </a:solidFill>
              </a:defRPr>
            </a:lvl9pPr>
          </a:lstStyle>
          <a:p>
            <a:r>
              <a:rPr lang="en-CA" noProof="0"/>
              <a:t>Presenter Full Name</a:t>
            </a:r>
          </a:p>
        </p:txBody>
      </p:sp>
      <p:sp>
        <p:nvSpPr>
          <p:cNvPr id="4" name="Date Placeholder 3">
            <a:extLst>
              <a:ext uri="{FF2B5EF4-FFF2-40B4-BE49-F238E27FC236}">
                <a16:creationId xmlns:a16="http://schemas.microsoft.com/office/drawing/2014/main" id="{7179E835-F42F-4EB7-9CF0-61AE2C509E9A}"/>
              </a:ext>
            </a:extLst>
          </p:cNvPr>
          <p:cNvSpPr>
            <a:spLocks noGrp="1"/>
          </p:cNvSpPr>
          <p:nvPr>
            <p:ph type="dt" sz="half" idx="10"/>
          </p:nvPr>
        </p:nvSpPr>
        <p:spPr bwMode="black">
          <a:xfrm>
            <a:off x="455613" y="5459994"/>
            <a:ext cx="7321060" cy="267194"/>
          </a:xfrm>
        </p:spPr>
        <p:txBody>
          <a:bodyPr anchor="t"/>
          <a:lstStyle>
            <a:lvl1pPr algn="l">
              <a:defRPr sz="1400">
                <a:solidFill>
                  <a:schemeClr val="tx1"/>
                </a:solidFill>
                <a:latin typeface="+mn-lt"/>
              </a:defRPr>
            </a:lvl1pPr>
          </a:lstStyle>
          <a:p>
            <a:fld id="{ED3FA57E-F3C9-4422-B7DF-F56B8E1A49EB}" type="datetime4">
              <a:rPr lang="en-CA" noProof="0" smtClean="0"/>
              <a:t>September 14, 2024</a:t>
            </a:fld>
            <a:endParaRPr lang="en-CA" noProof="0"/>
          </a:p>
        </p:txBody>
      </p:sp>
      <p:sp>
        <p:nvSpPr>
          <p:cNvPr id="5" name="Footer Placeholder 4">
            <a:extLst>
              <a:ext uri="{FF2B5EF4-FFF2-40B4-BE49-F238E27FC236}">
                <a16:creationId xmlns:a16="http://schemas.microsoft.com/office/drawing/2014/main" id="{AFBA3F65-764D-4A7E-A10B-5BE344887127}"/>
              </a:ext>
            </a:extLst>
          </p:cNvPr>
          <p:cNvSpPr>
            <a:spLocks noGrp="1"/>
          </p:cNvSpPr>
          <p:nvPr>
            <p:ph type="ftr" sz="quarter" idx="11"/>
          </p:nvPr>
        </p:nvSpPr>
        <p:spPr>
          <a:xfrm>
            <a:off x="455613" y="7010400"/>
            <a:ext cx="11280656" cy="45719"/>
          </a:xfrm>
        </p:spPr>
        <p:txBody>
          <a:bodyPr/>
          <a:lstStyle/>
          <a:p>
            <a:endParaRPr lang="en-CA"/>
          </a:p>
        </p:txBody>
      </p:sp>
      <p:sp>
        <p:nvSpPr>
          <p:cNvPr id="6" name="Slide Number Placeholder 5">
            <a:extLst>
              <a:ext uri="{FF2B5EF4-FFF2-40B4-BE49-F238E27FC236}">
                <a16:creationId xmlns:a16="http://schemas.microsoft.com/office/drawing/2014/main" id="{9C867EB5-B07A-46BB-AD80-255361B7A403}"/>
              </a:ext>
            </a:extLst>
          </p:cNvPr>
          <p:cNvSpPr>
            <a:spLocks noGrp="1"/>
          </p:cNvSpPr>
          <p:nvPr>
            <p:ph type="sldNum" sz="quarter" idx="12"/>
          </p:nvPr>
        </p:nvSpPr>
        <p:spPr bwMode="white">
          <a:xfrm>
            <a:off x="11740895" y="7010398"/>
            <a:ext cx="447930" cy="45720"/>
          </a:xfrm>
        </p:spPr>
        <p:txBody>
          <a:bodyPr/>
          <a:lstStyle>
            <a:lvl1pPr>
              <a:defRPr sz="100">
                <a:solidFill>
                  <a:srgbClr val="E6E6E6"/>
                </a:solidFill>
              </a:defRPr>
            </a:lvl1pPr>
          </a:lstStyle>
          <a:p>
            <a:fld id="{63CCAC63-48FA-4D87-8511-FFBEA58AD00F}" type="slidenum">
              <a:rPr lang="en-CA" smtClean="0"/>
              <a:pPr/>
              <a:t>‹#›</a:t>
            </a:fld>
            <a:endParaRPr lang="en-CA"/>
          </a:p>
        </p:txBody>
      </p:sp>
    </p:spTree>
    <p:extLst>
      <p:ext uri="{BB962C8B-B14F-4D97-AF65-F5344CB8AC3E}">
        <p14:creationId xmlns:p14="http://schemas.microsoft.com/office/powerpoint/2010/main" val="326540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1_Comparis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6343" y="472438"/>
            <a:ext cx="11274553" cy="792167"/>
          </a:xfrm>
        </p:spPr>
        <p:txBody>
          <a:bodyPr/>
          <a:lstStyle>
            <a:lvl1pPr>
              <a:defRPr/>
            </a:lvl1pPr>
          </a:lstStyle>
          <a:p>
            <a:r>
              <a:rPr lang="en-CA" noProof="0"/>
              <a:t>Slide title</a:t>
            </a:r>
          </a:p>
        </p:txBody>
      </p:sp>
      <p:sp>
        <p:nvSpPr>
          <p:cNvPr id="3" name="Text Placeholder 2"/>
          <p:cNvSpPr>
            <a:spLocks noGrp="1"/>
          </p:cNvSpPr>
          <p:nvPr>
            <p:ph type="body" idx="1" hasCustomPrompt="1"/>
          </p:nvPr>
        </p:nvSpPr>
        <p:spPr>
          <a:xfrm>
            <a:off x="466342" y="1435608"/>
            <a:ext cx="5550410" cy="639762"/>
          </a:xfrm>
        </p:spPr>
        <p:txBody>
          <a:bodyPr anchor="t">
            <a:noAutofit/>
          </a:bodyPr>
          <a:lstStyle>
            <a:lvl1pPr marL="0" indent="0">
              <a:spcBef>
                <a:spcPts val="0"/>
              </a:spcBef>
              <a:buNone/>
              <a:defRPr sz="1999" b="1"/>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CA" noProof="0"/>
              <a:t>Click to add heading</a:t>
            </a:r>
          </a:p>
        </p:txBody>
      </p:sp>
      <p:sp>
        <p:nvSpPr>
          <p:cNvPr id="4" name="Content Placeholder 3"/>
          <p:cNvSpPr>
            <a:spLocks noGrp="1"/>
          </p:cNvSpPr>
          <p:nvPr>
            <p:ph sz="half" idx="2" hasCustomPrompt="1"/>
          </p:nvPr>
        </p:nvSpPr>
        <p:spPr>
          <a:xfrm>
            <a:off x="466342" y="2126107"/>
            <a:ext cx="5550410" cy="3907225"/>
          </a:xfrm>
        </p:spPr>
        <p:txBody>
          <a:bodyPr>
            <a:noAutofit/>
          </a:bodyPr>
          <a:lstStyle>
            <a:lvl1pPr>
              <a:defRPr sz="1999">
                <a:latin typeface="+mn-lt"/>
              </a:defRPr>
            </a:lvl1pPr>
            <a:lvl2pPr>
              <a:defRPr sz="1799">
                <a:latin typeface="+mn-lt"/>
              </a:defRPr>
            </a:lvl2pPr>
            <a:lvl3pPr>
              <a:defRPr sz="1600">
                <a:latin typeface="+mn-lt"/>
              </a:defRPr>
            </a:lvl3pPr>
            <a:lvl4pPr>
              <a:defRPr sz="1400">
                <a:latin typeface="+mn-lt"/>
              </a:defRPr>
            </a:lvl4pPr>
            <a:lvl5pPr>
              <a:defRPr sz="1400">
                <a:latin typeface="+mn-lt"/>
              </a:defRPr>
            </a:lvl5pPr>
            <a:lvl6pPr>
              <a:defRPr sz="1400"/>
            </a:lvl6pPr>
            <a:lvl7pPr>
              <a:defRPr sz="1400"/>
            </a:lvl7pPr>
            <a:lvl8pPr>
              <a:defRPr sz="1400"/>
            </a:lvl8pPr>
            <a:lvl9pPr>
              <a:defRPr sz="1400"/>
            </a:lvl9pPr>
          </a:lstStyle>
          <a:p>
            <a:pPr lvl="0"/>
            <a:r>
              <a:rPr lang="en-CA" noProof="0"/>
              <a:t>Click to add main bullet</a:t>
            </a:r>
          </a:p>
          <a:p>
            <a:pPr lvl="1"/>
            <a:r>
              <a:rPr lang="en-CA" noProof="0"/>
              <a:t>Second level</a:t>
            </a:r>
          </a:p>
          <a:p>
            <a:pPr lvl="2"/>
            <a:r>
              <a:rPr lang="en-CA" noProof="0"/>
              <a:t>Third level</a:t>
            </a:r>
          </a:p>
          <a:p>
            <a:pPr lvl="3"/>
            <a:r>
              <a:rPr lang="en-CA" noProof="0"/>
              <a:t>Fourth level</a:t>
            </a:r>
          </a:p>
          <a:p>
            <a:pPr lvl="4"/>
            <a:r>
              <a:rPr lang="en-CA" noProof="0"/>
              <a:t>Fifth level</a:t>
            </a:r>
          </a:p>
        </p:txBody>
      </p:sp>
      <p:sp>
        <p:nvSpPr>
          <p:cNvPr id="5" name="Text Placeholder 4"/>
          <p:cNvSpPr>
            <a:spLocks noGrp="1"/>
          </p:cNvSpPr>
          <p:nvPr>
            <p:ph type="body" sz="quarter" idx="3" hasCustomPrompt="1"/>
          </p:nvPr>
        </p:nvSpPr>
        <p:spPr>
          <a:xfrm>
            <a:off x="6181342" y="1435608"/>
            <a:ext cx="5550410" cy="639762"/>
          </a:xfrm>
        </p:spPr>
        <p:txBody>
          <a:bodyPr anchor="t">
            <a:noAutofit/>
          </a:bodyPr>
          <a:lstStyle>
            <a:lvl1pPr marL="0" indent="0">
              <a:spcBef>
                <a:spcPts val="0"/>
              </a:spcBef>
              <a:buNone/>
              <a:defRPr sz="1999" b="1"/>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CA" noProof="0"/>
              <a:t>Click to add heading</a:t>
            </a:r>
          </a:p>
        </p:txBody>
      </p:sp>
      <p:sp>
        <p:nvSpPr>
          <p:cNvPr id="6" name="Content Placeholder 5"/>
          <p:cNvSpPr>
            <a:spLocks noGrp="1"/>
          </p:cNvSpPr>
          <p:nvPr>
            <p:ph sz="quarter" idx="4" hasCustomPrompt="1"/>
          </p:nvPr>
        </p:nvSpPr>
        <p:spPr>
          <a:xfrm>
            <a:off x="6181342" y="2126107"/>
            <a:ext cx="5550410" cy="3907225"/>
          </a:xfrm>
        </p:spPr>
        <p:txBody>
          <a:bodyPr>
            <a:noAutofit/>
          </a:bodyPr>
          <a:lstStyle>
            <a:lvl1pPr>
              <a:defRPr sz="1999">
                <a:latin typeface="+mn-lt"/>
              </a:defRPr>
            </a:lvl1pPr>
            <a:lvl2pPr>
              <a:defRPr sz="1799">
                <a:latin typeface="+mn-lt"/>
              </a:defRPr>
            </a:lvl2pPr>
            <a:lvl3pPr>
              <a:defRPr sz="1600">
                <a:latin typeface="+mn-lt"/>
              </a:defRPr>
            </a:lvl3pPr>
            <a:lvl4pPr>
              <a:defRPr sz="1400">
                <a:latin typeface="+mn-lt"/>
              </a:defRPr>
            </a:lvl4pPr>
            <a:lvl5pPr>
              <a:defRPr sz="1400">
                <a:latin typeface="+mn-lt"/>
              </a:defRPr>
            </a:lvl5pPr>
            <a:lvl6pPr>
              <a:defRPr sz="1400"/>
            </a:lvl6pPr>
            <a:lvl7pPr>
              <a:defRPr sz="1400"/>
            </a:lvl7pPr>
            <a:lvl8pPr>
              <a:defRPr sz="1400"/>
            </a:lvl8pPr>
            <a:lvl9pPr>
              <a:defRPr sz="1400"/>
            </a:lvl9pPr>
          </a:lstStyle>
          <a:p>
            <a:pPr lvl="0"/>
            <a:r>
              <a:rPr lang="en-CA" noProof="0"/>
              <a:t>Click to add main bullet</a:t>
            </a:r>
          </a:p>
          <a:p>
            <a:pPr lvl="1"/>
            <a:r>
              <a:rPr lang="en-CA" noProof="0"/>
              <a:t>Second level</a:t>
            </a:r>
          </a:p>
          <a:p>
            <a:pPr lvl="2"/>
            <a:r>
              <a:rPr lang="en-CA" noProof="0"/>
              <a:t>Third level</a:t>
            </a:r>
          </a:p>
          <a:p>
            <a:pPr lvl="3"/>
            <a:r>
              <a:rPr lang="en-CA" noProof="0"/>
              <a:t>Fourth level</a:t>
            </a:r>
          </a:p>
          <a:p>
            <a:pPr lvl="4"/>
            <a:r>
              <a:rPr lang="en-CA" noProof="0"/>
              <a:t>Fifth level</a:t>
            </a:r>
          </a:p>
        </p:txBody>
      </p:sp>
      <p:sp>
        <p:nvSpPr>
          <p:cNvPr id="7" name="Date Placeholder 6"/>
          <p:cNvSpPr>
            <a:spLocks noGrp="1"/>
          </p:cNvSpPr>
          <p:nvPr>
            <p:ph type="dt" sz="half" idx="10"/>
          </p:nvPr>
        </p:nvSpPr>
        <p:spPr/>
        <p:txBody>
          <a:bodyPr/>
          <a:lstStyle/>
          <a:p>
            <a:fld id="{00A4CB11-CC29-45DE-86FE-3B5E9B18E485}" type="datetime4">
              <a:rPr lang="en-CA" smtClean="0"/>
              <a:t>September 14, 2024</a:t>
            </a:fld>
            <a:endParaRPr/>
          </a:p>
        </p:txBody>
      </p:sp>
      <p:sp>
        <p:nvSpPr>
          <p:cNvPr id="8" name="Footer Placeholder 7"/>
          <p:cNvSpPr>
            <a:spLocks noGrp="1"/>
          </p:cNvSpPr>
          <p:nvPr>
            <p:ph type="ftr" sz="quarter" idx="11"/>
          </p:nvPr>
        </p:nvSpPr>
        <p:spPr/>
        <p:txBody>
          <a:bodyPr/>
          <a:lstStyle/>
          <a:p>
            <a:endParaRPr/>
          </a:p>
        </p:txBody>
      </p:sp>
      <p:sp>
        <p:nvSpPr>
          <p:cNvPr id="9" name="Slide Number Placeholder 8"/>
          <p:cNvSpPr>
            <a:spLocks noGrp="1"/>
          </p:cNvSpPr>
          <p:nvPr>
            <p:ph type="sldNum" sz="quarter" idx="12"/>
          </p:nvPr>
        </p:nvSpPr>
        <p:spPr/>
        <p:txBody>
          <a:bodyPr/>
          <a:lstStyle/>
          <a:p>
            <a:fld id="{BB333B34-C87C-402E-ABB0-13B7C9DEBBC4}" type="slidenum">
              <a:rPr/>
              <a:t>‹#›</a:t>
            </a:fld>
            <a:endParaRPr/>
          </a:p>
        </p:txBody>
      </p:sp>
    </p:spTree>
    <p:extLst>
      <p:ext uri="{BB962C8B-B14F-4D97-AF65-F5344CB8AC3E}">
        <p14:creationId xmlns:p14="http://schemas.microsoft.com/office/powerpoint/2010/main" val="3344943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One column with source">
    <p:spTree>
      <p:nvGrpSpPr>
        <p:cNvPr id="1" name=""/>
        <p:cNvGrpSpPr/>
        <p:nvPr/>
      </p:nvGrpSpPr>
      <p:grpSpPr>
        <a:xfrm>
          <a:off x="0" y="0"/>
          <a:ext cx="0" cy="0"/>
          <a:chOff x="0" y="0"/>
          <a:chExt cx="0" cy="0"/>
        </a:xfrm>
      </p:grpSpPr>
      <p:sp>
        <p:nvSpPr>
          <p:cNvPr id="16" name="Text Placeholder 8">
            <a:extLst>
              <a:ext uri="{FF2B5EF4-FFF2-40B4-BE49-F238E27FC236}">
                <a16:creationId xmlns:a16="http://schemas.microsoft.com/office/drawing/2014/main" id="{6484C2BD-24ED-45A0-81D7-5E2A0324D7A6}"/>
              </a:ext>
            </a:extLst>
          </p:cNvPr>
          <p:cNvSpPr>
            <a:spLocks noGrp="1"/>
          </p:cNvSpPr>
          <p:nvPr>
            <p:ph type="body" sz="quarter" idx="13" hasCustomPrompt="1"/>
          </p:nvPr>
        </p:nvSpPr>
        <p:spPr>
          <a:xfrm>
            <a:off x="3559179" y="6170282"/>
            <a:ext cx="7575224" cy="402451"/>
          </a:xfrm>
        </p:spPr>
        <p:txBody>
          <a:bodyPr anchor="b"/>
          <a:lstStyle>
            <a:lvl1pPr marL="0" indent="0">
              <a:lnSpc>
                <a:spcPct val="95000"/>
              </a:lnSpc>
              <a:spcBef>
                <a:spcPts val="0"/>
              </a:spcBef>
              <a:buNone/>
              <a:defRPr sz="800">
                <a:latin typeface="Arial" panose="020B0604020202020204" pitchFamily="34" charset="0"/>
              </a:defRPr>
            </a:lvl1pPr>
            <a:lvl2pPr marL="0" indent="0">
              <a:lnSpc>
                <a:spcPct val="95000"/>
              </a:lnSpc>
              <a:spcBef>
                <a:spcPts val="0"/>
              </a:spcBef>
              <a:buNone/>
              <a:defRPr sz="800">
                <a:latin typeface="Arial" panose="00000400000000000000" pitchFamily="2" charset="0"/>
              </a:defRPr>
            </a:lvl2pPr>
            <a:lvl3pPr marL="0" indent="0">
              <a:lnSpc>
                <a:spcPct val="95000"/>
              </a:lnSpc>
              <a:spcBef>
                <a:spcPts val="0"/>
              </a:spcBef>
              <a:buNone/>
              <a:defRPr sz="800">
                <a:latin typeface="Arial" panose="00000400000000000000" pitchFamily="2" charset="0"/>
              </a:defRPr>
            </a:lvl3pPr>
            <a:lvl4pPr marL="0" indent="0">
              <a:lnSpc>
                <a:spcPct val="95000"/>
              </a:lnSpc>
              <a:spcBef>
                <a:spcPts val="0"/>
              </a:spcBef>
              <a:buNone/>
              <a:defRPr sz="800">
                <a:latin typeface="Arial" panose="00000400000000000000" pitchFamily="2" charset="0"/>
              </a:defRPr>
            </a:lvl4pPr>
            <a:lvl5pPr marL="0" indent="0">
              <a:lnSpc>
                <a:spcPct val="95000"/>
              </a:lnSpc>
              <a:spcBef>
                <a:spcPts val="0"/>
              </a:spcBef>
              <a:buNone/>
              <a:defRPr sz="800">
                <a:latin typeface="Arial" panose="00000400000000000000" pitchFamily="2" charset="0"/>
              </a:defRPr>
            </a:lvl5pPr>
            <a:lvl6pPr marL="0" indent="0">
              <a:lnSpc>
                <a:spcPct val="95000"/>
              </a:lnSpc>
              <a:spcBef>
                <a:spcPts val="0"/>
              </a:spcBef>
              <a:buNone/>
              <a:defRPr sz="800">
                <a:latin typeface="Arial" panose="00000400000000000000" pitchFamily="2" charset="0"/>
              </a:defRPr>
            </a:lvl6pPr>
            <a:lvl7pPr marL="0" indent="0">
              <a:lnSpc>
                <a:spcPct val="95000"/>
              </a:lnSpc>
              <a:spcBef>
                <a:spcPts val="0"/>
              </a:spcBef>
              <a:buNone/>
              <a:defRPr sz="800">
                <a:latin typeface="Arial" panose="00000400000000000000" pitchFamily="2" charset="0"/>
              </a:defRPr>
            </a:lvl7pPr>
            <a:lvl8pPr marL="0" indent="0">
              <a:lnSpc>
                <a:spcPct val="95000"/>
              </a:lnSpc>
              <a:spcBef>
                <a:spcPts val="0"/>
              </a:spcBef>
              <a:buNone/>
              <a:defRPr sz="800">
                <a:latin typeface="Arial" panose="00000400000000000000" pitchFamily="2" charset="0"/>
              </a:defRPr>
            </a:lvl8pPr>
            <a:lvl9pPr marL="0" indent="0">
              <a:lnSpc>
                <a:spcPct val="95000"/>
              </a:lnSpc>
              <a:spcBef>
                <a:spcPts val="0"/>
              </a:spcBef>
              <a:buNone/>
              <a:defRPr sz="800">
                <a:latin typeface="Arial" panose="00000400000000000000" pitchFamily="2" charset="0"/>
              </a:defRPr>
            </a:lvl9pPr>
          </a:lstStyle>
          <a:p>
            <a:pPr lvl="0"/>
            <a:r>
              <a:rPr lang="en-CA" sz="800" noProof="0">
                <a:latin typeface="Arial" panose="020B0303040401060103" pitchFamily="34" charset="0"/>
                <a:cs typeface="Arial" panose="020B0604020202020204" pitchFamily="34" charset="0"/>
              </a:rPr>
              <a:t>Source text should be Arial, size 8. </a:t>
            </a:r>
          </a:p>
        </p:txBody>
      </p:sp>
      <p:sp>
        <p:nvSpPr>
          <p:cNvPr id="17" name="Rectangle 16">
            <a:extLst>
              <a:ext uri="{FF2B5EF4-FFF2-40B4-BE49-F238E27FC236}">
                <a16:creationId xmlns:a16="http://schemas.microsoft.com/office/drawing/2014/main" id="{0941A91C-8450-4F8B-8FBF-3E634ED3081E}"/>
              </a:ext>
            </a:extLst>
          </p:cNvPr>
          <p:cNvSpPr/>
          <p:nvPr userDrawn="1"/>
        </p:nvSpPr>
        <p:spPr bwMode="hidden">
          <a:xfrm>
            <a:off x="1" y="36"/>
            <a:ext cx="3120272" cy="685796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799"/>
          </a:p>
        </p:txBody>
      </p:sp>
      <p:sp>
        <p:nvSpPr>
          <p:cNvPr id="2" name="Title 1"/>
          <p:cNvSpPr>
            <a:spLocks noGrp="1"/>
          </p:cNvSpPr>
          <p:nvPr>
            <p:ph type="title" hasCustomPrompt="1"/>
          </p:nvPr>
        </p:nvSpPr>
        <p:spPr>
          <a:xfrm>
            <a:off x="466343" y="463845"/>
            <a:ext cx="2425329" cy="3401475"/>
          </a:xfrm>
        </p:spPr>
        <p:txBody>
          <a:bodyPr anchor="t">
            <a:noAutofit/>
          </a:bodyPr>
          <a:lstStyle>
            <a:lvl1pPr>
              <a:lnSpc>
                <a:spcPct val="95000"/>
              </a:lnSpc>
              <a:spcBef>
                <a:spcPts val="0"/>
              </a:spcBef>
              <a:defRPr sz="3199" baseline="0">
                <a:solidFill>
                  <a:schemeClr val="bg1"/>
                </a:solidFill>
              </a:defRPr>
            </a:lvl1pPr>
          </a:lstStyle>
          <a:p>
            <a:r>
              <a:rPr lang="en-CA" noProof="0"/>
              <a:t>Title </a:t>
            </a:r>
            <a:br>
              <a:rPr lang="en-CA" noProof="0"/>
            </a:br>
            <a:r>
              <a:rPr lang="en-CA" noProof="0"/>
              <a:t>of slide</a:t>
            </a:r>
          </a:p>
        </p:txBody>
      </p:sp>
      <p:sp>
        <p:nvSpPr>
          <p:cNvPr id="4" name="Date Placeholder 3"/>
          <p:cNvSpPr>
            <a:spLocks noGrp="1"/>
          </p:cNvSpPr>
          <p:nvPr>
            <p:ph type="dt" sz="half" idx="10"/>
          </p:nvPr>
        </p:nvSpPr>
        <p:spPr>
          <a:xfrm>
            <a:off x="11740895" y="7010398"/>
            <a:ext cx="447930" cy="45720"/>
          </a:xfrm>
        </p:spPr>
        <p:txBody>
          <a:bodyPr/>
          <a:lstStyle/>
          <a:p>
            <a:fld id="{FF132DD1-ED70-4BDF-9A73-CA79C3A1B7D9}" type="datetime4">
              <a:rPr lang="en-CA" smtClean="0"/>
              <a:t>September 14, 2024</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a:xfrm>
            <a:off x="11449994" y="6399283"/>
            <a:ext cx="283219" cy="175694"/>
          </a:xfrm>
        </p:spPr>
        <p:txBody>
          <a:bodyPr/>
          <a:lstStyle/>
          <a:p>
            <a:fld id="{BB333B34-C87C-402E-ABB0-13B7C9DEBBC4}" type="slidenum">
              <a:rPr/>
              <a:t>‹#›</a:t>
            </a:fld>
            <a:endParaRPr/>
          </a:p>
        </p:txBody>
      </p:sp>
      <p:pic>
        <p:nvPicPr>
          <p:cNvPr id="3" name="Graphic 2">
            <a:extLst>
              <a:ext uri="{FF2B5EF4-FFF2-40B4-BE49-F238E27FC236}">
                <a16:creationId xmlns:a16="http://schemas.microsoft.com/office/drawing/2014/main" id="{52F19FDC-05D5-4593-9685-830C74131C0C}"/>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6893" b="19384"/>
          <a:stretch/>
        </p:blipFill>
        <p:spPr bwMode="black">
          <a:xfrm>
            <a:off x="224387" y="6211343"/>
            <a:ext cx="1754718" cy="561677"/>
          </a:xfrm>
          <a:prstGeom prst="rect">
            <a:avLst/>
          </a:prstGeom>
        </p:spPr>
      </p:pic>
    </p:spTree>
    <p:extLst>
      <p:ext uri="{BB962C8B-B14F-4D97-AF65-F5344CB8AC3E}">
        <p14:creationId xmlns:p14="http://schemas.microsoft.com/office/powerpoint/2010/main" val="3018996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One column with source 2">
    <p:spTree>
      <p:nvGrpSpPr>
        <p:cNvPr id="1" name=""/>
        <p:cNvGrpSpPr/>
        <p:nvPr/>
      </p:nvGrpSpPr>
      <p:grpSpPr>
        <a:xfrm>
          <a:off x="0" y="0"/>
          <a:ext cx="0" cy="0"/>
          <a:chOff x="0" y="0"/>
          <a:chExt cx="0" cy="0"/>
        </a:xfrm>
      </p:grpSpPr>
      <p:sp>
        <p:nvSpPr>
          <p:cNvPr id="16" name="Text Placeholder 8">
            <a:extLst>
              <a:ext uri="{FF2B5EF4-FFF2-40B4-BE49-F238E27FC236}">
                <a16:creationId xmlns:a16="http://schemas.microsoft.com/office/drawing/2014/main" id="{6484C2BD-24ED-45A0-81D7-5E2A0324D7A6}"/>
              </a:ext>
            </a:extLst>
          </p:cNvPr>
          <p:cNvSpPr>
            <a:spLocks noGrp="1"/>
          </p:cNvSpPr>
          <p:nvPr>
            <p:ph type="body" sz="quarter" idx="13" hasCustomPrompt="1"/>
          </p:nvPr>
        </p:nvSpPr>
        <p:spPr>
          <a:xfrm>
            <a:off x="3559179" y="6170282"/>
            <a:ext cx="7575224" cy="402451"/>
          </a:xfrm>
        </p:spPr>
        <p:txBody>
          <a:bodyPr anchor="b"/>
          <a:lstStyle>
            <a:lvl1pPr marL="0" indent="0">
              <a:lnSpc>
                <a:spcPct val="95000"/>
              </a:lnSpc>
              <a:spcBef>
                <a:spcPts val="0"/>
              </a:spcBef>
              <a:buNone/>
              <a:defRPr sz="800">
                <a:latin typeface="Arial" panose="020B0604020202020204" pitchFamily="34" charset="0"/>
              </a:defRPr>
            </a:lvl1pPr>
            <a:lvl2pPr marL="0" indent="0">
              <a:lnSpc>
                <a:spcPct val="95000"/>
              </a:lnSpc>
              <a:spcBef>
                <a:spcPts val="0"/>
              </a:spcBef>
              <a:buNone/>
              <a:defRPr sz="800">
                <a:latin typeface="Arial" panose="00000400000000000000" pitchFamily="2" charset="0"/>
              </a:defRPr>
            </a:lvl2pPr>
            <a:lvl3pPr marL="0" indent="0">
              <a:lnSpc>
                <a:spcPct val="95000"/>
              </a:lnSpc>
              <a:spcBef>
                <a:spcPts val="0"/>
              </a:spcBef>
              <a:buNone/>
              <a:defRPr sz="800">
                <a:latin typeface="Arial" panose="00000400000000000000" pitchFamily="2" charset="0"/>
              </a:defRPr>
            </a:lvl3pPr>
            <a:lvl4pPr marL="0" indent="0">
              <a:lnSpc>
                <a:spcPct val="95000"/>
              </a:lnSpc>
              <a:spcBef>
                <a:spcPts val="0"/>
              </a:spcBef>
              <a:buNone/>
              <a:defRPr sz="800">
                <a:latin typeface="Arial" panose="00000400000000000000" pitchFamily="2" charset="0"/>
              </a:defRPr>
            </a:lvl4pPr>
            <a:lvl5pPr marL="0" indent="0">
              <a:lnSpc>
                <a:spcPct val="95000"/>
              </a:lnSpc>
              <a:spcBef>
                <a:spcPts val="0"/>
              </a:spcBef>
              <a:buNone/>
              <a:defRPr sz="800">
                <a:latin typeface="Arial" panose="00000400000000000000" pitchFamily="2" charset="0"/>
              </a:defRPr>
            </a:lvl5pPr>
            <a:lvl6pPr marL="0" indent="0">
              <a:lnSpc>
                <a:spcPct val="95000"/>
              </a:lnSpc>
              <a:spcBef>
                <a:spcPts val="0"/>
              </a:spcBef>
              <a:buNone/>
              <a:defRPr sz="800">
                <a:latin typeface="Arial" panose="00000400000000000000" pitchFamily="2" charset="0"/>
              </a:defRPr>
            </a:lvl6pPr>
            <a:lvl7pPr marL="0" indent="0">
              <a:lnSpc>
                <a:spcPct val="95000"/>
              </a:lnSpc>
              <a:spcBef>
                <a:spcPts val="0"/>
              </a:spcBef>
              <a:buNone/>
              <a:defRPr sz="800">
                <a:latin typeface="Arial" panose="00000400000000000000" pitchFamily="2" charset="0"/>
              </a:defRPr>
            </a:lvl7pPr>
            <a:lvl8pPr marL="0" indent="0">
              <a:lnSpc>
                <a:spcPct val="95000"/>
              </a:lnSpc>
              <a:spcBef>
                <a:spcPts val="0"/>
              </a:spcBef>
              <a:buNone/>
              <a:defRPr sz="800">
                <a:latin typeface="Arial" panose="00000400000000000000" pitchFamily="2" charset="0"/>
              </a:defRPr>
            </a:lvl8pPr>
            <a:lvl9pPr marL="0" indent="0">
              <a:lnSpc>
                <a:spcPct val="95000"/>
              </a:lnSpc>
              <a:spcBef>
                <a:spcPts val="0"/>
              </a:spcBef>
              <a:buNone/>
              <a:defRPr sz="800">
                <a:latin typeface="Arial" panose="00000400000000000000" pitchFamily="2" charset="0"/>
              </a:defRPr>
            </a:lvl9pPr>
          </a:lstStyle>
          <a:p>
            <a:pPr lvl="0"/>
            <a:r>
              <a:rPr lang="en-CA" sz="800" noProof="0">
                <a:latin typeface="Arial" panose="020B0303040401060103" pitchFamily="34" charset="0"/>
                <a:cs typeface="Arial" panose="020B0604020202020204" pitchFamily="34" charset="0"/>
              </a:rPr>
              <a:t>Source text should be Arial, size 8. </a:t>
            </a:r>
          </a:p>
        </p:txBody>
      </p:sp>
      <p:sp>
        <p:nvSpPr>
          <p:cNvPr id="17" name="Rectangle 16">
            <a:extLst>
              <a:ext uri="{FF2B5EF4-FFF2-40B4-BE49-F238E27FC236}">
                <a16:creationId xmlns:a16="http://schemas.microsoft.com/office/drawing/2014/main" id="{0941A91C-8450-4F8B-8FBF-3E634ED3081E}"/>
              </a:ext>
            </a:extLst>
          </p:cNvPr>
          <p:cNvSpPr/>
          <p:nvPr userDrawn="1"/>
        </p:nvSpPr>
        <p:spPr bwMode="hidden">
          <a:xfrm>
            <a:off x="1" y="36"/>
            <a:ext cx="3120272" cy="685796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799"/>
          </a:p>
        </p:txBody>
      </p:sp>
      <p:sp>
        <p:nvSpPr>
          <p:cNvPr id="2" name="Title 1"/>
          <p:cNvSpPr>
            <a:spLocks noGrp="1"/>
          </p:cNvSpPr>
          <p:nvPr>
            <p:ph type="title" hasCustomPrompt="1"/>
          </p:nvPr>
        </p:nvSpPr>
        <p:spPr>
          <a:xfrm>
            <a:off x="466343" y="463845"/>
            <a:ext cx="2425329" cy="3401475"/>
          </a:xfrm>
        </p:spPr>
        <p:txBody>
          <a:bodyPr anchor="t">
            <a:noAutofit/>
          </a:bodyPr>
          <a:lstStyle>
            <a:lvl1pPr>
              <a:lnSpc>
                <a:spcPct val="95000"/>
              </a:lnSpc>
              <a:spcBef>
                <a:spcPts val="0"/>
              </a:spcBef>
              <a:defRPr sz="3199" baseline="0">
                <a:solidFill>
                  <a:schemeClr val="bg1"/>
                </a:solidFill>
              </a:defRPr>
            </a:lvl1pPr>
          </a:lstStyle>
          <a:p>
            <a:r>
              <a:rPr lang="en-CA" noProof="0"/>
              <a:t>Title </a:t>
            </a:r>
            <a:br>
              <a:rPr lang="en-CA" noProof="0"/>
            </a:br>
            <a:r>
              <a:rPr lang="en-CA" noProof="0"/>
              <a:t>of slide</a:t>
            </a:r>
          </a:p>
        </p:txBody>
      </p:sp>
      <p:sp>
        <p:nvSpPr>
          <p:cNvPr id="4" name="Date Placeholder 3"/>
          <p:cNvSpPr>
            <a:spLocks noGrp="1"/>
          </p:cNvSpPr>
          <p:nvPr>
            <p:ph type="dt" sz="half" idx="10"/>
          </p:nvPr>
        </p:nvSpPr>
        <p:spPr>
          <a:xfrm>
            <a:off x="11740895" y="7010398"/>
            <a:ext cx="447930" cy="45720"/>
          </a:xfrm>
        </p:spPr>
        <p:txBody>
          <a:bodyPr/>
          <a:lstStyle/>
          <a:p>
            <a:fld id="{2225BEF7-362C-47A2-99CE-F92BC52601A4}" type="datetime4">
              <a:rPr lang="en-CA" smtClean="0"/>
              <a:t>September 14, 2024</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a:xfrm>
            <a:off x="11449994" y="6399283"/>
            <a:ext cx="283219" cy="175694"/>
          </a:xfrm>
        </p:spPr>
        <p:txBody>
          <a:bodyPr/>
          <a:lstStyle/>
          <a:p>
            <a:fld id="{BB333B34-C87C-402E-ABB0-13B7C9DEBBC4}" type="slidenum">
              <a:rPr/>
              <a:t>‹#›</a:t>
            </a:fld>
            <a:endParaRPr/>
          </a:p>
        </p:txBody>
      </p:sp>
      <p:pic>
        <p:nvPicPr>
          <p:cNvPr id="3" name="Graphic 2">
            <a:extLst>
              <a:ext uri="{FF2B5EF4-FFF2-40B4-BE49-F238E27FC236}">
                <a16:creationId xmlns:a16="http://schemas.microsoft.com/office/drawing/2014/main" id="{28C6D982-6300-44BA-B9E0-B81F7D0CE945}"/>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6893" b="19384"/>
          <a:stretch/>
        </p:blipFill>
        <p:spPr bwMode="black">
          <a:xfrm>
            <a:off x="224387" y="6211343"/>
            <a:ext cx="1754718" cy="561677"/>
          </a:xfrm>
          <a:prstGeom prst="rect">
            <a:avLst/>
          </a:prstGeom>
        </p:spPr>
      </p:pic>
    </p:spTree>
    <p:extLst>
      <p:ext uri="{BB962C8B-B14F-4D97-AF65-F5344CB8AC3E}">
        <p14:creationId xmlns:p14="http://schemas.microsoft.com/office/powerpoint/2010/main" val="1967204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Two column with source">
    <p:spTree>
      <p:nvGrpSpPr>
        <p:cNvPr id="1" name=""/>
        <p:cNvGrpSpPr/>
        <p:nvPr/>
      </p:nvGrpSpPr>
      <p:grpSpPr>
        <a:xfrm>
          <a:off x="0" y="0"/>
          <a:ext cx="0" cy="0"/>
          <a:chOff x="0" y="0"/>
          <a:chExt cx="0" cy="0"/>
        </a:xfrm>
      </p:grpSpPr>
      <p:sp>
        <p:nvSpPr>
          <p:cNvPr id="16" name="Text Placeholder 8">
            <a:extLst>
              <a:ext uri="{FF2B5EF4-FFF2-40B4-BE49-F238E27FC236}">
                <a16:creationId xmlns:a16="http://schemas.microsoft.com/office/drawing/2014/main" id="{6484C2BD-24ED-45A0-81D7-5E2A0324D7A6}"/>
              </a:ext>
            </a:extLst>
          </p:cNvPr>
          <p:cNvSpPr>
            <a:spLocks noGrp="1"/>
          </p:cNvSpPr>
          <p:nvPr>
            <p:ph type="body" sz="quarter" idx="13" hasCustomPrompt="1"/>
          </p:nvPr>
        </p:nvSpPr>
        <p:spPr>
          <a:xfrm>
            <a:off x="3559179" y="6170282"/>
            <a:ext cx="7575224" cy="402451"/>
          </a:xfrm>
        </p:spPr>
        <p:txBody>
          <a:bodyPr anchor="b"/>
          <a:lstStyle>
            <a:lvl1pPr marL="0" indent="0">
              <a:lnSpc>
                <a:spcPct val="95000"/>
              </a:lnSpc>
              <a:spcBef>
                <a:spcPts val="0"/>
              </a:spcBef>
              <a:buNone/>
              <a:defRPr sz="800">
                <a:latin typeface="Arial" panose="020B0604020202020204" pitchFamily="34" charset="0"/>
              </a:defRPr>
            </a:lvl1pPr>
            <a:lvl2pPr marL="0" indent="0">
              <a:lnSpc>
                <a:spcPct val="95000"/>
              </a:lnSpc>
              <a:spcBef>
                <a:spcPts val="0"/>
              </a:spcBef>
              <a:buNone/>
              <a:defRPr sz="800">
                <a:latin typeface="Arial" panose="00000400000000000000" pitchFamily="2" charset="0"/>
              </a:defRPr>
            </a:lvl2pPr>
            <a:lvl3pPr marL="0" indent="0">
              <a:lnSpc>
                <a:spcPct val="95000"/>
              </a:lnSpc>
              <a:spcBef>
                <a:spcPts val="0"/>
              </a:spcBef>
              <a:buNone/>
              <a:defRPr sz="800">
                <a:latin typeface="Arial" panose="00000400000000000000" pitchFamily="2" charset="0"/>
              </a:defRPr>
            </a:lvl3pPr>
            <a:lvl4pPr marL="0" indent="0">
              <a:lnSpc>
                <a:spcPct val="95000"/>
              </a:lnSpc>
              <a:spcBef>
                <a:spcPts val="0"/>
              </a:spcBef>
              <a:buNone/>
              <a:defRPr sz="800">
                <a:latin typeface="Arial" panose="00000400000000000000" pitchFamily="2" charset="0"/>
              </a:defRPr>
            </a:lvl4pPr>
            <a:lvl5pPr marL="0" indent="0">
              <a:lnSpc>
                <a:spcPct val="95000"/>
              </a:lnSpc>
              <a:spcBef>
                <a:spcPts val="0"/>
              </a:spcBef>
              <a:buNone/>
              <a:defRPr sz="800">
                <a:latin typeface="Arial" panose="00000400000000000000" pitchFamily="2" charset="0"/>
              </a:defRPr>
            </a:lvl5pPr>
            <a:lvl6pPr marL="0" indent="0">
              <a:lnSpc>
                <a:spcPct val="95000"/>
              </a:lnSpc>
              <a:spcBef>
                <a:spcPts val="0"/>
              </a:spcBef>
              <a:buNone/>
              <a:defRPr sz="800">
                <a:latin typeface="Arial" panose="00000400000000000000" pitchFamily="2" charset="0"/>
              </a:defRPr>
            </a:lvl6pPr>
            <a:lvl7pPr marL="0" indent="0">
              <a:lnSpc>
                <a:spcPct val="95000"/>
              </a:lnSpc>
              <a:spcBef>
                <a:spcPts val="0"/>
              </a:spcBef>
              <a:buNone/>
              <a:defRPr sz="800">
                <a:latin typeface="Arial" panose="00000400000000000000" pitchFamily="2" charset="0"/>
              </a:defRPr>
            </a:lvl7pPr>
            <a:lvl8pPr marL="0" indent="0">
              <a:lnSpc>
                <a:spcPct val="95000"/>
              </a:lnSpc>
              <a:spcBef>
                <a:spcPts val="0"/>
              </a:spcBef>
              <a:buNone/>
              <a:defRPr sz="800">
                <a:latin typeface="Arial" panose="00000400000000000000" pitchFamily="2" charset="0"/>
              </a:defRPr>
            </a:lvl8pPr>
            <a:lvl9pPr marL="0" indent="0">
              <a:lnSpc>
                <a:spcPct val="95000"/>
              </a:lnSpc>
              <a:spcBef>
                <a:spcPts val="0"/>
              </a:spcBef>
              <a:buNone/>
              <a:defRPr sz="800">
                <a:latin typeface="Arial" panose="00000400000000000000" pitchFamily="2" charset="0"/>
              </a:defRPr>
            </a:lvl9pPr>
          </a:lstStyle>
          <a:p>
            <a:pPr lvl="0"/>
            <a:r>
              <a:rPr lang="en-CA" sz="800" noProof="0">
                <a:latin typeface="Arial" panose="020B0303040401060103" pitchFamily="34" charset="0"/>
                <a:cs typeface="Arial" panose="020B0604020202020204" pitchFamily="34" charset="0"/>
              </a:rPr>
              <a:t>Source text should be Arial, size 8. </a:t>
            </a:r>
          </a:p>
        </p:txBody>
      </p:sp>
      <p:sp>
        <p:nvSpPr>
          <p:cNvPr id="17" name="Rectangle 16">
            <a:extLst>
              <a:ext uri="{FF2B5EF4-FFF2-40B4-BE49-F238E27FC236}">
                <a16:creationId xmlns:a16="http://schemas.microsoft.com/office/drawing/2014/main" id="{0941A91C-8450-4F8B-8FBF-3E634ED3081E}"/>
              </a:ext>
            </a:extLst>
          </p:cNvPr>
          <p:cNvSpPr/>
          <p:nvPr userDrawn="1"/>
        </p:nvSpPr>
        <p:spPr bwMode="hidden">
          <a:xfrm>
            <a:off x="1" y="36"/>
            <a:ext cx="3120272" cy="685796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799"/>
          </a:p>
        </p:txBody>
      </p:sp>
      <p:sp>
        <p:nvSpPr>
          <p:cNvPr id="20" name="Text Placeholder 19">
            <a:extLst>
              <a:ext uri="{FF2B5EF4-FFF2-40B4-BE49-F238E27FC236}">
                <a16:creationId xmlns:a16="http://schemas.microsoft.com/office/drawing/2014/main" id="{0AF97CD5-66AE-4EDA-8D23-A23D9D49A5AA}"/>
              </a:ext>
            </a:extLst>
          </p:cNvPr>
          <p:cNvSpPr>
            <a:spLocks noGrp="1"/>
          </p:cNvSpPr>
          <p:nvPr>
            <p:ph type="body" sz="quarter" idx="15" hasCustomPrompt="1"/>
          </p:nvPr>
        </p:nvSpPr>
        <p:spPr>
          <a:xfrm>
            <a:off x="3559180" y="475488"/>
            <a:ext cx="8165784" cy="792162"/>
          </a:xfrm>
        </p:spPr>
        <p:txBody>
          <a:bodyPr anchor="t"/>
          <a:lstStyle>
            <a:lvl1pPr marL="0" indent="0">
              <a:lnSpc>
                <a:spcPct val="95000"/>
              </a:lnSpc>
              <a:spcBef>
                <a:spcPts val="0"/>
              </a:spcBef>
              <a:buNone/>
              <a:defRPr sz="2399" b="0">
                <a:solidFill>
                  <a:schemeClr val="tx1"/>
                </a:solidFill>
                <a:latin typeface="+mj-lt"/>
              </a:defRPr>
            </a:lvl1pPr>
            <a:lvl2pPr marL="338227" indent="0">
              <a:buNone/>
              <a:defRPr/>
            </a:lvl2pPr>
            <a:lvl3pPr marL="685594" indent="0">
              <a:buNone/>
              <a:defRPr/>
            </a:lvl3pPr>
            <a:lvl4pPr marL="1014680" indent="0">
              <a:buNone/>
              <a:defRPr/>
            </a:lvl4pPr>
            <a:lvl5pPr marL="1380330" indent="0">
              <a:buNone/>
              <a:defRPr/>
            </a:lvl5pPr>
          </a:lstStyle>
          <a:p>
            <a:pPr lvl="0"/>
            <a:r>
              <a:rPr lang="en-CA" noProof="0"/>
              <a:t>Title here</a:t>
            </a:r>
          </a:p>
        </p:txBody>
      </p:sp>
      <p:sp>
        <p:nvSpPr>
          <p:cNvPr id="2" name="Title 1"/>
          <p:cNvSpPr>
            <a:spLocks noGrp="1"/>
          </p:cNvSpPr>
          <p:nvPr>
            <p:ph type="title" hasCustomPrompt="1"/>
          </p:nvPr>
        </p:nvSpPr>
        <p:spPr>
          <a:xfrm>
            <a:off x="466343" y="463845"/>
            <a:ext cx="2425329" cy="3401475"/>
          </a:xfrm>
        </p:spPr>
        <p:txBody>
          <a:bodyPr anchor="t">
            <a:noAutofit/>
          </a:bodyPr>
          <a:lstStyle>
            <a:lvl1pPr>
              <a:lnSpc>
                <a:spcPct val="95000"/>
              </a:lnSpc>
              <a:spcBef>
                <a:spcPts val="0"/>
              </a:spcBef>
              <a:defRPr sz="3199" baseline="0">
                <a:solidFill>
                  <a:schemeClr val="bg1"/>
                </a:solidFill>
              </a:defRPr>
            </a:lvl1pPr>
          </a:lstStyle>
          <a:p>
            <a:r>
              <a:rPr lang="en-CA" noProof="0"/>
              <a:t>Title </a:t>
            </a:r>
            <a:br>
              <a:rPr lang="en-CA" noProof="0"/>
            </a:br>
            <a:r>
              <a:rPr lang="en-CA" noProof="0"/>
              <a:t>of slide</a:t>
            </a:r>
          </a:p>
        </p:txBody>
      </p:sp>
      <p:sp>
        <p:nvSpPr>
          <p:cNvPr id="4" name="Date Placeholder 3"/>
          <p:cNvSpPr>
            <a:spLocks noGrp="1"/>
          </p:cNvSpPr>
          <p:nvPr>
            <p:ph type="dt" sz="half" idx="10"/>
          </p:nvPr>
        </p:nvSpPr>
        <p:spPr>
          <a:xfrm>
            <a:off x="11740895" y="7010398"/>
            <a:ext cx="447930" cy="45720"/>
          </a:xfrm>
        </p:spPr>
        <p:txBody>
          <a:bodyPr/>
          <a:lstStyle/>
          <a:p>
            <a:fld id="{FF132DD1-ED70-4BDF-9A73-CA79C3A1B7D9}" type="datetime4">
              <a:rPr lang="en-CA" smtClean="0"/>
              <a:t>September 14, 2024</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a:xfrm>
            <a:off x="11449994" y="6399283"/>
            <a:ext cx="283219" cy="175694"/>
          </a:xfrm>
        </p:spPr>
        <p:txBody>
          <a:bodyPr/>
          <a:lstStyle/>
          <a:p>
            <a:fld id="{BB333B34-C87C-402E-ABB0-13B7C9DEBBC4}" type="slidenum">
              <a:rPr/>
              <a:t>‹#›</a:t>
            </a:fld>
            <a:endParaRPr/>
          </a:p>
        </p:txBody>
      </p:sp>
      <p:sp>
        <p:nvSpPr>
          <p:cNvPr id="15" name="Content Placeholder 2">
            <a:extLst>
              <a:ext uri="{FF2B5EF4-FFF2-40B4-BE49-F238E27FC236}">
                <a16:creationId xmlns:a16="http://schemas.microsoft.com/office/drawing/2014/main" id="{038F0D64-3A18-458E-9DB0-82116D7EB002}"/>
              </a:ext>
            </a:extLst>
          </p:cNvPr>
          <p:cNvSpPr>
            <a:spLocks noGrp="1"/>
          </p:cNvSpPr>
          <p:nvPr>
            <p:ph idx="1" hasCustomPrompt="1"/>
          </p:nvPr>
        </p:nvSpPr>
        <p:spPr>
          <a:xfrm>
            <a:off x="3559180" y="1434190"/>
            <a:ext cx="8163303" cy="4584842"/>
          </a:xfrm>
        </p:spPr>
        <p:txBody>
          <a:bodyPr/>
          <a:lstStyle>
            <a:lvl1pPr>
              <a:defRPr/>
            </a:lvl1pPr>
          </a:lstStyle>
          <a:p>
            <a:pPr lvl="0"/>
            <a:r>
              <a:rPr lang="en-CA" noProof="0"/>
              <a:t>Click to add main bullet</a:t>
            </a:r>
          </a:p>
          <a:p>
            <a:pPr lvl="1"/>
            <a:r>
              <a:rPr lang="en-CA" noProof="0"/>
              <a:t>Second level</a:t>
            </a:r>
          </a:p>
          <a:p>
            <a:pPr lvl="2"/>
            <a:r>
              <a:rPr lang="en-CA" noProof="0"/>
              <a:t>Third level</a:t>
            </a:r>
          </a:p>
          <a:p>
            <a:pPr lvl="3"/>
            <a:r>
              <a:rPr lang="en-CA" noProof="0"/>
              <a:t>Fourth level</a:t>
            </a:r>
          </a:p>
          <a:p>
            <a:pPr lvl="4"/>
            <a:r>
              <a:rPr lang="en-CA" noProof="0"/>
              <a:t>Fifth level</a:t>
            </a:r>
          </a:p>
        </p:txBody>
      </p:sp>
      <p:pic>
        <p:nvPicPr>
          <p:cNvPr id="3" name="Graphic 2">
            <a:extLst>
              <a:ext uri="{FF2B5EF4-FFF2-40B4-BE49-F238E27FC236}">
                <a16:creationId xmlns:a16="http://schemas.microsoft.com/office/drawing/2014/main" id="{045C990A-B8B6-49B1-BC33-0FEDDD204EDA}"/>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6893" b="19384"/>
          <a:stretch/>
        </p:blipFill>
        <p:spPr bwMode="black">
          <a:xfrm>
            <a:off x="224387" y="6211343"/>
            <a:ext cx="1754718" cy="561677"/>
          </a:xfrm>
          <a:prstGeom prst="rect">
            <a:avLst/>
          </a:prstGeom>
        </p:spPr>
      </p:pic>
    </p:spTree>
    <p:extLst>
      <p:ext uri="{BB962C8B-B14F-4D97-AF65-F5344CB8AC3E}">
        <p14:creationId xmlns:p14="http://schemas.microsoft.com/office/powerpoint/2010/main" val="4163203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Three column with source">
    <p:spTree>
      <p:nvGrpSpPr>
        <p:cNvPr id="1" name=""/>
        <p:cNvGrpSpPr/>
        <p:nvPr/>
      </p:nvGrpSpPr>
      <p:grpSpPr>
        <a:xfrm>
          <a:off x="0" y="0"/>
          <a:ext cx="0" cy="0"/>
          <a:chOff x="0" y="0"/>
          <a:chExt cx="0" cy="0"/>
        </a:xfrm>
      </p:grpSpPr>
      <p:sp>
        <p:nvSpPr>
          <p:cNvPr id="16" name="Text Placeholder 8">
            <a:extLst>
              <a:ext uri="{FF2B5EF4-FFF2-40B4-BE49-F238E27FC236}">
                <a16:creationId xmlns:a16="http://schemas.microsoft.com/office/drawing/2014/main" id="{6484C2BD-24ED-45A0-81D7-5E2A0324D7A6}"/>
              </a:ext>
            </a:extLst>
          </p:cNvPr>
          <p:cNvSpPr>
            <a:spLocks noGrp="1"/>
          </p:cNvSpPr>
          <p:nvPr>
            <p:ph type="body" sz="quarter" idx="13" hasCustomPrompt="1"/>
          </p:nvPr>
        </p:nvSpPr>
        <p:spPr>
          <a:xfrm>
            <a:off x="3559179" y="6170282"/>
            <a:ext cx="7575224" cy="402451"/>
          </a:xfrm>
        </p:spPr>
        <p:txBody>
          <a:bodyPr anchor="b"/>
          <a:lstStyle>
            <a:lvl1pPr marL="0" indent="0">
              <a:lnSpc>
                <a:spcPct val="95000"/>
              </a:lnSpc>
              <a:spcBef>
                <a:spcPts val="0"/>
              </a:spcBef>
              <a:buNone/>
              <a:defRPr sz="800">
                <a:latin typeface="Arial" panose="020B0604020202020204" pitchFamily="34" charset="0"/>
              </a:defRPr>
            </a:lvl1pPr>
            <a:lvl2pPr marL="0" indent="0">
              <a:lnSpc>
                <a:spcPct val="95000"/>
              </a:lnSpc>
              <a:spcBef>
                <a:spcPts val="0"/>
              </a:spcBef>
              <a:buNone/>
              <a:defRPr sz="800">
                <a:latin typeface="Arial" panose="00000400000000000000" pitchFamily="2" charset="0"/>
              </a:defRPr>
            </a:lvl2pPr>
            <a:lvl3pPr marL="0" indent="0">
              <a:lnSpc>
                <a:spcPct val="95000"/>
              </a:lnSpc>
              <a:spcBef>
                <a:spcPts val="0"/>
              </a:spcBef>
              <a:buNone/>
              <a:defRPr sz="800">
                <a:latin typeface="Arial" panose="00000400000000000000" pitchFamily="2" charset="0"/>
              </a:defRPr>
            </a:lvl3pPr>
            <a:lvl4pPr marL="0" indent="0">
              <a:lnSpc>
                <a:spcPct val="95000"/>
              </a:lnSpc>
              <a:spcBef>
                <a:spcPts val="0"/>
              </a:spcBef>
              <a:buNone/>
              <a:defRPr sz="800">
                <a:latin typeface="Arial" panose="00000400000000000000" pitchFamily="2" charset="0"/>
              </a:defRPr>
            </a:lvl4pPr>
            <a:lvl5pPr marL="0" indent="0">
              <a:lnSpc>
                <a:spcPct val="95000"/>
              </a:lnSpc>
              <a:spcBef>
                <a:spcPts val="0"/>
              </a:spcBef>
              <a:buNone/>
              <a:defRPr sz="800">
                <a:latin typeface="Arial" panose="00000400000000000000" pitchFamily="2" charset="0"/>
              </a:defRPr>
            </a:lvl5pPr>
            <a:lvl6pPr marL="0" indent="0">
              <a:lnSpc>
                <a:spcPct val="95000"/>
              </a:lnSpc>
              <a:spcBef>
                <a:spcPts val="0"/>
              </a:spcBef>
              <a:buNone/>
              <a:defRPr sz="800">
                <a:latin typeface="Arial" panose="00000400000000000000" pitchFamily="2" charset="0"/>
              </a:defRPr>
            </a:lvl6pPr>
            <a:lvl7pPr marL="0" indent="0">
              <a:lnSpc>
                <a:spcPct val="95000"/>
              </a:lnSpc>
              <a:spcBef>
                <a:spcPts val="0"/>
              </a:spcBef>
              <a:buNone/>
              <a:defRPr sz="800">
                <a:latin typeface="Arial" panose="00000400000000000000" pitchFamily="2" charset="0"/>
              </a:defRPr>
            </a:lvl7pPr>
            <a:lvl8pPr marL="0" indent="0">
              <a:lnSpc>
                <a:spcPct val="95000"/>
              </a:lnSpc>
              <a:spcBef>
                <a:spcPts val="0"/>
              </a:spcBef>
              <a:buNone/>
              <a:defRPr sz="800">
                <a:latin typeface="Arial" panose="00000400000000000000" pitchFamily="2" charset="0"/>
              </a:defRPr>
            </a:lvl8pPr>
            <a:lvl9pPr marL="0" indent="0">
              <a:lnSpc>
                <a:spcPct val="95000"/>
              </a:lnSpc>
              <a:spcBef>
                <a:spcPts val="0"/>
              </a:spcBef>
              <a:buNone/>
              <a:defRPr sz="800">
                <a:latin typeface="Arial" panose="00000400000000000000" pitchFamily="2" charset="0"/>
              </a:defRPr>
            </a:lvl9pPr>
          </a:lstStyle>
          <a:p>
            <a:pPr lvl="0"/>
            <a:r>
              <a:rPr lang="en-CA" sz="800" noProof="0">
                <a:latin typeface="Arial" panose="020B0303040401060103" pitchFamily="34" charset="0"/>
                <a:cs typeface="Arial" panose="020B0604020202020204" pitchFamily="34" charset="0"/>
              </a:rPr>
              <a:t>Source text should be Arial, size 8. </a:t>
            </a:r>
          </a:p>
        </p:txBody>
      </p:sp>
      <p:sp>
        <p:nvSpPr>
          <p:cNvPr id="17" name="Rectangle 16">
            <a:extLst>
              <a:ext uri="{FF2B5EF4-FFF2-40B4-BE49-F238E27FC236}">
                <a16:creationId xmlns:a16="http://schemas.microsoft.com/office/drawing/2014/main" id="{0941A91C-8450-4F8B-8FBF-3E634ED3081E}"/>
              </a:ext>
            </a:extLst>
          </p:cNvPr>
          <p:cNvSpPr/>
          <p:nvPr userDrawn="1"/>
        </p:nvSpPr>
        <p:spPr bwMode="hidden">
          <a:xfrm>
            <a:off x="1" y="36"/>
            <a:ext cx="3120272" cy="685796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799"/>
          </a:p>
        </p:txBody>
      </p:sp>
      <p:sp>
        <p:nvSpPr>
          <p:cNvPr id="20" name="Text Placeholder 19">
            <a:extLst>
              <a:ext uri="{FF2B5EF4-FFF2-40B4-BE49-F238E27FC236}">
                <a16:creationId xmlns:a16="http://schemas.microsoft.com/office/drawing/2014/main" id="{0AF97CD5-66AE-4EDA-8D23-A23D9D49A5AA}"/>
              </a:ext>
            </a:extLst>
          </p:cNvPr>
          <p:cNvSpPr>
            <a:spLocks noGrp="1"/>
          </p:cNvSpPr>
          <p:nvPr>
            <p:ph type="body" sz="quarter" idx="15" hasCustomPrompt="1"/>
          </p:nvPr>
        </p:nvSpPr>
        <p:spPr>
          <a:xfrm>
            <a:off x="3559180" y="475488"/>
            <a:ext cx="2463800" cy="792162"/>
          </a:xfrm>
        </p:spPr>
        <p:txBody>
          <a:bodyPr anchor="t"/>
          <a:lstStyle>
            <a:lvl1pPr marL="0" indent="0">
              <a:lnSpc>
                <a:spcPct val="95000"/>
              </a:lnSpc>
              <a:spcBef>
                <a:spcPts val="0"/>
              </a:spcBef>
              <a:buNone/>
              <a:defRPr sz="2399" b="0">
                <a:solidFill>
                  <a:schemeClr val="tx1"/>
                </a:solidFill>
                <a:latin typeface="+mj-lt"/>
              </a:defRPr>
            </a:lvl1pPr>
            <a:lvl2pPr marL="338227" indent="0">
              <a:buNone/>
              <a:defRPr/>
            </a:lvl2pPr>
            <a:lvl3pPr marL="685594" indent="0">
              <a:buNone/>
              <a:defRPr/>
            </a:lvl3pPr>
            <a:lvl4pPr marL="1014680" indent="0">
              <a:buNone/>
              <a:defRPr/>
            </a:lvl4pPr>
            <a:lvl5pPr marL="1380330" indent="0">
              <a:buNone/>
              <a:defRPr/>
            </a:lvl5pPr>
          </a:lstStyle>
          <a:p>
            <a:pPr lvl="0"/>
            <a:r>
              <a:rPr lang="en-CA" noProof="0"/>
              <a:t>Title here</a:t>
            </a:r>
          </a:p>
        </p:txBody>
      </p:sp>
      <p:sp>
        <p:nvSpPr>
          <p:cNvPr id="2" name="Title 1"/>
          <p:cNvSpPr>
            <a:spLocks noGrp="1"/>
          </p:cNvSpPr>
          <p:nvPr>
            <p:ph type="title" hasCustomPrompt="1"/>
          </p:nvPr>
        </p:nvSpPr>
        <p:spPr>
          <a:xfrm>
            <a:off x="466343" y="463845"/>
            <a:ext cx="2425329" cy="3401475"/>
          </a:xfrm>
        </p:spPr>
        <p:txBody>
          <a:bodyPr anchor="t">
            <a:noAutofit/>
          </a:bodyPr>
          <a:lstStyle>
            <a:lvl1pPr>
              <a:lnSpc>
                <a:spcPct val="95000"/>
              </a:lnSpc>
              <a:spcBef>
                <a:spcPts val="0"/>
              </a:spcBef>
              <a:defRPr sz="3199" baseline="0">
                <a:solidFill>
                  <a:schemeClr val="bg1"/>
                </a:solidFill>
              </a:defRPr>
            </a:lvl1pPr>
          </a:lstStyle>
          <a:p>
            <a:r>
              <a:rPr lang="en-CA" noProof="0"/>
              <a:t>Title </a:t>
            </a:r>
            <a:br>
              <a:rPr lang="en-CA" noProof="0"/>
            </a:br>
            <a:r>
              <a:rPr lang="en-CA" noProof="0"/>
              <a:t>of slide</a:t>
            </a:r>
          </a:p>
        </p:txBody>
      </p:sp>
      <p:sp>
        <p:nvSpPr>
          <p:cNvPr id="4" name="Date Placeholder 3"/>
          <p:cNvSpPr>
            <a:spLocks noGrp="1"/>
          </p:cNvSpPr>
          <p:nvPr>
            <p:ph type="dt" sz="half" idx="10"/>
          </p:nvPr>
        </p:nvSpPr>
        <p:spPr>
          <a:xfrm>
            <a:off x="11740895" y="7010398"/>
            <a:ext cx="447930" cy="45720"/>
          </a:xfrm>
        </p:spPr>
        <p:txBody>
          <a:bodyPr/>
          <a:lstStyle/>
          <a:p>
            <a:fld id="{2225BEF7-362C-47A2-99CE-F92BC52601A4}" type="datetime4">
              <a:rPr lang="en-CA" smtClean="0"/>
              <a:t>September 14, 2024</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a:xfrm>
            <a:off x="11449994" y="6399283"/>
            <a:ext cx="283219" cy="175694"/>
          </a:xfrm>
        </p:spPr>
        <p:txBody>
          <a:bodyPr/>
          <a:lstStyle/>
          <a:p>
            <a:fld id="{BB333B34-C87C-402E-ABB0-13B7C9DEBBC4}" type="slidenum">
              <a:rPr/>
              <a:t>‹#›</a:t>
            </a:fld>
            <a:endParaRPr/>
          </a:p>
        </p:txBody>
      </p:sp>
      <p:sp>
        <p:nvSpPr>
          <p:cNvPr id="14" name="Text Placeholder 19">
            <a:extLst>
              <a:ext uri="{FF2B5EF4-FFF2-40B4-BE49-F238E27FC236}">
                <a16:creationId xmlns:a16="http://schemas.microsoft.com/office/drawing/2014/main" id="{A51932F0-EBB7-48D2-9591-40F3F9E75737}"/>
              </a:ext>
            </a:extLst>
          </p:cNvPr>
          <p:cNvSpPr>
            <a:spLocks noGrp="1"/>
          </p:cNvSpPr>
          <p:nvPr>
            <p:ph type="body" sz="quarter" idx="20" hasCustomPrompt="1"/>
          </p:nvPr>
        </p:nvSpPr>
        <p:spPr>
          <a:xfrm>
            <a:off x="6533315" y="475488"/>
            <a:ext cx="5207070" cy="792162"/>
          </a:xfrm>
        </p:spPr>
        <p:txBody>
          <a:bodyPr anchor="t"/>
          <a:lstStyle>
            <a:lvl1pPr marL="0" indent="0">
              <a:lnSpc>
                <a:spcPct val="95000"/>
              </a:lnSpc>
              <a:spcBef>
                <a:spcPts val="0"/>
              </a:spcBef>
              <a:buNone/>
              <a:defRPr sz="2399" b="0">
                <a:latin typeface="+mj-lt"/>
              </a:defRPr>
            </a:lvl1pPr>
            <a:lvl2pPr marL="338227" indent="0">
              <a:buNone/>
              <a:defRPr/>
            </a:lvl2pPr>
            <a:lvl3pPr marL="685594" indent="0">
              <a:buNone/>
              <a:defRPr/>
            </a:lvl3pPr>
            <a:lvl4pPr marL="1014680" indent="0">
              <a:buNone/>
              <a:defRPr/>
            </a:lvl4pPr>
            <a:lvl5pPr marL="1380330" indent="0">
              <a:buNone/>
              <a:defRPr/>
            </a:lvl5pPr>
          </a:lstStyle>
          <a:p>
            <a:pPr lvl="0"/>
            <a:r>
              <a:rPr lang="en-CA" noProof="0"/>
              <a:t>Optional title</a:t>
            </a:r>
          </a:p>
        </p:txBody>
      </p:sp>
      <p:sp>
        <p:nvSpPr>
          <p:cNvPr id="10" name="Text Placeholder 9">
            <a:extLst>
              <a:ext uri="{FF2B5EF4-FFF2-40B4-BE49-F238E27FC236}">
                <a16:creationId xmlns:a16="http://schemas.microsoft.com/office/drawing/2014/main" id="{86456917-5A0D-4B01-9F9A-CC2545886632}"/>
              </a:ext>
            </a:extLst>
          </p:cNvPr>
          <p:cNvSpPr>
            <a:spLocks noGrp="1"/>
          </p:cNvSpPr>
          <p:nvPr>
            <p:ph type="body" sz="quarter" idx="21" hasCustomPrompt="1"/>
          </p:nvPr>
        </p:nvSpPr>
        <p:spPr>
          <a:xfrm>
            <a:off x="3559180" y="1435608"/>
            <a:ext cx="2463800" cy="4597721"/>
          </a:xfrm>
        </p:spPr>
        <p:txBody>
          <a:bodyPr/>
          <a:lstStyle>
            <a:lvl1pPr>
              <a:spcBef>
                <a:spcPts val="600"/>
              </a:spcBef>
              <a:defRPr sz="1400"/>
            </a:lvl1pPr>
            <a:lvl2pPr>
              <a:spcBef>
                <a:spcPts val="600"/>
              </a:spcBef>
              <a:defRPr sz="1400"/>
            </a:lvl2pPr>
            <a:lvl3pPr>
              <a:spcBef>
                <a:spcPts val="600"/>
              </a:spcBef>
              <a:defRPr sz="1400"/>
            </a:lvl3pPr>
            <a:lvl4pPr>
              <a:spcBef>
                <a:spcPts val="600"/>
              </a:spcBef>
              <a:defRPr sz="1400"/>
            </a:lvl4pPr>
            <a:lvl5pPr>
              <a:spcBef>
                <a:spcPts val="600"/>
              </a:spcBef>
              <a:defRPr sz="1400"/>
            </a:lvl5pPr>
            <a:lvl6pPr>
              <a:spcBef>
                <a:spcPts val="600"/>
              </a:spcBef>
              <a:defRPr sz="1400"/>
            </a:lvl6pPr>
            <a:lvl7pPr>
              <a:spcBef>
                <a:spcPts val="600"/>
              </a:spcBef>
              <a:defRPr sz="1400"/>
            </a:lvl7pPr>
            <a:lvl8pPr>
              <a:spcBef>
                <a:spcPts val="600"/>
              </a:spcBef>
              <a:defRPr sz="1400"/>
            </a:lvl8pPr>
            <a:lvl9pPr>
              <a:spcBef>
                <a:spcPts val="600"/>
              </a:spcBef>
              <a:defRPr sz="1400"/>
            </a:lvl9pPr>
          </a:lstStyle>
          <a:p>
            <a:pPr lvl="0"/>
            <a:r>
              <a:rPr lang="en-CA" noProof="0"/>
              <a:t>Click to add body copy</a:t>
            </a:r>
          </a:p>
          <a:p>
            <a:pPr lvl="1"/>
            <a:r>
              <a:rPr lang="en-CA" noProof="0"/>
              <a:t>Second level</a:t>
            </a:r>
          </a:p>
          <a:p>
            <a:pPr lvl="2"/>
            <a:r>
              <a:rPr lang="en-CA" noProof="0"/>
              <a:t>Third level</a:t>
            </a:r>
          </a:p>
          <a:p>
            <a:pPr lvl="3"/>
            <a:r>
              <a:rPr lang="en-CA" noProof="0"/>
              <a:t>Fourth level</a:t>
            </a:r>
          </a:p>
          <a:p>
            <a:pPr lvl="4"/>
            <a:r>
              <a:rPr lang="en-CA" noProof="0"/>
              <a:t>Fifth level</a:t>
            </a:r>
          </a:p>
          <a:p>
            <a:pPr lvl="5"/>
            <a:r>
              <a:rPr lang="en-CA" noProof="0"/>
              <a:t>Sixth level</a:t>
            </a:r>
          </a:p>
          <a:p>
            <a:pPr lvl="6"/>
            <a:r>
              <a:rPr lang="en-CA" noProof="0"/>
              <a:t>Seventh level</a:t>
            </a:r>
          </a:p>
          <a:p>
            <a:pPr lvl="7"/>
            <a:r>
              <a:rPr lang="en-CA" noProof="0"/>
              <a:t>Eighth level</a:t>
            </a:r>
          </a:p>
          <a:p>
            <a:pPr lvl="8"/>
            <a:r>
              <a:rPr lang="en-CA" noProof="0"/>
              <a:t>Ninth level</a:t>
            </a:r>
          </a:p>
        </p:txBody>
      </p:sp>
      <p:sp>
        <p:nvSpPr>
          <p:cNvPr id="15" name="Content Placeholder 14">
            <a:extLst>
              <a:ext uri="{FF2B5EF4-FFF2-40B4-BE49-F238E27FC236}">
                <a16:creationId xmlns:a16="http://schemas.microsoft.com/office/drawing/2014/main" id="{50063603-5807-4630-8EB7-C1EBC7302DA8}"/>
              </a:ext>
            </a:extLst>
          </p:cNvPr>
          <p:cNvSpPr>
            <a:spLocks noGrp="1"/>
          </p:cNvSpPr>
          <p:nvPr>
            <p:ph sz="quarter" idx="22" hasCustomPrompt="1"/>
          </p:nvPr>
        </p:nvSpPr>
        <p:spPr>
          <a:xfrm>
            <a:off x="6533316" y="1435608"/>
            <a:ext cx="5207580" cy="4597721"/>
          </a:xfrm>
        </p:spPr>
        <p:txBody>
          <a:bodyPr/>
          <a:lstStyle>
            <a:lvl1pPr>
              <a:spcBef>
                <a:spcPts val="600"/>
              </a:spcBef>
              <a:defRPr sz="1400"/>
            </a:lvl1pPr>
            <a:lvl2pPr>
              <a:spcBef>
                <a:spcPts val="600"/>
              </a:spcBef>
              <a:defRPr sz="1400"/>
            </a:lvl2pPr>
            <a:lvl3pPr>
              <a:spcBef>
                <a:spcPts val="600"/>
              </a:spcBef>
              <a:defRPr sz="1400"/>
            </a:lvl3pPr>
            <a:lvl4pPr>
              <a:spcBef>
                <a:spcPts val="600"/>
              </a:spcBef>
              <a:defRPr sz="1400"/>
            </a:lvl4pPr>
            <a:lvl5pPr>
              <a:spcBef>
                <a:spcPts val="600"/>
              </a:spcBef>
              <a:defRPr sz="1400"/>
            </a:lvl5pPr>
            <a:lvl6pPr>
              <a:spcBef>
                <a:spcPts val="600"/>
              </a:spcBef>
              <a:defRPr sz="1400"/>
            </a:lvl6pPr>
            <a:lvl7pPr>
              <a:spcBef>
                <a:spcPts val="600"/>
              </a:spcBef>
              <a:defRPr sz="1400"/>
            </a:lvl7pPr>
            <a:lvl8pPr>
              <a:spcBef>
                <a:spcPts val="600"/>
              </a:spcBef>
              <a:defRPr sz="1400"/>
            </a:lvl8pPr>
            <a:lvl9pPr>
              <a:spcBef>
                <a:spcPts val="600"/>
              </a:spcBef>
              <a:defRPr sz="1400"/>
            </a:lvl9pPr>
          </a:lstStyle>
          <a:p>
            <a:pPr lvl="0"/>
            <a:r>
              <a:rPr lang="en-CA" noProof="0"/>
              <a:t>Add body copy or click icon for other content options</a:t>
            </a:r>
          </a:p>
          <a:p>
            <a:pPr lvl="1"/>
            <a:r>
              <a:rPr lang="en-CA" noProof="0"/>
              <a:t>Second level</a:t>
            </a:r>
          </a:p>
          <a:p>
            <a:pPr lvl="2"/>
            <a:r>
              <a:rPr lang="en-CA" noProof="0"/>
              <a:t>Third level</a:t>
            </a:r>
          </a:p>
          <a:p>
            <a:pPr lvl="3"/>
            <a:r>
              <a:rPr lang="en-CA" noProof="0"/>
              <a:t>Fourth level</a:t>
            </a:r>
          </a:p>
          <a:p>
            <a:pPr lvl="4"/>
            <a:r>
              <a:rPr lang="en-CA" noProof="0"/>
              <a:t>Fifth level</a:t>
            </a:r>
          </a:p>
          <a:p>
            <a:pPr lvl="5"/>
            <a:r>
              <a:rPr lang="en-CA" noProof="0"/>
              <a:t>Sixth level</a:t>
            </a:r>
          </a:p>
          <a:p>
            <a:pPr lvl="6"/>
            <a:r>
              <a:rPr lang="en-CA" noProof="0"/>
              <a:t>Seventh level</a:t>
            </a:r>
          </a:p>
          <a:p>
            <a:pPr lvl="7"/>
            <a:r>
              <a:rPr lang="en-CA" noProof="0"/>
              <a:t>Eighth level</a:t>
            </a:r>
          </a:p>
          <a:p>
            <a:pPr lvl="8"/>
            <a:r>
              <a:rPr lang="en-CA" noProof="0"/>
              <a:t>Ninth level</a:t>
            </a:r>
          </a:p>
        </p:txBody>
      </p:sp>
      <p:pic>
        <p:nvPicPr>
          <p:cNvPr id="3" name="Graphic 2">
            <a:extLst>
              <a:ext uri="{FF2B5EF4-FFF2-40B4-BE49-F238E27FC236}">
                <a16:creationId xmlns:a16="http://schemas.microsoft.com/office/drawing/2014/main" id="{22A2F486-1EEC-4F40-A1A8-140B718D020E}"/>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6893" b="19384"/>
          <a:stretch/>
        </p:blipFill>
        <p:spPr bwMode="black">
          <a:xfrm>
            <a:off x="224387" y="6211343"/>
            <a:ext cx="1754718" cy="561677"/>
          </a:xfrm>
          <a:prstGeom prst="rect">
            <a:avLst/>
          </a:prstGeom>
        </p:spPr>
      </p:pic>
    </p:spTree>
    <p:extLst>
      <p:ext uri="{BB962C8B-B14F-4D97-AF65-F5344CB8AC3E}">
        <p14:creationId xmlns:p14="http://schemas.microsoft.com/office/powerpoint/2010/main" val="3576981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466342" y="472437"/>
            <a:ext cx="11274553" cy="792167"/>
          </a:xfrm>
        </p:spPr>
        <p:txBody>
          <a:bodyPr/>
          <a:lstStyle/>
          <a:p>
            <a:r>
              <a:rPr lang="en-CA" noProof="0"/>
              <a:t>Slide title</a:t>
            </a:r>
          </a:p>
        </p:txBody>
      </p:sp>
      <p:sp>
        <p:nvSpPr>
          <p:cNvPr id="3" name="Content Placeholder 2"/>
          <p:cNvSpPr>
            <a:spLocks noGrp="1"/>
          </p:cNvSpPr>
          <p:nvPr>
            <p:ph sz="half" idx="1" hasCustomPrompt="1"/>
          </p:nvPr>
        </p:nvSpPr>
        <p:spPr>
          <a:xfrm>
            <a:off x="455613" y="1434588"/>
            <a:ext cx="5551994" cy="4588045"/>
          </a:xfrm>
        </p:spPr>
        <p:txBody>
          <a:bodyPr>
            <a:noAutofit/>
          </a:bodyPr>
          <a:lstStyle>
            <a:lvl1pPr>
              <a:defRPr sz="2000" baseline="0">
                <a:latin typeface="+mn-lt"/>
              </a:defRPr>
            </a:lvl1pPr>
            <a:lvl2pPr>
              <a:defRPr sz="1800">
                <a:latin typeface="+mn-lt"/>
              </a:defRPr>
            </a:lvl2pPr>
            <a:lvl3pPr>
              <a:defRPr sz="1600">
                <a:latin typeface="+mn-lt"/>
              </a:defRPr>
            </a:lvl3pPr>
            <a:lvl4pPr>
              <a:defRPr sz="1400">
                <a:latin typeface="+mn-lt"/>
              </a:defRPr>
            </a:lvl4pPr>
            <a:lvl5pPr>
              <a:defRPr sz="1400">
                <a:latin typeface="+mn-lt"/>
              </a:defRPr>
            </a:lvl5pPr>
            <a:lvl6pPr>
              <a:defRPr sz="1400"/>
            </a:lvl6pPr>
            <a:lvl7pPr>
              <a:defRPr sz="1400"/>
            </a:lvl7pPr>
            <a:lvl8pPr>
              <a:defRPr sz="1400"/>
            </a:lvl8pPr>
            <a:lvl9pPr>
              <a:defRPr sz="1400"/>
            </a:lvl9pPr>
          </a:lstStyle>
          <a:p>
            <a:pPr lvl="0"/>
            <a:r>
              <a:rPr lang="en-CA" noProof="0"/>
              <a:t>Click to add main bullet</a:t>
            </a:r>
          </a:p>
          <a:p>
            <a:pPr lvl="1"/>
            <a:r>
              <a:rPr lang="en-CA" noProof="0"/>
              <a:t>Second level</a:t>
            </a:r>
          </a:p>
          <a:p>
            <a:pPr lvl="2"/>
            <a:r>
              <a:rPr lang="en-CA" noProof="0"/>
              <a:t>Third level</a:t>
            </a:r>
          </a:p>
          <a:p>
            <a:pPr lvl="3"/>
            <a:r>
              <a:rPr lang="en-CA" noProof="0"/>
              <a:t>Fourth level</a:t>
            </a:r>
          </a:p>
          <a:p>
            <a:pPr lvl="4"/>
            <a:r>
              <a:rPr lang="en-CA" noProof="0"/>
              <a:t>Fifth level</a:t>
            </a:r>
          </a:p>
        </p:txBody>
      </p:sp>
      <p:sp>
        <p:nvSpPr>
          <p:cNvPr id="4" name="Content Placeholder 3"/>
          <p:cNvSpPr>
            <a:spLocks noGrp="1"/>
          </p:cNvSpPr>
          <p:nvPr>
            <p:ph sz="half" idx="2" hasCustomPrompt="1"/>
          </p:nvPr>
        </p:nvSpPr>
        <p:spPr>
          <a:xfrm>
            <a:off x="6188902" y="1434191"/>
            <a:ext cx="5551994" cy="4592404"/>
          </a:xfrm>
        </p:spPr>
        <p:txBody>
          <a:bodyPr>
            <a:noAutofit/>
          </a:bodyPr>
          <a:lstStyle>
            <a:lvl1pPr>
              <a:defRPr sz="2000" baseline="0">
                <a:latin typeface="+mn-lt"/>
              </a:defRPr>
            </a:lvl1pPr>
            <a:lvl2pPr>
              <a:defRPr sz="1800">
                <a:latin typeface="+mn-lt"/>
              </a:defRPr>
            </a:lvl2pPr>
            <a:lvl3pPr>
              <a:defRPr sz="1600">
                <a:latin typeface="+mn-lt"/>
              </a:defRPr>
            </a:lvl3pPr>
            <a:lvl4pPr>
              <a:defRPr sz="1400">
                <a:latin typeface="+mn-lt"/>
              </a:defRPr>
            </a:lvl4pPr>
            <a:lvl5pPr>
              <a:defRPr sz="1400">
                <a:latin typeface="+mn-lt"/>
              </a:defRPr>
            </a:lvl5pPr>
            <a:lvl6pPr>
              <a:defRPr sz="1400"/>
            </a:lvl6pPr>
            <a:lvl7pPr>
              <a:defRPr sz="1400"/>
            </a:lvl7pPr>
            <a:lvl8pPr>
              <a:defRPr sz="1400"/>
            </a:lvl8pPr>
            <a:lvl9pPr>
              <a:defRPr sz="1400"/>
            </a:lvl9pPr>
          </a:lstStyle>
          <a:p>
            <a:pPr lvl="0"/>
            <a:r>
              <a:rPr lang="en-CA" noProof="0"/>
              <a:t>Click to add main bullet</a:t>
            </a:r>
          </a:p>
          <a:p>
            <a:pPr lvl="1"/>
            <a:r>
              <a:rPr lang="en-CA" noProof="0"/>
              <a:t>Second level</a:t>
            </a:r>
          </a:p>
          <a:p>
            <a:pPr lvl="2"/>
            <a:r>
              <a:rPr lang="en-CA" noProof="0"/>
              <a:t>Third level</a:t>
            </a:r>
          </a:p>
          <a:p>
            <a:pPr lvl="3"/>
            <a:r>
              <a:rPr lang="en-CA" noProof="0"/>
              <a:t>Fourth level</a:t>
            </a:r>
          </a:p>
          <a:p>
            <a:pPr lvl="4"/>
            <a:r>
              <a:rPr lang="en-CA" noProof="0"/>
              <a:t>Fifth level</a:t>
            </a:r>
          </a:p>
        </p:txBody>
      </p:sp>
      <p:sp>
        <p:nvSpPr>
          <p:cNvPr id="5" name="Date Placeholder 4"/>
          <p:cNvSpPr>
            <a:spLocks noGrp="1"/>
          </p:cNvSpPr>
          <p:nvPr>
            <p:ph type="dt" sz="half" idx="10"/>
          </p:nvPr>
        </p:nvSpPr>
        <p:spPr/>
        <p:txBody>
          <a:bodyPr/>
          <a:lstStyle/>
          <a:p>
            <a:fld id="{685EE892-DA9C-470A-9EFD-1F1333ED0846}" type="datetime4">
              <a:rPr lang="en-CA" smtClean="0"/>
              <a:t>September 14, 2024</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BB333B34-C87C-402E-ABB0-13B7C9DEBBC4}" type="slidenum">
              <a:rPr/>
              <a:t>‹#›</a:t>
            </a:fld>
            <a:endParaRPr/>
          </a:p>
        </p:txBody>
      </p:sp>
    </p:spTree>
    <p:extLst>
      <p:ext uri="{BB962C8B-B14F-4D97-AF65-F5344CB8AC3E}">
        <p14:creationId xmlns:p14="http://schemas.microsoft.com/office/powerpoint/2010/main" val="2181938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6342" y="472437"/>
            <a:ext cx="11274553" cy="792167"/>
          </a:xfrm>
        </p:spPr>
        <p:txBody>
          <a:bodyPr/>
          <a:lstStyle>
            <a:lvl1pPr>
              <a:defRPr/>
            </a:lvl1pPr>
          </a:lstStyle>
          <a:p>
            <a:r>
              <a:rPr lang="en-CA" noProof="0"/>
              <a:t>Slide title</a:t>
            </a:r>
          </a:p>
        </p:txBody>
      </p:sp>
      <p:sp>
        <p:nvSpPr>
          <p:cNvPr id="3" name="Text Placeholder 2"/>
          <p:cNvSpPr>
            <a:spLocks noGrp="1"/>
          </p:cNvSpPr>
          <p:nvPr>
            <p:ph type="body" idx="1" hasCustomPrompt="1"/>
          </p:nvPr>
        </p:nvSpPr>
        <p:spPr>
          <a:xfrm>
            <a:off x="466342" y="1435608"/>
            <a:ext cx="5550410" cy="639762"/>
          </a:xfrm>
        </p:spPr>
        <p:txBody>
          <a:bodyPr anchor="t">
            <a:noAutofit/>
          </a:bodyPr>
          <a:lstStyle>
            <a:lvl1pPr marL="0" indent="0">
              <a:spcBef>
                <a:spcPts val="0"/>
              </a:spcBef>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noProof="0"/>
              <a:t>Click to add heading</a:t>
            </a:r>
          </a:p>
        </p:txBody>
      </p:sp>
      <p:sp>
        <p:nvSpPr>
          <p:cNvPr id="4" name="Content Placeholder 3"/>
          <p:cNvSpPr>
            <a:spLocks noGrp="1"/>
          </p:cNvSpPr>
          <p:nvPr>
            <p:ph sz="half" idx="2" hasCustomPrompt="1"/>
          </p:nvPr>
        </p:nvSpPr>
        <p:spPr>
          <a:xfrm>
            <a:off x="466342" y="2126105"/>
            <a:ext cx="5550410" cy="3907225"/>
          </a:xfrm>
        </p:spPr>
        <p:txBody>
          <a:bodyPr>
            <a:noAutofit/>
          </a:bodyPr>
          <a:lstStyle>
            <a:lvl1pPr>
              <a:defRPr sz="2000">
                <a:latin typeface="+mn-lt"/>
              </a:defRPr>
            </a:lvl1pPr>
            <a:lvl2pPr>
              <a:defRPr sz="1800">
                <a:latin typeface="+mn-lt"/>
              </a:defRPr>
            </a:lvl2pPr>
            <a:lvl3pPr>
              <a:defRPr sz="1600">
                <a:latin typeface="+mn-lt"/>
              </a:defRPr>
            </a:lvl3pPr>
            <a:lvl4pPr>
              <a:defRPr sz="1400">
                <a:latin typeface="+mn-lt"/>
              </a:defRPr>
            </a:lvl4pPr>
            <a:lvl5pPr>
              <a:defRPr sz="1400">
                <a:latin typeface="+mn-lt"/>
              </a:defRPr>
            </a:lvl5pPr>
            <a:lvl6pPr>
              <a:defRPr sz="1400"/>
            </a:lvl6pPr>
            <a:lvl7pPr>
              <a:defRPr sz="1400"/>
            </a:lvl7pPr>
            <a:lvl8pPr>
              <a:defRPr sz="1400"/>
            </a:lvl8pPr>
            <a:lvl9pPr>
              <a:defRPr sz="1400"/>
            </a:lvl9pPr>
          </a:lstStyle>
          <a:p>
            <a:pPr lvl="0"/>
            <a:r>
              <a:rPr lang="en-CA" noProof="0"/>
              <a:t>Click to add main bullet</a:t>
            </a:r>
          </a:p>
          <a:p>
            <a:pPr lvl="1"/>
            <a:r>
              <a:rPr lang="en-CA" noProof="0"/>
              <a:t>Second level</a:t>
            </a:r>
          </a:p>
          <a:p>
            <a:pPr lvl="2"/>
            <a:r>
              <a:rPr lang="en-CA" noProof="0"/>
              <a:t>Third level</a:t>
            </a:r>
          </a:p>
          <a:p>
            <a:pPr lvl="3"/>
            <a:r>
              <a:rPr lang="en-CA" noProof="0"/>
              <a:t>Fourth level</a:t>
            </a:r>
          </a:p>
          <a:p>
            <a:pPr lvl="4"/>
            <a:r>
              <a:rPr lang="en-CA" noProof="0"/>
              <a:t>Fifth level</a:t>
            </a:r>
          </a:p>
        </p:txBody>
      </p:sp>
      <p:sp>
        <p:nvSpPr>
          <p:cNvPr id="5" name="Text Placeholder 4"/>
          <p:cNvSpPr>
            <a:spLocks noGrp="1"/>
          </p:cNvSpPr>
          <p:nvPr>
            <p:ph type="body" sz="quarter" idx="3" hasCustomPrompt="1"/>
          </p:nvPr>
        </p:nvSpPr>
        <p:spPr>
          <a:xfrm>
            <a:off x="6181342" y="1435608"/>
            <a:ext cx="5550410" cy="639762"/>
          </a:xfrm>
        </p:spPr>
        <p:txBody>
          <a:bodyPr anchor="t">
            <a:noAutofit/>
          </a:bodyPr>
          <a:lstStyle>
            <a:lvl1pPr marL="0" indent="0">
              <a:spcBef>
                <a:spcPts val="0"/>
              </a:spcBef>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noProof="0"/>
              <a:t>Click to add heading</a:t>
            </a:r>
          </a:p>
        </p:txBody>
      </p:sp>
      <p:sp>
        <p:nvSpPr>
          <p:cNvPr id="6" name="Content Placeholder 5"/>
          <p:cNvSpPr>
            <a:spLocks noGrp="1"/>
          </p:cNvSpPr>
          <p:nvPr>
            <p:ph sz="quarter" idx="4" hasCustomPrompt="1"/>
          </p:nvPr>
        </p:nvSpPr>
        <p:spPr>
          <a:xfrm>
            <a:off x="6181342" y="2126105"/>
            <a:ext cx="5550410" cy="3907225"/>
          </a:xfrm>
        </p:spPr>
        <p:txBody>
          <a:bodyPr>
            <a:noAutofit/>
          </a:bodyPr>
          <a:lstStyle>
            <a:lvl1pPr>
              <a:defRPr sz="2000">
                <a:latin typeface="+mn-lt"/>
              </a:defRPr>
            </a:lvl1pPr>
            <a:lvl2pPr>
              <a:defRPr sz="1800">
                <a:latin typeface="+mn-lt"/>
              </a:defRPr>
            </a:lvl2pPr>
            <a:lvl3pPr>
              <a:defRPr sz="1600">
                <a:latin typeface="+mn-lt"/>
              </a:defRPr>
            </a:lvl3pPr>
            <a:lvl4pPr>
              <a:defRPr sz="1400">
                <a:latin typeface="+mn-lt"/>
              </a:defRPr>
            </a:lvl4pPr>
            <a:lvl5pPr>
              <a:defRPr sz="1400">
                <a:latin typeface="+mn-lt"/>
              </a:defRPr>
            </a:lvl5pPr>
            <a:lvl6pPr>
              <a:defRPr sz="1400"/>
            </a:lvl6pPr>
            <a:lvl7pPr>
              <a:defRPr sz="1400"/>
            </a:lvl7pPr>
            <a:lvl8pPr>
              <a:defRPr sz="1400"/>
            </a:lvl8pPr>
            <a:lvl9pPr>
              <a:defRPr sz="1400"/>
            </a:lvl9pPr>
          </a:lstStyle>
          <a:p>
            <a:pPr lvl="0"/>
            <a:r>
              <a:rPr lang="en-CA" noProof="0"/>
              <a:t>Click to add main bullet</a:t>
            </a:r>
          </a:p>
          <a:p>
            <a:pPr lvl="1"/>
            <a:r>
              <a:rPr lang="en-CA" noProof="0"/>
              <a:t>Second level</a:t>
            </a:r>
          </a:p>
          <a:p>
            <a:pPr lvl="2"/>
            <a:r>
              <a:rPr lang="en-CA" noProof="0"/>
              <a:t>Third level</a:t>
            </a:r>
          </a:p>
          <a:p>
            <a:pPr lvl="3"/>
            <a:r>
              <a:rPr lang="en-CA" noProof="0"/>
              <a:t>Fourth level</a:t>
            </a:r>
          </a:p>
          <a:p>
            <a:pPr lvl="4"/>
            <a:r>
              <a:rPr lang="en-CA" noProof="0"/>
              <a:t>Fifth level</a:t>
            </a:r>
          </a:p>
        </p:txBody>
      </p:sp>
      <p:sp>
        <p:nvSpPr>
          <p:cNvPr id="7" name="Date Placeholder 6"/>
          <p:cNvSpPr>
            <a:spLocks noGrp="1"/>
          </p:cNvSpPr>
          <p:nvPr>
            <p:ph type="dt" sz="half" idx="10"/>
          </p:nvPr>
        </p:nvSpPr>
        <p:spPr/>
        <p:txBody>
          <a:bodyPr/>
          <a:lstStyle/>
          <a:p>
            <a:fld id="{00A4CB11-CC29-45DE-86FE-3B5E9B18E485}" type="datetime4">
              <a:rPr lang="en-CA" smtClean="0"/>
              <a:t>September 14, 2024</a:t>
            </a:fld>
            <a:endParaRPr/>
          </a:p>
        </p:txBody>
      </p:sp>
      <p:sp>
        <p:nvSpPr>
          <p:cNvPr id="8" name="Footer Placeholder 7"/>
          <p:cNvSpPr>
            <a:spLocks noGrp="1"/>
          </p:cNvSpPr>
          <p:nvPr>
            <p:ph type="ftr" sz="quarter" idx="11"/>
          </p:nvPr>
        </p:nvSpPr>
        <p:spPr/>
        <p:txBody>
          <a:bodyPr/>
          <a:lstStyle/>
          <a:p>
            <a:endParaRPr/>
          </a:p>
        </p:txBody>
      </p:sp>
      <p:sp>
        <p:nvSpPr>
          <p:cNvPr id="9" name="Slide Number Placeholder 8"/>
          <p:cNvSpPr>
            <a:spLocks noGrp="1"/>
          </p:cNvSpPr>
          <p:nvPr>
            <p:ph type="sldNum" sz="quarter" idx="12"/>
          </p:nvPr>
        </p:nvSpPr>
        <p:spPr/>
        <p:txBody>
          <a:bodyPr/>
          <a:lstStyle/>
          <a:p>
            <a:fld id="{BB333B34-C87C-402E-ABB0-13B7C9DEBBC4}" type="slidenum">
              <a:rPr/>
              <a:t>‹#›</a:t>
            </a:fld>
            <a:endParaRPr/>
          </a:p>
        </p:txBody>
      </p:sp>
    </p:spTree>
    <p:extLst>
      <p:ext uri="{BB962C8B-B14F-4D97-AF65-F5344CB8AC3E}">
        <p14:creationId xmlns:p14="http://schemas.microsoft.com/office/powerpoint/2010/main" val="3344943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One column with source">
    <p:spTree>
      <p:nvGrpSpPr>
        <p:cNvPr id="1" name=""/>
        <p:cNvGrpSpPr/>
        <p:nvPr/>
      </p:nvGrpSpPr>
      <p:grpSpPr>
        <a:xfrm>
          <a:off x="0" y="0"/>
          <a:ext cx="0" cy="0"/>
          <a:chOff x="0" y="0"/>
          <a:chExt cx="0" cy="0"/>
        </a:xfrm>
      </p:grpSpPr>
      <p:sp>
        <p:nvSpPr>
          <p:cNvPr id="16" name="Text Placeholder 8">
            <a:extLst>
              <a:ext uri="{FF2B5EF4-FFF2-40B4-BE49-F238E27FC236}">
                <a16:creationId xmlns:a16="http://schemas.microsoft.com/office/drawing/2014/main" id="{6484C2BD-24ED-45A0-81D7-5E2A0324D7A6}"/>
              </a:ext>
            </a:extLst>
          </p:cNvPr>
          <p:cNvSpPr>
            <a:spLocks noGrp="1"/>
          </p:cNvSpPr>
          <p:nvPr>
            <p:ph type="body" sz="quarter" idx="13" hasCustomPrompt="1"/>
          </p:nvPr>
        </p:nvSpPr>
        <p:spPr>
          <a:xfrm>
            <a:off x="3559179" y="6170280"/>
            <a:ext cx="7575224" cy="402451"/>
          </a:xfrm>
        </p:spPr>
        <p:txBody>
          <a:bodyPr anchor="b"/>
          <a:lstStyle>
            <a:lvl1pPr marL="0" indent="0">
              <a:lnSpc>
                <a:spcPct val="95000"/>
              </a:lnSpc>
              <a:spcBef>
                <a:spcPts val="0"/>
              </a:spcBef>
              <a:buNone/>
              <a:defRPr sz="800">
                <a:latin typeface="Arial" panose="020B0604020202020204" pitchFamily="34" charset="0"/>
              </a:defRPr>
            </a:lvl1pPr>
            <a:lvl2pPr marL="0" indent="0">
              <a:lnSpc>
                <a:spcPct val="95000"/>
              </a:lnSpc>
              <a:spcBef>
                <a:spcPts val="0"/>
              </a:spcBef>
              <a:buNone/>
              <a:defRPr sz="800">
                <a:latin typeface="Arial" panose="00000400000000000000" pitchFamily="2" charset="0"/>
              </a:defRPr>
            </a:lvl2pPr>
            <a:lvl3pPr marL="0" indent="0">
              <a:lnSpc>
                <a:spcPct val="95000"/>
              </a:lnSpc>
              <a:spcBef>
                <a:spcPts val="0"/>
              </a:spcBef>
              <a:buNone/>
              <a:defRPr sz="800">
                <a:latin typeface="Arial" panose="00000400000000000000" pitchFamily="2" charset="0"/>
              </a:defRPr>
            </a:lvl3pPr>
            <a:lvl4pPr marL="0" indent="0">
              <a:lnSpc>
                <a:spcPct val="95000"/>
              </a:lnSpc>
              <a:spcBef>
                <a:spcPts val="0"/>
              </a:spcBef>
              <a:buNone/>
              <a:defRPr sz="800">
                <a:latin typeface="Arial" panose="00000400000000000000" pitchFamily="2" charset="0"/>
              </a:defRPr>
            </a:lvl4pPr>
            <a:lvl5pPr marL="0" indent="0">
              <a:lnSpc>
                <a:spcPct val="95000"/>
              </a:lnSpc>
              <a:spcBef>
                <a:spcPts val="0"/>
              </a:spcBef>
              <a:buNone/>
              <a:defRPr sz="800">
                <a:latin typeface="Arial" panose="00000400000000000000" pitchFamily="2" charset="0"/>
              </a:defRPr>
            </a:lvl5pPr>
            <a:lvl6pPr marL="0" indent="0">
              <a:lnSpc>
                <a:spcPct val="95000"/>
              </a:lnSpc>
              <a:spcBef>
                <a:spcPts val="0"/>
              </a:spcBef>
              <a:buNone/>
              <a:defRPr sz="800">
                <a:latin typeface="Arial" panose="00000400000000000000" pitchFamily="2" charset="0"/>
              </a:defRPr>
            </a:lvl6pPr>
            <a:lvl7pPr marL="0" indent="0">
              <a:lnSpc>
                <a:spcPct val="95000"/>
              </a:lnSpc>
              <a:spcBef>
                <a:spcPts val="0"/>
              </a:spcBef>
              <a:buNone/>
              <a:defRPr sz="800">
                <a:latin typeface="Arial" panose="00000400000000000000" pitchFamily="2" charset="0"/>
              </a:defRPr>
            </a:lvl7pPr>
            <a:lvl8pPr marL="0" indent="0">
              <a:lnSpc>
                <a:spcPct val="95000"/>
              </a:lnSpc>
              <a:spcBef>
                <a:spcPts val="0"/>
              </a:spcBef>
              <a:buNone/>
              <a:defRPr sz="800">
                <a:latin typeface="Arial" panose="00000400000000000000" pitchFamily="2" charset="0"/>
              </a:defRPr>
            </a:lvl8pPr>
            <a:lvl9pPr marL="0" indent="0">
              <a:lnSpc>
                <a:spcPct val="95000"/>
              </a:lnSpc>
              <a:spcBef>
                <a:spcPts val="0"/>
              </a:spcBef>
              <a:buNone/>
              <a:defRPr sz="800">
                <a:latin typeface="Arial" panose="00000400000000000000" pitchFamily="2" charset="0"/>
              </a:defRPr>
            </a:lvl9pPr>
          </a:lstStyle>
          <a:p>
            <a:pPr lvl="0"/>
            <a:r>
              <a:rPr lang="en-CA" sz="800" noProof="0">
                <a:latin typeface="Arial" panose="020B0303040401060103" pitchFamily="34" charset="0"/>
                <a:cs typeface="Arial" panose="020B0604020202020204" pitchFamily="34" charset="0"/>
              </a:rPr>
              <a:t>Source text should be Arial, size 8. </a:t>
            </a:r>
          </a:p>
        </p:txBody>
      </p:sp>
      <p:sp>
        <p:nvSpPr>
          <p:cNvPr id="17" name="Rectangle 16">
            <a:extLst>
              <a:ext uri="{FF2B5EF4-FFF2-40B4-BE49-F238E27FC236}">
                <a16:creationId xmlns:a16="http://schemas.microsoft.com/office/drawing/2014/main" id="{0941A91C-8450-4F8B-8FBF-3E634ED3081E}"/>
              </a:ext>
            </a:extLst>
          </p:cNvPr>
          <p:cNvSpPr/>
          <p:nvPr userDrawn="1"/>
        </p:nvSpPr>
        <p:spPr bwMode="hidden">
          <a:xfrm>
            <a:off x="0" y="36"/>
            <a:ext cx="3120272" cy="685796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Title 1"/>
          <p:cNvSpPr>
            <a:spLocks noGrp="1"/>
          </p:cNvSpPr>
          <p:nvPr>
            <p:ph type="title" hasCustomPrompt="1"/>
          </p:nvPr>
        </p:nvSpPr>
        <p:spPr>
          <a:xfrm>
            <a:off x="466342" y="463843"/>
            <a:ext cx="2425329" cy="3401475"/>
          </a:xfrm>
        </p:spPr>
        <p:txBody>
          <a:bodyPr anchor="t">
            <a:noAutofit/>
          </a:bodyPr>
          <a:lstStyle>
            <a:lvl1pPr>
              <a:lnSpc>
                <a:spcPct val="95000"/>
              </a:lnSpc>
              <a:spcBef>
                <a:spcPts val="0"/>
              </a:spcBef>
              <a:defRPr sz="3200" baseline="0">
                <a:solidFill>
                  <a:schemeClr val="bg1"/>
                </a:solidFill>
              </a:defRPr>
            </a:lvl1pPr>
          </a:lstStyle>
          <a:p>
            <a:r>
              <a:rPr lang="en-CA" noProof="0"/>
              <a:t>Title </a:t>
            </a:r>
            <a:br>
              <a:rPr lang="en-CA" noProof="0"/>
            </a:br>
            <a:r>
              <a:rPr lang="en-CA" noProof="0"/>
              <a:t>of slide</a:t>
            </a:r>
          </a:p>
        </p:txBody>
      </p:sp>
      <p:sp>
        <p:nvSpPr>
          <p:cNvPr id="4" name="Date Placeholder 3"/>
          <p:cNvSpPr>
            <a:spLocks noGrp="1"/>
          </p:cNvSpPr>
          <p:nvPr>
            <p:ph type="dt" sz="half" idx="10"/>
          </p:nvPr>
        </p:nvSpPr>
        <p:spPr>
          <a:xfrm>
            <a:off x="11740895" y="7010398"/>
            <a:ext cx="447930" cy="45720"/>
          </a:xfrm>
        </p:spPr>
        <p:txBody>
          <a:bodyPr/>
          <a:lstStyle/>
          <a:p>
            <a:fld id="{FF132DD1-ED70-4BDF-9A73-CA79C3A1B7D9}" type="datetime4">
              <a:rPr lang="en-CA" smtClean="0"/>
              <a:t>September 14, 2024</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a:xfrm>
            <a:off x="11449993" y="6399283"/>
            <a:ext cx="283219" cy="175694"/>
          </a:xfrm>
        </p:spPr>
        <p:txBody>
          <a:bodyPr/>
          <a:lstStyle/>
          <a:p>
            <a:fld id="{BB333B34-C87C-402E-ABB0-13B7C9DEBBC4}" type="slidenum">
              <a:rPr/>
              <a:t>‹#›</a:t>
            </a:fld>
            <a:endParaRPr/>
          </a:p>
        </p:txBody>
      </p:sp>
      <p:pic>
        <p:nvPicPr>
          <p:cNvPr id="3" name="Graphic 2">
            <a:extLst>
              <a:ext uri="{FF2B5EF4-FFF2-40B4-BE49-F238E27FC236}">
                <a16:creationId xmlns:a16="http://schemas.microsoft.com/office/drawing/2014/main" id="{52F19FDC-05D5-4593-9685-830C74131C0C}"/>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6893" b="19384"/>
          <a:stretch/>
        </p:blipFill>
        <p:spPr bwMode="black">
          <a:xfrm>
            <a:off x="224387" y="6211341"/>
            <a:ext cx="1754718" cy="561677"/>
          </a:xfrm>
          <a:prstGeom prst="rect">
            <a:avLst/>
          </a:prstGeom>
        </p:spPr>
      </p:pic>
    </p:spTree>
    <p:extLst>
      <p:ext uri="{BB962C8B-B14F-4D97-AF65-F5344CB8AC3E}">
        <p14:creationId xmlns:p14="http://schemas.microsoft.com/office/powerpoint/2010/main" val="3018996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One column with source 2">
    <p:spTree>
      <p:nvGrpSpPr>
        <p:cNvPr id="1" name=""/>
        <p:cNvGrpSpPr/>
        <p:nvPr/>
      </p:nvGrpSpPr>
      <p:grpSpPr>
        <a:xfrm>
          <a:off x="0" y="0"/>
          <a:ext cx="0" cy="0"/>
          <a:chOff x="0" y="0"/>
          <a:chExt cx="0" cy="0"/>
        </a:xfrm>
      </p:grpSpPr>
      <p:sp>
        <p:nvSpPr>
          <p:cNvPr id="16" name="Text Placeholder 8">
            <a:extLst>
              <a:ext uri="{FF2B5EF4-FFF2-40B4-BE49-F238E27FC236}">
                <a16:creationId xmlns:a16="http://schemas.microsoft.com/office/drawing/2014/main" id="{6484C2BD-24ED-45A0-81D7-5E2A0324D7A6}"/>
              </a:ext>
            </a:extLst>
          </p:cNvPr>
          <p:cNvSpPr>
            <a:spLocks noGrp="1"/>
          </p:cNvSpPr>
          <p:nvPr>
            <p:ph type="body" sz="quarter" idx="13" hasCustomPrompt="1"/>
          </p:nvPr>
        </p:nvSpPr>
        <p:spPr>
          <a:xfrm>
            <a:off x="3559179" y="6170280"/>
            <a:ext cx="7575224" cy="402451"/>
          </a:xfrm>
        </p:spPr>
        <p:txBody>
          <a:bodyPr anchor="b"/>
          <a:lstStyle>
            <a:lvl1pPr marL="0" indent="0">
              <a:lnSpc>
                <a:spcPct val="95000"/>
              </a:lnSpc>
              <a:spcBef>
                <a:spcPts val="0"/>
              </a:spcBef>
              <a:buNone/>
              <a:defRPr sz="800">
                <a:latin typeface="Arial" panose="020B0604020202020204" pitchFamily="34" charset="0"/>
              </a:defRPr>
            </a:lvl1pPr>
            <a:lvl2pPr marL="0" indent="0">
              <a:lnSpc>
                <a:spcPct val="95000"/>
              </a:lnSpc>
              <a:spcBef>
                <a:spcPts val="0"/>
              </a:spcBef>
              <a:buNone/>
              <a:defRPr sz="800">
                <a:latin typeface="Arial" panose="00000400000000000000" pitchFamily="2" charset="0"/>
              </a:defRPr>
            </a:lvl2pPr>
            <a:lvl3pPr marL="0" indent="0">
              <a:lnSpc>
                <a:spcPct val="95000"/>
              </a:lnSpc>
              <a:spcBef>
                <a:spcPts val="0"/>
              </a:spcBef>
              <a:buNone/>
              <a:defRPr sz="800">
                <a:latin typeface="Arial" panose="00000400000000000000" pitchFamily="2" charset="0"/>
              </a:defRPr>
            </a:lvl3pPr>
            <a:lvl4pPr marL="0" indent="0">
              <a:lnSpc>
                <a:spcPct val="95000"/>
              </a:lnSpc>
              <a:spcBef>
                <a:spcPts val="0"/>
              </a:spcBef>
              <a:buNone/>
              <a:defRPr sz="800">
                <a:latin typeface="Arial" panose="00000400000000000000" pitchFamily="2" charset="0"/>
              </a:defRPr>
            </a:lvl4pPr>
            <a:lvl5pPr marL="0" indent="0">
              <a:lnSpc>
                <a:spcPct val="95000"/>
              </a:lnSpc>
              <a:spcBef>
                <a:spcPts val="0"/>
              </a:spcBef>
              <a:buNone/>
              <a:defRPr sz="800">
                <a:latin typeface="Arial" panose="00000400000000000000" pitchFamily="2" charset="0"/>
              </a:defRPr>
            </a:lvl5pPr>
            <a:lvl6pPr marL="0" indent="0">
              <a:lnSpc>
                <a:spcPct val="95000"/>
              </a:lnSpc>
              <a:spcBef>
                <a:spcPts val="0"/>
              </a:spcBef>
              <a:buNone/>
              <a:defRPr sz="800">
                <a:latin typeface="Arial" panose="00000400000000000000" pitchFamily="2" charset="0"/>
              </a:defRPr>
            </a:lvl6pPr>
            <a:lvl7pPr marL="0" indent="0">
              <a:lnSpc>
                <a:spcPct val="95000"/>
              </a:lnSpc>
              <a:spcBef>
                <a:spcPts val="0"/>
              </a:spcBef>
              <a:buNone/>
              <a:defRPr sz="800">
                <a:latin typeface="Arial" panose="00000400000000000000" pitchFamily="2" charset="0"/>
              </a:defRPr>
            </a:lvl7pPr>
            <a:lvl8pPr marL="0" indent="0">
              <a:lnSpc>
                <a:spcPct val="95000"/>
              </a:lnSpc>
              <a:spcBef>
                <a:spcPts val="0"/>
              </a:spcBef>
              <a:buNone/>
              <a:defRPr sz="800">
                <a:latin typeface="Arial" panose="00000400000000000000" pitchFamily="2" charset="0"/>
              </a:defRPr>
            </a:lvl8pPr>
            <a:lvl9pPr marL="0" indent="0">
              <a:lnSpc>
                <a:spcPct val="95000"/>
              </a:lnSpc>
              <a:spcBef>
                <a:spcPts val="0"/>
              </a:spcBef>
              <a:buNone/>
              <a:defRPr sz="800">
                <a:latin typeface="Arial" panose="00000400000000000000" pitchFamily="2" charset="0"/>
              </a:defRPr>
            </a:lvl9pPr>
          </a:lstStyle>
          <a:p>
            <a:pPr lvl="0"/>
            <a:r>
              <a:rPr lang="en-CA" sz="800" noProof="0">
                <a:latin typeface="Arial" panose="020B0303040401060103" pitchFamily="34" charset="0"/>
                <a:cs typeface="Arial" panose="020B0604020202020204" pitchFamily="34" charset="0"/>
              </a:rPr>
              <a:t>Source text should be Arial, size 8. </a:t>
            </a:r>
          </a:p>
        </p:txBody>
      </p:sp>
      <p:sp>
        <p:nvSpPr>
          <p:cNvPr id="17" name="Rectangle 16">
            <a:extLst>
              <a:ext uri="{FF2B5EF4-FFF2-40B4-BE49-F238E27FC236}">
                <a16:creationId xmlns:a16="http://schemas.microsoft.com/office/drawing/2014/main" id="{0941A91C-8450-4F8B-8FBF-3E634ED3081E}"/>
              </a:ext>
            </a:extLst>
          </p:cNvPr>
          <p:cNvSpPr/>
          <p:nvPr userDrawn="1"/>
        </p:nvSpPr>
        <p:spPr bwMode="hidden">
          <a:xfrm>
            <a:off x="0" y="36"/>
            <a:ext cx="3120272" cy="685796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Title 1"/>
          <p:cNvSpPr>
            <a:spLocks noGrp="1"/>
          </p:cNvSpPr>
          <p:nvPr>
            <p:ph type="title" hasCustomPrompt="1"/>
          </p:nvPr>
        </p:nvSpPr>
        <p:spPr>
          <a:xfrm>
            <a:off x="466342" y="463843"/>
            <a:ext cx="2425329" cy="3401475"/>
          </a:xfrm>
        </p:spPr>
        <p:txBody>
          <a:bodyPr anchor="t">
            <a:noAutofit/>
          </a:bodyPr>
          <a:lstStyle>
            <a:lvl1pPr>
              <a:lnSpc>
                <a:spcPct val="95000"/>
              </a:lnSpc>
              <a:spcBef>
                <a:spcPts val="0"/>
              </a:spcBef>
              <a:defRPr sz="3200" baseline="0">
                <a:solidFill>
                  <a:schemeClr val="bg1"/>
                </a:solidFill>
              </a:defRPr>
            </a:lvl1pPr>
          </a:lstStyle>
          <a:p>
            <a:r>
              <a:rPr lang="en-CA" noProof="0"/>
              <a:t>Title </a:t>
            </a:r>
            <a:br>
              <a:rPr lang="en-CA" noProof="0"/>
            </a:br>
            <a:r>
              <a:rPr lang="en-CA" noProof="0"/>
              <a:t>of slide</a:t>
            </a:r>
          </a:p>
        </p:txBody>
      </p:sp>
      <p:sp>
        <p:nvSpPr>
          <p:cNvPr id="4" name="Date Placeholder 3"/>
          <p:cNvSpPr>
            <a:spLocks noGrp="1"/>
          </p:cNvSpPr>
          <p:nvPr>
            <p:ph type="dt" sz="half" idx="10"/>
          </p:nvPr>
        </p:nvSpPr>
        <p:spPr>
          <a:xfrm>
            <a:off x="11740895" y="7010398"/>
            <a:ext cx="447930" cy="45720"/>
          </a:xfrm>
        </p:spPr>
        <p:txBody>
          <a:bodyPr/>
          <a:lstStyle/>
          <a:p>
            <a:fld id="{2225BEF7-362C-47A2-99CE-F92BC52601A4}" type="datetime4">
              <a:rPr lang="en-CA" smtClean="0"/>
              <a:t>September 14, 2024</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a:xfrm>
            <a:off x="11449993" y="6399283"/>
            <a:ext cx="283219" cy="175694"/>
          </a:xfrm>
        </p:spPr>
        <p:txBody>
          <a:bodyPr/>
          <a:lstStyle/>
          <a:p>
            <a:fld id="{BB333B34-C87C-402E-ABB0-13B7C9DEBBC4}" type="slidenum">
              <a:rPr/>
              <a:t>‹#›</a:t>
            </a:fld>
            <a:endParaRPr/>
          </a:p>
        </p:txBody>
      </p:sp>
      <p:pic>
        <p:nvPicPr>
          <p:cNvPr id="3" name="Graphic 2">
            <a:extLst>
              <a:ext uri="{FF2B5EF4-FFF2-40B4-BE49-F238E27FC236}">
                <a16:creationId xmlns:a16="http://schemas.microsoft.com/office/drawing/2014/main" id="{28C6D982-6300-44BA-B9E0-B81F7D0CE945}"/>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6893" b="19384"/>
          <a:stretch/>
        </p:blipFill>
        <p:spPr bwMode="black">
          <a:xfrm>
            <a:off x="224387" y="6211341"/>
            <a:ext cx="1754718" cy="561677"/>
          </a:xfrm>
          <a:prstGeom prst="rect">
            <a:avLst/>
          </a:prstGeom>
        </p:spPr>
      </p:pic>
    </p:spTree>
    <p:extLst>
      <p:ext uri="{BB962C8B-B14F-4D97-AF65-F5344CB8AC3E}">
        <p14:creationId xmlns:p14="http://schemas.microsoft.com/office/powerpoint/2010/main" val="1967204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Two column with source">
    <p:spTree>
      <p:nvGrpSpPr>
        <p:cNvPr id="1" name=""/>
        <p:cNvGrpSpPr/>
        <p:nvPr/>
      </p:nvGrpSpPr>
      <p:grpSpPr>
        <a:xfrm>
          <a:off x="0" y="0"/>
          <a:ext cx="0" cy="0"/>
          <a:chOff x="0" y="0"/>
          <a:chExt cx="0" cy="0"/>
        </a:xfrm>
      </p:grpSpPr>
      <p:sp>
        <p:nvSpPr>
          <p:cNvPr id="16" name="Text Placeholder 8">
            <a:extLst>
              <a:ext uri="{FF2B5EF4-FFF2-40B4-BE49-F238E27FC236}">
                <a16:creationId xmlns:a16="http://schemas.microsoft.com/office/drawing/2014/main" id="{6484C2BD-24ED-45A0-81D7-5E2A0324D7A6}"/>
              </a:ext>
            </a:extLst>
          </p:cNvPr>
          <p:cNvSpPr>
            <a:spLocks noGrp="1"/>
          </p:cNvSpPr>
          <p:nvPr>
            <p:ph type="body" sz="quarter" idx="13" hasCustomPrompt="1"/>
          </p:nvPr>
        </p:nvSpPr>
        <p:spPr>
          <a:xfrm>
            <a:off x="3559179" y="6170280"/>
            <a:ext cx="7575224" cy="402451"/>
          </a:xfrm>
        </p:spPr>
        <p:txBody>
          <a:bodyPr anchor="b"/>
          <a:lstStyle>
            <a:lvl1pPr marL="0" indent="0">
              <a:lnSpc>
                <a:spcPct val="95000"/>
              </a:lnSpc>
              <a:spcBef>
                <a:spcPts val="0"/>
              </a:spcBef>
              <a:buNone/>
              <a:defRPr sz="800">
                <a:latin typeface="Arial" panose="020B0604020202020204" pitchFamily="34" charset="0"/>
              </a:defRPr>
            </a:lvl1pPr>
            <a:lvl2pPr marL="0" indent="0">
              <a:lnSpc>
                <a:spcPct val="95000"/>
              </a:lnSpc>
              <a:spcBef>
                <a:spcPts val="0"/>
              </a:spcBef>
              <a:buNone/>
              <a:defRPr sz="800">
                <a:latin typeface="Arial" panose="00000400000000000000" pitchFamily="2" charset="0"/>
              </a:defRPr>
            </a:lvl2pPr>
            <a:lvl3pPr marL="0" indent="0">
              <a:lnSpc>
                <a:spcPct val="95000"/>
              </a:lnSpc>
              <a:spcBef>
                <a:spcPts val="0"/>
              </a:spcBef>
              <a:buNone/>
              <a:defRPr sz="800">
                <a:latin typeface="Arial" panose="00000400000000000000" pitchFamily="2" charset="0"/>
              </a:defRPr>
            </a:lvl3pPr>
            <a:lvl4pPr marL="0" indent="0">
              <a:lnSpc>
                <a:spcPct val="95000"/>
              </a:lnSpc>
              <a:spcBef>
                <a:spcPts val="0"/>
              </a:spcBef>
              <a:buNone/>
              <a:defRPr sz="800">
                <a:latin typeface="Arial" panose="00000400000000000000" pitchFamily="2" charset="0"/>
              </a:defRPr>
            </a:lvl4pPr>
            <a:lvl5pPr marL="0" indent="0">
              <a:lnSpc>
                <a:spcPct val="95000"/>
              </a:lnSpc>
              <a:spcBef>
                <a:spcPts val="0"/>
              </a:spcBef>
              <a:buNone/>
              <a:defRPr sz="800">
                <a:latin typeface="Arial" panose="00000400000000000000" pitchFamily="2" charset="0"/>
              </a:defRPr>
            </a:lvl5pPr>
            <a:lvl6pPr marL="0" indent="0">
              <a:lnSpc>
                <a:spcPct val="95000"/>
              </a:lnSpc>
              <a:spcBef>
                <a:spcPts val="0"/>
              </a:spcBef>
              <a:buNone/>
              <a:defRPr sz="800">
                <a:latin typeface="Arial" panose="00000400000000000000" pitchFamily="2" charset="0"/>
              </a:defRPr>
            </a:lvl6pPr>
            <a:lvl7pPr marL="0" indent="0">
              <a:lnSpc>
                <a:spcPct val="95000"/>
              </a:lnSpc>
              <a:spcBef>
                <a:spcPts val="0"/>
              </a:spcBef>
              <a:buNone/>
              <a:defRPr sz="800">
                <a:latin typeface="Arial" panose="00000400000000000000" pitchFamily="2" charset="0"/>
              </a:defRPr>
            </a:lvl7pPr>
            <a:lvl8pPr marL="0" indent="0">
              <a:lnSpc>
                <a:spcPct val="95000"/>
              </a:lnSpc>
              <a:spcBef>
                <a:spcPts val="0"/>
              </a:spcBef>
              <a:buNone/>
              <a:defRPr sz="800">
                <a:latin typeface="Arial" panose="00000400000000000000" pitchFamily="2" charset="0"/>
              </a:defRPr>
            </a:lvl8pPr>
            <a:lvl9pPr marL="0" indent="0">
              <a:lnSpc>
                <a:spcPct val="95000"/>
              </a:lnSpc>
              <a:spcBef>
                <a:spcPts val="0"/>
              </a:spcBef>
              <a:buNone/>
              <a:defRPr sz="800">
                <a:latin typeface="Arial" panose="00000400000000000000" pitchFamily="2" charset="0"/>
              </a:defRPr>
            </a:lvl9pPr>
          </a:lstStyle>
          <a:p>
            <a:pPr lvl="0"/>
            <a:r>
              <a:rPr lang="en-CA" sz="800" noProof="0">
                <a:latin typeface="Arial" panose="020B0303040401060103" pitchFamily="34" charset="0"/>
                <a:cs typeface="Arial" panose="020B0604020202020204" pitchFamily="34" charset="0"/>
              </a:rPr>
              <a:t>Source text should be Arial, size 8. </a:t>
            </a:r>
          </a:p>
        </p:txBody>
      </p:sp>
      <p:sp>
        <p:nvSpPr>
          <p:cNvPr id="17" name="Rectangle 16">
            <a:extLst>
              <a:ext uri="{FF2B5EF4-FFF2-40B4-BE49-F238E27FC236}">
                <a16:creationId xmlns:a16="http://schemas.microsoft.com/office/drawing/2014/main" id="{0941A91C-8450-4F8B-8FBF-3E634ED3081E}"/>
              </a:ext>
            </a:extLst>
          </p:cNvPr>
          <p:cNvSpPr/>
          <p:nvPr userDrawn="1"/>
        </p:nvSpPr>
        <p:spPr bwMode="hidden">
          <a:xfrm>
            <a:off x="0" y="36"/>
            <a:ext cx="3120272" cy="685796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0" name="Text Placeholder 19">
            <a:extLst>
              <a:ext uri="{FF2B5EF4-FFF2-40B4-BE49-F238E27FC236}">
                <a16:creationId xmlns:a16="http://schemas.microsoft.com/office/drawing/2014/main" id="{0AF97CD5-66AE-4EDA-8D23-A23D9D49A5AA}"/>
              </a:ext>
            </a:extLst>
          </p:cNvPr>
          <p:cNvSpPr>
            <a:spLocks noGrp="1"/>
          </p:cNvSpPr>
          <p:nvPr>
            <p:ph type="body" sz="quarter" idx="15" hasCustomPrompt="1"/>
          </p:nvPr>
        </p:nvSpPr>
        <p:spPr>
          <a:xfrm>
            <a:off x="3559180" y="475488"/>
            <a:ext cx="8165784" cy="792162"/>
          </a:xfrm>
        </p:spPr>
        <p:txBody>
          <a:bodyPr anchor="t"/>
          <a:lstStyle>
            <a:lvl1pPr marL="0" indent="0">
              <a:lnSpc>
                <a:spcPct val="95000"/>
              </a:lnSpc>
              <a:spcBef>
                <a:spcPts val="0"/>
              </a:spcBef>
              <a:buNone/>
              <a:defRPr sz="2400" b="0">
                <a:solidFill>
                  <a:schemeClr val="tx1"/>
                </a:solidFill>
                <a:latin typeface="+mj-lt"/>
              </a:defRPr>
            </a:lvl1pPr>
            <a:lvl2pPr marL="338328" indent="0">
              <a:buNone/>
              <a:defRPr/>
            </a:lvl2pPr>
            <a:lvl3pPr marL="685800" indent="0">
              <a:buNone/>
              <a:defRPr/>
            </a:lvl3pPr>
            <a:lvl4pPr marL="1014984" indent="0">
              <a:buNone/>
              <a:defRPr/>
            </a:lvl4pPr>
            <a:lvl5pPr marL="1380744" indent="0">
              <a:buNone/>
              <a:defRPr/>
            </a:lvl5pPr>
          </a:lstStyle>
          <a:p>
            <a:pPr lvl="0"/>
            <a:r>
              <a:rPr lang="en-CA" noProof="0"/>
              <a:t>Title here</a:t>
            </a:r>
          </a:p>
        </p:txBody>
      </p:sp>
      <p:sp>
        <p:nvSpPr>
          <p:cNvPr id="2" name="Title 1"/>
          <p:cNvSpPr>
            <a:spLocks noGrp="1"/>
          </p:cNvSpPr>
          <p:nvPr>
            <p:ph type="title" hasCustomPrompt="1"/>
          </p:nvPr>
        </p:nvSpPr>
        <p:spPr>
          <a:xfrm>
            <a:off x="466342" y="463843"/>
            <a:ext cx="2425329" cy="3401475"/>
          </a:xfrm>
        </p:spPr>
        <p:txBody>
          <a:bodyPr anchor="t">
            <a:noAutofit/>
          </a:bodyPr>
          <a:lstStyle>
            <a:lvl1pPr>
              <a:lnSpc>
                <a:spcPct val="95000"/>
              </a:lnSpc>
              <a:spcBef>
                <a:spcPts val="0"/>
              </a:spcBef>
              <a:defRPr sz="3200" baseline="0">
                <a:solidFill>
                  <a:schemeClr val="bg1"/>
                </a:solidFill>
              </a:defRPr>
            </a:lvl1pPr>
          </a:lstStyle>
          <a:p>
            <a:r>
              <a:rPr lang="en-CA" noProof="0"/>
              <a:t>Title </a:t>
            </a:r>
            <a:br>
              <a:rPr lang="en-CA" noProof="0"/>
            </a:br>
            <a:r>
              <a:rPr lang="en-CA" noProof="0"/>
              <a:t>of slide</a:t>
            </a:r>
          </a:p>
        </p:txBody>
      </p:sp>
      <p:sp>
        <p:nvSpPr>
          <p:cNvPr id="4" name="Date Placeholder 3"/>
          <p:cNvSpPr>
            <a:spLocks noGrp="1"/>
          </p:cNvSpPr>
          <p:nvPr>
            <p:ph type="dt" sz="half" idx="10"/>
          </p:nvPr>
        </p:nvSpPr>
        <p:spPr>
          <a:xfrm>
            <a:off x="11740895" y="7010398"/>
            <a:ext cx="447930" cy="45720"/>
          </a:xfrm>
        </p:spPr>
        <p:txBody>
          <a:bodyPr/>
          <a:lstStyle/>
          <a:p>
            <a:fld id="{FF132DD1-ED70-4BDF-9A73-CA79C3A1B7D9}" type="datetime4">
              <a:rPr lang="en-CA" smtClean="0"/>
              <a:t>September 14, 2024</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a:xfrm>
            <a:off x="11449993" y="6399283"/>
            <a:ext cx="283219" cy="175694"/>
          </a:xfrm>
        </p:spPr>
        <p:txBody>
          <a:bodyPr/>
          <a:lstStyle/>
          <a:p>
            <a:fld id="{BB333B34-C87C-402E-ABB0-13B7C9DEBBC4}" type="slidenum">
              <a:rPr/>
              <a:t>‹#›</a:t>
            </a:fld>
            <a:endParaRPr/>
          </a:p>
        </p:txBody>
      </p:sp>
      <p:sp>
        <p:nvSpPr>
          <p:cNvPr id="15" name="Content Placeholder 2">
            <a:extLst>
              <a:ext uri="{FF2B5EF4-FFF2-40B4-BE49-F238E27FC236}">
                <a16:creationId xmlns:a16="http://schemas.microsoft.com/office/drawing/2014/main" id="{038F0D64-3A18-458E-9DB0-82116D7EB002}"/>
              </a:ext>
            </a:extLst>
          </p:cNvPr>
          <p:cNvSpPr>
            <a:spLocks noGrp="1"/>
          </p:cNvSpPr>
          <p:nvPr>
            <p:ph idx="1" hasCustomPrompt="1"/>
          </p:nvPr>
        </p:nvSpPr>
        <p:spPr>
          <a:xfrm>
            <a:off x="3559179" y="1434190"/>
            <a:ext cx="8163303" cy="4584842"/>
          </a:xfrm>
        </p:spPr>
        <p:txBody>
          <a:bodyPr/>
          <a:lstStyle>
            <a:lvl1pPr>
              <a:defRPr/>
            </a:lvl1pPr>
          </a:lstStyle>
          <a:p>
            <a:pPr lvl="0"/>
            <a:r>
              <a:rPr lang="en-CA" noProof="0"/>
              <a:t>Click to add main bullet</a:t>
            </a:r>
          </a:p>
          <a:p>
            <a:pPr lvl="1"/>
            <a:r>
              <a:rPr lang="en-CA" noProof="0"/>
              <a:t>Second level</a:t>
            </a:r>
          </a:p>
          <a:p>
            <a:pPr lvl="2"/>
            <a:r>
              <a:rPr lang="en-CA" noProof="0"/>
              <a:t>Third level</a:t>
            </a:r>
          </a:p>
          <a:p>
            <a:pPr lvl="3"/>
            <a:r>
              <a:rPr lang="en-CA" noProof="0"/>
              <a:t>Fourth level</a:t>
            </a:r>
          </a:p>
          <a:p>
            <a:pPr lvl="4"/>
            <a:r>
              <a:rPr lang="en-CA" noProof="0"/>
              <a:t>Fifth level</a:t>
            </a:r>
          </a:p>
        </p:txBody>
      </p:sp>
      <p:pic>
        <p:nvPicPr>
          <p:cNvPr id="3" name="Graphic 2">
            <a:extLst>
              <a:ext uri="{FF2B5EF4-FFF2-40B4-BE49-F238E27FC236}">
                <a16:creationId xmlns:a16="http://schemas.microsoft.com/office/drawing/2014/main" id="{045C990A-B8B6-49B1-BC33-0FEDDD204EDA}"/>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6893" b="19384"/>
          <a:stretch/>
        </p:blipFill>
        <p:spPr bwMode="black">
          <a:xfrm>
            <a:off x="224387" y="6211341"/>
            <a:ext cx="1754718" cy="561677"/>
          </a:xfrm>
          <a:prstGeom prst="rect">
            <a:avLst/>
          </a:prstGeom>
        </p:spPr>
      </p:pic>
    </p:spTree>
    <p:extLst>
      <p:ext uri="{BB962C8B-B14F-4D97-AF65-F5344CB8AC3E}">
        <p14:creationId xmlns:p14="http://schemas.microsoft.com/office/powerpoint/2010/main" val="4163203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6342" y="472437"/>
            <a:ext cx="11274553" cy="792167"/>
          </a:xfrm>
        </p:spPr>
        <p:txBody>
          <a:bodyPr/>
          <a:lstStyle>
            <a:lvl1pPr>
              <a:defRPr baseline="0"/>
            </a:lvl1pPr>
          </a:lstStyle>
          <a:p>
            <a:r>
              <a:rPr lang="en-CA" noProof="0"/>
              <a:t>Slide title</a:t>
            </a:r>
          </a:p>
        </p:txBody>
      </p:sp>
      <p:sp>
        <p:nvSpPr>
          <p:cNvPr id="3" name="Content Placeholder 2"/>
          <p:cNvSpPr>
            <a:spLocks noGrp="1"/>
          </p:cNvSpPr>
          <p:nvPr>
            <p:ph idx="1" hasCustomPrompt="1"/>
          </p:nvPr>
        </p:nvSpPr>
        <p:spPr>
          <a:xfrm>
            <a:off x="466343" y="1434190"/>
            <a:ext cx="11274552" cy="4584842"/>
          </a:xfrm>
        </p:spPr>
        <p:txBody>
          <a:bodyPr/>
          <a:lstStyle>
            <a:lvl1pPr>
              <a:defRPr/>
            </a:lvl1pPr>
            <a:lvl5pPr>
              <a:defRPr/>
            </a:lvl5pPr>
          </a:lstStyle>
          <a:p>
            <a:pPr lvl="0"/>
            <a:r>
              <a:rPr lang="en-CA" noProof="0"/>
              <a:t>Click to add main bullet</a:t>
            </a:r>
          </a:p>
          <a:p>
            <a:pPr lvl="1"/>
            <a:r>
              <a:rPr lang="en-CA" noProof="0"/>
              <a:t>Second level</a:t>
            </a:r>
          </a:p>
          <a:p>
            <a:pPr lvl="2"/>
            <a:r>
              <a:rPr lang="en-CA" noProof="0"/>
              <a:t>Third level</a:t>
            </a:r>
          </a:p>
          <a:p>
            <a:pPr lvl="3"/>
            <a:r>
              <a:rPr lang="en-CA" noProof="0"/>
              <a:t>Fourth level</a:t>
            </a:r>
          </a:p>
          <a:p>
            <a:pPr lvl="4"/>
            <a:r>
              <a:rPr lang="en-CA" noProof="0"/>
              <a:t>Fifth level</a:t>
            </a:r>
          </a:p>
        </p:txBody>
      </p:sp>
      <p:sp>
        <p:nvSpPr>
          <p:cNvPr id="4" name="Date Placeholder 3"/>
          <p:cNvSpPr>
            <a:spLocks noGrp="1"/>
          </p:cNvSpPr>
          <p:nvPr>
            <p:ph type="dt" sz="half" idx="10"/>
          </p:nvPr>
        </p:nvSpPr>
        <p:spPr>
          <a:xfrm>
            <a:off x="11740895" y="7010398"/>
            <a:ext cx="447930" cy="45720"/>
          </a:xfrm>
        </p:spPr>
        <p:txBody>
          <a:bodyPr/>
          <a:lstStyle/>
          <a:p>
            <a:fld id="{00AC8BC0-4B7F-45B2-9F9D-C2C3E01E876C}" type="datetime4">
              <a:rPr lang="en-CA" smtClean="0"/>
              <a:t>September 14, 2024</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a:xfrm>
            <a:off x="11449993" y="6399283"/>
            <a:ext cx="283219" cy="175694"/>
          </a:xfrm>
        </p:spPr>
        <p:txBody>
          <a:bodyPr/>
          <a:lstStyle/>
          <a:p>
            <a:fld id="{BB333B34-C87C-402E-ABB0-13B7C9DEBBC4}" type="slidenum">
              <a:rPr/>
              <a:t>‹#›</a:t>
            </a:fld>
            <a:endParaRPr/>
          </a:p>
        </p:txBody>
      </p:sp>
    </p:spTree>
    <p:extLst>
      <p:ext uri="{BB962C8B-B14F-4D97-AF65-F5344CB8AC3E}">
        <p14:creationId xmlns:p14="http://schemas.microsoft.com/office/powerpoint/2010/main" val="27393490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Three column with source">
    <p:spTree>
      <p:nvGrpSpPr>
        <p:cNvPr id="1" name=""/>
        <p:cNvGrpSpPr/>
        <p:nvPr/>
      </p:nvGrpSpPr>
      <p:grpSpPr>
        <a:xfrm>
          <a:off x="0" y="0"/>
          <a:ext cx="0" cy="0"/>
          <a:chOff x="0" y="0"/>
          <a:chExt cx="0" cy="0"/>
        </a:xfrm>
      </p:grpSpPr>
      <p:sp>
        <p:nvSpPr>
          <p:cNvPr id="16" name="Text Placeholder 8">
            <a:extLst>
              <a:ext uri="{FF2B5EF4-FFF2-40B4-BE49-F238E27FC236}">
                <a16:creationId xmlns:a16="http://schemas.microsoft.com/office/drawing/2014/main" id="{6484C2BD-24ED-45A0-81D7-5E2A0324D7A6}"/>
              </a:ext>
            </a:extLst>
          </p:cNvPr>
          <p:cNvSpPr>
            <a:spLocks noGrp="1"/>
          </p:cNvSpPr>
          <p:nvPr>
            <p:ph type="body" sz="quarter" idx="13" hasCustomPrompt="1"/>
          </p:nvPr>
        </p:nvSpPr>
        <p:spPr>
          <a:xfrm>
            <a:off x="3559179" y="6170280"/>
            <a:ext cx="7575224" cy="402451"/>
          </a:xfrm>
        </p:spPr>
        <p:txBody>
          <a:bodyPr anchor="b"/>
          <a:lstStyle>
            <a:lvl1pPr marL="0" indent="0">
              <a:lnSpc>
                <a:spcPct val="95000"/>
              </a:lnSpc>
              <a:spcBef>
                <a:spcPts val="0"/>
              </a:spcBef>
              <a:buNone/>
              <a:defRPr sz="800">
                <a:latin typeface="Arial" panose="020B0604020202020204" pitchFamily="34" charset="0"/>
              </a:defRPr>
            </a:lvl1pPr>
            <a:lvl2pPr marL="0" indent="0">
              <a:lnSpc>
                <a:spcPct val="95000"/>
              </a:lnSpc>
              <a:spcBef>
                <a:spcPts val="0"/>
              </a:spcBef>
              <a:buNone/>
              <a:defRPr sz="800">
                <a:latin typeface="Arial" panose="00000400000000000000" pitchFamily="2" charset="0"/>
              </a:defRPr>
            </a:lvl2pPr>
            <a:lvl3pPr marL="0" indent="0">
              <a:lnSpc>
                <a:spcPct val="95000"/>
              </a:lnSpc>
              <a:spcBef>
                <a:spcPts val="0"/>
              </a:spcBef>
              <a:buNone/>
              <a:defRPr sz="800">
                <a:latin typeface="Arial" panose="00000400000000000000" pitchFamily="2" charset="0"/>
              </a:defRPr>
            </a:lvl3pPr>
            <a:lvl4pPr marL="0" indent="0">
              <a:lnSpc>
                <a:spcPct val="95000"/>
              </a:lnSpc>
              <a:spcBef>
                <a:spcPts val="0"/>
              </a:spcBef>
              <a:buNone/>
              <a:defRPr sz="800">
                <a:latin typeface="Arial" panose="00000400000000000000" pitchFamily="2" charset="0"/>
              </a:defRPr>
            </a:lvl4pPr>
            <a:lvl5pPr marL="0" indent="0">
              <a:lnSpc>
                <a:spcPct val="95000"/>
              </a:lnSpc>
              <a:spcBef>
                <a:spcPts val="0"/>
              </a:spcBef>
              <a:buNone/>
              <a:defRPr sz="800">
                <a:latin typeface="Arial" panose="00000400000000000000" pitchFamily="2" charset="0"/>
              </a:defRPr>
            </a:lvl5pPr>
            <a:lvl6pPr marL="0" indent="0">
              <a:lnSpc>
                <a:spcPct val="95000"/>
              </a:lnSpc>
              <a:spcBef>
                <a:spcPts val="0"/>
              </a:spcBef>
              <a:buNone/>
              <a:defRPr sz="800">
                <a:latin typeface="Arial" panose="00000400000000000000" pitchFamily="2" charset="0"/>
              </a:defRPr>
            </a:lvl6pPr>
            <a:lvl7pPr marL="0" indent="0">
              <a:lnSpc>
                <a:spcPct val="95000"/>
              </a:lnSpc>
              <a:spcBef>
                <a:spcPts val="0"/>
              </a:spcBef>
              <a:buNone/>
              <a:defRPr sz="800">
                <a:latin typeface="Arial" panose="00000400000000000000" pitchFamily="2" charset="0"/>
              </a:defRPr>
            </a:lvl7pPr>
            <a:lvl8pPr marL="0" indent="0">
              <a:lnSpc>
                <a:spcPct val="95000"/>
              </a:lnSpc>
              <a:spcBef>
                <a:spcPts val="0"/>
              </a:spcBef>
              <a:buNone/>
              <a:defRPr sz="800">
                <a:latin typeface="Arial" panose="00000400000000000000" pitchFamily="2" charset="0"/>
              </a:defRPr>
            </a:lvl8pPr>
            <a:lvl9pPr marL="0" indent="0">
              <a:lnSpc>
                <a:spcPct val="95000"/>
              </a:lnSpc>
              <a:spcBef>
                <a:spcPts val="0"/>
              </a:spcBef>
              <a:buNone/>
              <a:defRPr sz="800">
                <a:latin typeface="Arial" panose="00000400000000000000" pitchFamily="2" charset="0"/>
              </a:defRPr>
            </a:lvl9pPr>
          </a:lstStyle>
          <a:p>
            <a:pPr lvl="0"/>
            <a:r>
              <a:rPr lang="en-CA" sz="800" noProof="0">
                <a:latin typeface="Arial" panose="020B0303040401060103" pitchFamily="34" charset="0"/>
                <a:cs typeface="Arial" panose="020B0604020202020204" pitchFamily="34" charset="0"/>
              </a:rPr>
              <a:t>Source text should be Arial, size 8. </a:t>
            </a:r>
          </a:p>
        </p:txBody>
      </p:sp>
      <p:sp>
        <p:nvSpPr>
          <p:cNvPr id="17" name="Rectangle 16">
            <a:extLst>
              <a:ext uri="{FF2B5EF4-FFF2-40B4-BE49-F238E27FC236}">
                <a16:creationId xmlns:a16="http://schemas.microsoft.com/office/drawing/2014/main" id="{0941A91C-8450-4F8B-8FBF-3E634ED3081E}"/>
              </a:ext>
            </a:extLst>
          </p:cNvPr>
          <p:cNvSpPr/>
          <p:nvPr userDrawn="1"/>
        </p:nvSpPr>
        <p:spPr bwMode="hidden">
          <a:xfrm>
            <a:off x="0" y="36"/>
            <a:ext cx="3120272" cy="685796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0" name="Text Placeholder 19">
            <a:extLst>
              <a:ext uri="{FF2B5EF4-FFF2-40B4-BE49-F238E27FC236}">
                <a16:creationId xmlns:a16="http://schemas.microsoft.com/office/drawing/2014/main" id="{0AF97CD5-66AE-4EDA-8D23-A23D9D49A5AA}"/>
              </a:ext>
            </a:extLst>
          </p:cNvPr>
          <p:cNvSpPr>
            <a:spLocks noGrp="1"/>
          </p:cNvSpPr>
          <p:nvPr>
            <p:ph type="body" sz="quarter" idx="15" hasCustomPrompt="1"/>
          </p:nvPr>
        </p:nvSpPr>
        <p:spPr>
          <a:xfrm>
            <a:off x="3559180" y="475488"/>
            <a:ext cx="2463800" cy="792162"/>
          </a:xfrm>
        </p:spPr>
        <p:txBody>
          <a:bodyPr anchor="t"/>
          <a:lstStyle>
            <a:lvl1pPr marL="0" indent="0">
              <a:lnSpc>
                <a:spcPct val="95000"/>
              </a:lnSpc>
              <a:spcBef>
                <a:spcPts val="0"/>
              </a:spcBef>
              <a:buNone/>
              <a:defRPr sz="2400" b="0">
                <a:solidFill>
                  <a:schemeClr val="tx1"/>
                </a:solidFill>
                <a:latin typeface="+mj-lt"/>
              </a:defRPr>
            </a:lvl1pPr>
            <a:lvl2pPr marL="338328" indent="0">
              <a:buNone/>
              <a:defRPr/>
            </a:lvl2pPr>
            <a:lvl3pPr marL="685800" indent="0">
              <a:buNone/>
              <a:defRPr/>
            </a:lvl3pPr>
            <a:lvl4pPr marL="1014984" indent="0">
              <a:buNone/>
              <a:defRPr/>
            </a:lvl4pPr>
            <a:lvl5pPr marL="1380744" indent="0">
              <a:buNone/>
              <a:defRPr/>
            </a:lvl5pPr>
          </a:lstStyle>
          <a:p>
            <a:pPr lvl="0"/>
            <a:r>
              <a:rPr lang="en-CA" noProof="0"/>
              <a:t>Title here</a:t>
            </a:r>
          </a:p>
        </p:txBody>
      </p:sp>
      <p:sp>
        <p:nvSpPr>
          <p:cNvPr id="2" name="Title 1"/>
          <p:cNvSpPr>
            <a:spLocks noGrp="1"/>
          </p:cNvSpPr>
          <p:nvPr>
            <p:ph type="title" hasCustomPrompt="1"/>
          </p:nvPr>
        </p:nvSpPr>
        <p:spPr>
          <a:xfrm>
            <a:off x="466342" y="463843"/>
            <a:ext cx="2425329" cy="3401475"/>
          </a:xfrm>
        </p:spPr>
        <p:txBody>
          <a:bodyPr anchor="t">
            <a:noAutofit/>
          </a:bodyPr>
          <a:lstStyle>
            <a:lvl1pPr>
              <a:lnSpc>
                <a:spcPct val="95000"/>
              </a:lnSpc>
              <a:spcBef>
                <a:spcPts val="0"/>
              </a:spcBef>
              <a:defRPr sz="3200" baseline="0">
                <a:solidFill>
                  <a:schemeClr val="bg1"/>
                </a:solidFill>
              </a:defRPr>
            </a:lvl1pPr>
          </a:lstStyle>
          <a:p>
            <a:r>
              <a:rPr lang="en-CA" noProof="0"/>
              <a:t>Title </a:t>
            </a:r>
            <a:br>
              <a:rPr lang="en-CA" noProof="0"/>
            </a:br>
            <a:r>
              <a:rPr lang="en-CA" noProof="0"/>
              <a:t>of slide</a:t>
            </a:r>
          </a:p>
        </p:txBody>
      </p:sp>
      <p:sp>
        <p:nvSpPr>
          <p:cNvPr id="4" name="Date Placeholder 3"/>
          <p:cNvSpPr>
            <a:spLocks noGrp="1"/>
          </p:cNvSpPr>
          <p:nvPr>
            <p:ph type="dt" sz="half" idx="10"/>
          </p:nvPr>
        </p:nvSpPr>
        <p:spPr>
          <a:xfrm>
            <a:off x="11740895" y="7010398"/>
            <a:ext cx="447930" cy="45720"/>
          </a:xfrm>
        </p:spPr>
        <p:txBody>
          <a:bodyPr/>
          <a:lstStyle/>
          <a:p>
            <a:fld id="{2225BEF7-362C-47A2-99CE-F92BC52601A4}" type="datetime4">
              <a:rPr lang="en-CA" smtClean="0"/>
              <a:t>September 14, 2024</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a:xfrm>
            <a:off x="11449993" y="6399283"/>
            <a:ext cx="283219" cy="175694"/>
          </a:xfrm>
        </p:spPr>
        <p:txBody>
          <a:bodyPr/>
          <a:lstStyle/>
          <a:p>
            <a:fld id="{BB333B34-C87C-402E-ABB0-13B7C9DEBBC4}" type="slidenum">
              <a:rPr/>
              <a:t>‹#›</a:t>
            </a:fld>
            <a:endParaRPr/>
          </a:p>
        </p:txBody>
      </p:sp>
      <p:sp>
        <p:nvSpPr>
          <p:cNvPr id="14" name="Text Placeholder 19">
            <a:extLst>
              <a:ext uri="{FF2B5EF4-FFF2-40B4-BE49-F238E27FC236}">
                <a16:creationId xmlns:a16="http://schemas.microsoft.com/office/drawing/2014/main" id="{A51932F0-EBB7-48D2-9591-40F3F9E75737}"/>
              </a:ext>
            </a:extLst>
          </p:cNvPr>
          <p:cNvSpPr>
            <a:spLocks noGrp="1"/>
          </p:cNvSpPr>
          <p:nvPr>
            <p:ph type="body" sz="quarter" idx="20" hasCustomPrompt="1"/>
          </p:nvPr>
        </p:nvSpPr>
        <p:spPr>
          <a:xfrm>
            <a:off x="6533315" y="475488"/>
            <a:ext cx="5207070" cy="792162"/>
          </a:xfrm>
        </p:spPr>
        <p:txBody>
          <a:bodyPr anchor="t"/>
          <a:lstStyle>
            <a:lvl1pPr marL="0" indent="0">
              <a:lnSpc>
                <a:spcPct val="95000"/>
              </a:lnSpc>
              <a:spcBef>
                <a:spcPts val="0"/>
              </a:spcBef>
              <a:buNone/>
              <a:defRPr sz="2400" b="0">
                <a:latin typeface="+mj-lt"/>
              </a:defRPr>
            </a:lvl1pPr>
            <a:lvl2pPr marL="338328" indent="0">
              <a:buNone/>
              <a:defRPr/>
            </a:lvl2pPr>
            <a:lvl3pPr marL="685800" indent="0">
              <a:buNone/>
              <a:defRPr/>
            </a:lvl3pPr>
            <a:lvl4pPr marL="1014984" indent="0">
              <a:buNone/>
              <a:defRPr/>
            </a:lvl4pPr>
            <a:lvl5pPr marL="1380744" indent="0">
              <a:buNone/>
              <a:defRPr/>
            </a:lvl5pPr>
          </a:lstStyle>
          <a:p>
            <a:pPr lvl="0"/>
            <a:r>
              <a:rPr lang="en-CA" noProof="0"/>
              <a:t>Optional title</a:t>
            </a:r>
          </a:p>
        </p:txBody>
      </p:sp>
      <p:sp>
        <p:nvSpPr>
          <p:cNvPr id="10" name="Text Placeholder 9">
            <a:extLst>
              <a:ext uri="{FF2B5EF4-FFF2-40B4-BE49-F238E27FC236}">
                <a16:creationId xmlns:a16="http://schemas.microsoft.com/office/drawing/2014/main" id="{86456917-5A0D-4B01-9F9A-CC2545886632}"/>
              </a:ext>
            </a:extLst>
          </p:cNvPr>
          <p:cNvSpPr>
            <a:spLocks noGrp="1"/>
          </p:cNvSpPr>
          <p:nvPr>
            <p:ph type="body" sz="quarter" idx="21" hasCustomPrompt="1"/>
          </p:nvPr>
        </p:nvSpPr>
        <p:spPr>
          <a:xfrm>
            <a:off x="3559180" y="1435608"/>
            <a:ext cx="2463800" cy="4597721"/>
          </a:xfrm>
        </p:spPr>
        <p:txBody>
          <a:bodyPr/>
          <a:lstStyle>
            <a:lvl1pPr>
              <a:spcBef>
                <a:spcPts val="600"/>
              </a:spcBef>
              <a:defRPr sz="1400"/>
            </a:lvl1pPr>
            <a:lvl2pPr>
              <a:spcBef>
                <a:spcPts val="600"/>
              </a:spcBef>
              <a:defRPr sz="1400"/>
            </a:lvl2pPr>
            <a:lvl3pPr>
              <a:spcBef>
                <a:spcPts val="600"/>
              </a:spcBef>
              <a:defRPr sz="1400"/>
            </a:lvl3pPr>
            <a:lvl4pPr>
              <a:spcBef>
                <a:spcPts val="600"/>
              </a:spcBef>
              <a:defRPr sz="1400"/>
            </a:lvl4pPr>
            <a:lvl5pPr>
              <a:spcBef>
                <a:spcPts val="600"/>
              </a:spcBef>
              <a:defRPr sz="1400"/>
            </a:lvl5pPr>
            <a:lvl6pPr>
              <a:spcBef>
                <a:spcPts val="600"/>
              </a:spcBef>
              <a:defRPr sz="1400"/>
            </a:lvl6pPr>
            <a:lvl7pPr>
              <a:spcBef>
                <a:spcPts val="600"/>
              </a:spcBef>
              <a:defRPr sz="1400"/>
            </a:lvl7pPr>
            <a:lvl8pPr>
              <a:spcBef>
                <a:spcPts val="600"/>
              </a:spcBef>
              <a:defRPr sz="1400"/>
            </a:lvl8pPr>
            <a:lvl9pPr>
              <a:spcBef>
                <a:spcPts val="600"/>
              </a:spcBef>
              <a:defRPr sz="1400"/>
            </a:lvl9pPr>
          </a:lstStyle>
          <a:p>
            <a:pPr lvl="0"/>
            <a:r>
              <a:rPr lang="en-CA" noProof="0"/>
              <a:t>Click to add body copy</a:t>
            </a:r>
          </a:p>
          <a:p>
            <a:pPr lvl="1"/>
            <a:r>
              <a:rPr lang="en-CA" noProof="0"/>
              <a:t>Second level</a:t>
            </a:r>
          </a:p>
          <a:p>
            <a:pPr lvl="2"/>
            <a:r>
              <a:rPr lang="en-CA" noProof="0"/>
              <a:t>Third level</a:t>
            </a:r>
          </a:p>
          <a:p>
            <a:pPr lvl="3"/>
            <a:r>
              <a:rPr lang="en-CA" noProof="0"/>
              <a:t>Fourth level</a:t>
            </a:r>
          </a:p>
          <a:p>
            <a:pPr lvl="4"/>
            <a:r>
              <a:rPr lang="en-CA" noProof="0"/>
              <a:t>Fifth level</a:t>
            </a:r>
          </a:p>
          <a:p>
            <a:pPr lvl="5"/>
            <a:r>
              <a:rPr lang="en-CA" noProof="0"/>
              <a:t>Sixth level</a:t>
            </a:r>
          </a:p>
          <a:p>
            <a:pPr lvl="6"/>
            <a:r>
              <a:rPr lang="en-CA" noProof="0"/>
              <a:t>Seventh level</a:t>
            </a:r>
          </a:p>
          <a:p>
            <a:pPr lvl="7"/>
            <a:r>
              <a:rPr lang="en-CA" noProof="0"/>
              <a:t>Eighth level</a:t>
            </a:r>
          </a:p>
          <a:p>
            <a:pPr lvl="8"/>
            <a:r>
              <a:rPr lang="en-CA" noProof="0"/>
              <a:t>Ninth level</a:t>
            </a:r>
          </a:p>
        </p:txBody>
      </p:sp>
      <p:sp>
        <p:nvSpPr>
          <p:cNvPr id="15" name="Content Placeholder 14">
            <a:extLst>
              <a:ext uri="{FF2B5EF4-FFF2-40B4-BE49-F238E27FC236}">
                <a16:creationId xmlns:a16="http://schemas.microsoft.com/office/drawing/2014/main" id="{50063603-5807-4630-8EB7-C1EBC7302DA8}"/>
              </a:ext>
            </a:extLst>
          </p:cNvPr>
          <p:cNvSpPr>
            <a:spLocks noGrp="1"/>
          </p:cNvSpPr>
          <p:nvPr>
            <p:ph sz="quarter" idx="22" hasCustomPrompt="1"/>
          </p:nvPr>
        </p:nvSpPr>
        <p:spPr>
          <a:xfrm>
            <a:off x="6533316" y="1435608"/>
            <a:ext cx="5207580" cy="4597721"/>
          </a:xfrm>
        </p:spPr>
        <p:txBody>
          <a:bodyPr/>
          <a:lstStyle>
            <a:lvl1pPr>
              <a:spcBef>
                <a:spcPts val="600"/>
              </a:spcBef>
              <a:defRPr sz="1400"/>
            </a:lvl1pPr>
            <a:lvl2pPr>
              <a:spcBef>
                <a:spcPts val="600"/>
              </a:spcBef>
              <a:defRPr sz="1400"/>
            </a:lvl2pPr>
            <a:lvl3pPr>
              <a:spcBef>
                <a:spcPts val="600"/>
              </a:spcBef>
              <a:defRPr sz="1400"/>
            </a:lvl3pPr>
            <a:lvl4pPr>
              <a:spcBef>
                <a:spcPts val="600"/>
              </a:spcBef>
              <a:defRPr sz="1400"/>
            </a:lvl4pPr>
            <a:lvl5pPr>
              <a:spcBef>
                <a:spcPts val="600"/>
              </a:spcBef>
              <a:defRPr sz="1400"/>
            </a:lvl5pPr>
            <a:lvl6pPr>
              <a:spcBef>
                <a:spcPts val="600"/>
              </a:spcBef>
              <a:defRPr sz="1400"/>
            </a:lvl6pPr>
            <a:lvl7pPr>
              <a:spcBef>
                <a:spcPts val="600"/>
              </a:spcBef>
              <a:defRPr sz="1400"/>
            </a:lvl7pPr>
            <a:lvl8pPr>
              <a:spcBef>
                <a:spcPts val="600"/>
              </a:spcBef>
              <a:defRPr sz="1400"/>
            </a:lvl8pPr>
            <a:lvl9pPr>
              <a:spcBef>
                <a:spcPts val="600"/>
              </a:spcBef>
              <a:defRPr sz="1400"/>
            </a:lvl9pPr>
          </a:lstStyle>
          <a:p>
            <a:pPr lvl="0"/>
            <a:r>
              <a:rPr lang="en-CA" noProof="0"/>
              <a:t>Add body copy or click icon for other content options</a:t>
            </a:r>
          </a:p>
          <a:p>
            <a:pPr lvl="1"/>
            <a:r>
              <a:rPr lang="en-CA" noProof="0"/>
              <a:t>Second level</a:t>
            </a:r>
          </a:p>
          <a:p>
            <a:pPr lvl="2"/>
            <a:r>
              <a:rPr lang="en-CA" noProof="0"/>
              <a:t>Third level</a:t>
            </a:r>
          </a:p>
          <a:p>
            <a:pPr lvl="3"/>
            <a:r>
              <a:rPr lang="en-CA" noProof="0"/>
              <a:t>Fourth level</a:t>
            </a:r>
          </a:p>
          <a:p>
            <a:pPr lvl="4"/>
            <a:r>
              <a:rPr lang="en-CA" noProof="0"/>
              <a:t>Fifth level</a:t>
            </a:r>
          </a:p>
          <a:p>
            <a:pPr lvl="5"/>
            <a:r>
              <a:rPr lang="en-CA" noProof="0"/>
              <a:t>Sixth level</a:t>
            </a:r>
          </a:p>
          <a:p>
            <a:pPr lvl="6"/>
            <a:r>
              <a:rPr lang="en-CA" noProof="0"/>
              <a:t>Seventh level</a:t>
            </a:r>
          </a:p>
          <a:p>
            <a:pPr lvl="7"/>
            <a:r>
              <a:rPr lang="en-CA" noProof="0"/>
              <a:t>Eighth level</a:t>
            </a:r>
          </a:p>
          <a:p>
            <a:pPr lvl="8"/>
            <a:r>
              <a:rPr lang="en-CA" noProof="0"/>
              <a:t>Ninth level</a:t>
            </a:r>
          </a:p>
        </p:txBody>
      </p:sp>
      <p:pic>
        <p:nvPicPr>
          <p:cNvPr id="3" name="Graphic 2">
            <a:extLst>
              <a:ext uri="{FF2B5EF4-FFF2-40B4-BE49-F238E27FC236}">
                <a16:creationId xmlns:a16="http://schemas.microsoft.com/office/drawing/2014/main" id="{22A2F486-1EEC-4F40-A1A8-140B718D020E}"/>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6893" b="19384"/>
          <a:stretch/>
        </p:blipFill>
        <p:spPr bwMode="black">
          <a:xfrm>
            <a:off x="224387" y="6211341"/>
            <a:ext cx="1754718" cy="561677"/>
          </a:xfrm>
          <a:prstGeom prst="rect">
            <a:avLst/>
          </a:prstGeom>
        </p:spPr>
      </p:pic>
    </p:spTree>
    <p:extLst>
      <p:ext uri="{BB962C8B-B14F-4D97-AF65-F5344CB8AC3E}">
        <p14:creationId xmlns:p14="http://schemas.microsoft.com/office/powerpoint/2010/main" val="3576981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FE66896-6C98-4CA5-8352-966F1C5B8B94}" type="datetime4">
              <a:rPr lang="en-CA" smtClean="0"/>
              <a:t>September 14, 2024</a:t>
            </a:fld>
            <a:endParaRPr/>
          </a:p>
        </p:txBody>
      </p:sp>
      <p:sp>
        <p:nvSpPr>
          <p:cNvPr id="3" name="Footer Placeholder 2"/>
          <p:cNvSpPr>
            <a:spLocks noGrp="1"/>
          </p:cNvSpPr>
          <p:nvPr>
            <p:ph type="ftr" sz="quarter" idx="11"/>
          </p:nvPr>
        </p:nvSpPr>
        <p:spPr/>
        <p:txBody>
          <a:bodyPr/>
          <a:lstStyle/>
          <a:p>
            <a:endParaRPr/>
          </a:p>
        </p:txBody>
      </p:sp>
      <p:sp>
        <p:nvSpPr>
          <p:cNvPr id="4" name="Slide Number Placeholder 3"/>
          <p:cNvSpPr>
            <a:spLocks noGrp="1"/>
          </p:cNvSpPr>
          <p:nvPr>
            <p:ph type="sldNum" sz="quarter" idx="12"/>
          </p:nvPr>
        </p:nvSpPr>
        <p:spPr/>
        <p:txBody>
          <a:bodyPr/>
          <a:lstStyle/>
          <a:p>
            <a:fld id="{BB333B34-C87C-402E-ABB0-13B7C9DEBBC4}" type="slidenum">
              <a:rPr/>
              <a:t>‹#›</a:t>
            </a:fld>
            <a:endParaRPr/>
          </a:p>
        </p:txBody>
      </p:sp>
    </p:spTree>
    <p:extLst>
      <p:ext uri="{BB962C8B-B14F-4D97-AF65-F5344CB8AC3E}">
        <p14:creationId xmlns:p14="http://schemas.microsoft.com/office/powerpoint/2010/main" val="2787621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Closing slide">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a:defRPr>
                <a:solidFill>
                  <a:schemeClr val="bg1"/>
                </a:solidFill>
              </a:defRPr>
            </a:lvl1pPr>
          </a:lstStyle>
          <a:p>
            <a:fld id="{B2C3B442-1249-4FC3-83EE-3BA61C9623C1}" type="datetime4">
              <a:rPr lang="en-CA" smtClean="0"/>
              <a:t>September 14, 2024</a:t>
            </a:fld>
            <a:endParaRPr lang="en-US"/>
          </a:p>
        </p:txBody>
      </p:sp>
      <p:sp>
        <p:nvSpPr>
          <p:cNvPr id="4" name="Footer Placeholder 3"/>
          <p:cNvSpPr>
            <a:spLocks noGrp="1"/>
          </p:cNvSpPr>
          <p:nvPr>
            <p:ph type="ftr" sz="quarter" idx="11"/>
          </p:nvPr>
        </p:nvSpPr>
        <p:spPr/>
        <p:txBody>
          <a:bodyPr/>
          <a:lstStyle/>
          <a:p>
            <a:endParaRPr/>
          </a:p>
        </p:txBody>
      </p:sp>
      <p:sp>
        <p:nvSpPr>
          <p:cNvPr id="5" name="Slide Number Placeholder 4"/>
          <p:cNvSpPr>
            <a:spLocks noGrp="1"/>
          </p:cNvSpPr>
          <p:nvPr>
            <p:ph type="sldNum" sz="quarter" idx="12"/>
          </p:nvPr>
        </p:nvSpPr>
        <p:spPr/>
        <p:txBody>
          <a:bodyPr/>
          <a:lstStyle>
            <a:lvl1pPr>
              <a:defRPr>
                <a:solidFill>
                  <a:schemeClr val="tx1"/>
                </a:solidFill>
              </a:defRPr>
            </a:lvl1pPr>
          </a:lstStyle>
          <a:p>
            <a:fld id="{BB333B34-C87C-402E-ABB0-13B7C9DEBBC4}" type="slidenum">
              <a:rPr lang="en-CA" smtClean="0"/>
              <a:pPr/>
              <a:t>‹#›</a:t>
            </a:fld>
            <a:endParaRPr lang="en-CA"/>
          </a:p>
        </p:txBody>
      </p:sp>
      <p:pic>
        <p:nvPicPr>
          <p:cNvPr id="2" name="Graphic 1">
            <a:extLst>
              <a:ext uri="{FF2B5EF4-FFF2-40B4-BE49-F238E27FC236}">
                <a16:creationId xmlns:a16="http://schemas.microsoft.com/office/drawing/2014/main" id="{169A1C28-0D92-4516-90F6-F3E9BC6B72B2}"/>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1931" t="24570" r="11885" b="24344"/>
          <a:stretch/>
        </p:blipFill>
        <p:spPr bwMode="black">
          <a:xfrm>
            <a:off x="3462048" y="2542309"/>
            <a:ext cx="5264729" cy="1773382"/>
          </a:xfrm>
          <a:prstGeom prst="rect">
            <a:avLst/>
          </a:prstGeom>
        </p:spPr>
      </p:pic>
    </p:spTree>
    <p:extLst>
      <p:ext uri="{BB962C8B-B14F-4D97-AF65-F5344CB8AC3E}">
        <p14:creationId xmlns:p14="http://schemas.microsoft.com/office/powerpoint/2010/main" val="39488777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Getting starte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99911C52-8BD4-4F0D-866B-C996C90A70C0}"/>
              </a:ext>
            </a:extLst>
          </p:cNvPr>
          <p:cNvSpPr/>
          <p:nvPr userDrawn="1"/>
        </p:nvSpPr>
        <p:spPr>
          <a:xfrm>
            <a:off x="373167" y="1612907"/>
            <a:ext cx="11367728" cy="3608680"/>
          </a:xfrm>
          <a:prstGeom prst="rect">
            <a:avLst/>
          </a:prstGeom>
        </p:spPr>
        <p:txBody>
          <a:bodyPr wrap="square">
            <a:spAutoFit/>
          </a:bodyPr>
          <a:lstStyle/>
          <a:p>
            <a:pPr marL="0" marR="0" lvl="0" indent="0" algn="l" defTabSz="914126" rtl="0" eaLnBrk="1" fontAlgn="auto" latinLnBrk="0" hangingPunct="1">
              <a:lnSpc>
                <a:spcPct val="95000"/>
              </a:lnSpc>
              <a:spcBef>
                <a:spcPts val="1200"/>
              </a:spcBef>
              <a:spcAft>
                <a:spcPts val="0"/>
              </a:spcAft>
              <a:buClrTx/>
              <a:buSzTx/>
              <a:buFont typeface="Arial" panose="020B0604020202020204" pitchFamily="34" charset="0"/>
              <a:buNone/>
              <a:tabLst/>
              <a:defRPr/>
            </a:pPr>
            <a:r>
              <a:rPr kumimoji="0" lang="en-US" sz="1400" b="1" i="0" u="none" strike="noStrike" kern="1200" cap="none" spc="0" normalizeH="0" baseline="0" noProof="0">
                <a:ln>
                  <a:noFill/>
                </a:ln>
                <a:solidFill>
                  <a:prstClr val="black"/>
                </a:solidFill>
                <a:effectLst/>
                <a:uLnTx/>
                <a:uFillTx/>
                <a:latin typeface="+mn-lt"/>
                <a:ea typeface="+mn-ea"/>
                <a:cs typeface="+mn-cs"/>
              </a:rPr>
              <a:t>A few recommendations: </a:t>
            </a:r>
          </a:p>
          <a:p>
            <a:pPr marL="228531" marR="0" lvl="0" indent="-228531" algn="l" defTabSz="914126" rtl="0" eaLnBrk="1" fontAlgn="auto" latinLnBrk="0" hangingPunct="1">
              <a:lnSpc>
                <a:spcPct val="95000"/>
              </a:lnSpc>
              <a:spcBef>
                <a:spcPts val="1200"/>
              </a:spcBef>
              <a:spcAft>
                <a:spcPts val="0"/>
              </a:spcAft>
              <a:buClrTx/>
              <a:buSzPct val="115000"/>
              <a:buFont typeface="Arial" panose="020B0604020202020204" pitchFamily="34" charset="0"/>
              <a:buChar char="•"/>
              <a:tabLst/>
              <a:defRPr/>
            </a:pPr>
            <a:r>
              <a:rPr kumimoji="0" lang="en-US" sz="1400" b="0" i="0" u="none" strike="noStrike" kern="1200" cap="none" spc="0" normalizeH="0" baseline="0" noProof="0">
                <a:ln>
                  <a:noFill/>
                </a:ln>
                <a:solidFill>
                  <a:prstClr val="black"/>
                </a:solidFill>
                <a:effectLst/>
                <a:uLnTx/>
                <a:uFillTx/>
                <a:latin typeface="+mn-lt"/>
                <a:ea typeface="+mn-ea"/>
                <a:cs typeface="+mn-cs"/>
              </a:rPr>
              <a:t>Sample slides are included to help you get started. You can edit these sample slides or insert new slides, however it is recommended </a:t>
            </a:r>
            <a:br>
              <a:rPr kumimoji="0" lang="en-US" sz="1400" b="0" i="0" u="none" strike="noStrike" kern="1200" cap="none" spc="0" normalizeH="0" baseline="0" noProof="0">
                <a:ln>
                  <a:noFill/>
                </a:ln>
                <a:solidFill>
                  <a:prstClr val="black"/>
                </a:solidFill>
                <a:effectLst/>
                <a:uLnTx/>
                <a:uFillTx/>
                <a:latin typeface="+mn-lt"/>
                <a:ea typeface="+mn-ea"/>
                <a:cs typeface="+mn-cs"/>
              </a:rPr>
            </a:br>
            <a:r>
              <a:rPr kumimoji="0" lang="en-US" sz="1400" b="0" i="0" u="none" strike="noStrike" kern="1200" cap="none" spc="0" normalizeH="0" baseline="0" noProof="0">
                <a:ln>
                  <a:noFill/>
                </a:ln>
                <a:solidFill>
                  <a:prstClr val="black"/>
                </a:solidFill>
                <a:effectLst/>
                <a:uLnTx/>
                <a:uFillTx/>
                <a:latin typeface="+mn-lt"/>
                <a:ea typeface="+mn-ea"/>
                <a:cs typeface="+mn-cs"/>
              </a:rPr>
              <a:t>you maintain a consistent title and finishing slide.</a:t>
            </a:r>
            <a:endParaRPr kumimoji="0" lang="en-US" sz="1400" b="0" i="0" u="none" strike="noStrike" kern="1200" cap="none" spc="0" normalizeH="0" baseline="0" noProof="0">
              <a:ln>
                <a:noFill/>
              </a:ln>
              <a:solidFill>
                <a:schemeClr val="tx1"/>
              </a:solidFill>
              <a:effectLst/>
              <a:uLnTx/>
              <a:uFillTx/>
              <a:latin typeface="+mn-lt"/>
              <a:ea typeface="+mn-ea"/>
              <a:cs typeface="+mn-cs"/>
            </a:endParaRPr>
          </a:p>
          <a:p>
            <a:pPr marL="228531" marR="0" lvl="0" indent="-228531" algn="l" defTabSz="914126" rtl="0" eaLnBrk="1" fontAlgn="auto" latinLnBrk="0" hangingPunct="1">
              <a:lnSpc>
                <a:spcPct val="95000"/>
              </a:lnSpc>
              <a:spcBef>
                <a:spcPts val="1200"/>
              </a:spcBef>
              <a:spcAft>
                <a:spcPts val="0"/>
              </a:spcAft>
              <a:buClrTx/>
              <a:buSzPct val="115000"/>
              <a:buFont typeface="Arial" panose="020B0604020202020204" pitchFamily="34" charset="0"/>
              <a:buChar char="•"/>
              <a:tabLst/>
              <a:defRPr/>
            </a:pPr>
            <a:r>
              <a:rPr kumimoji="0" lang="en-US" sz="1400" b="0" i="0" u="none" strike="noStrike" kern="1200" cap="none" spc="0" normalizeH="0" baseline="0" noProof="0">
                <a:ln>
                  <a:noFill/>
                </a:ln>
                <a:solidFill>
                  <a:prstClr val="black"/>
                </a:solidFill>
                <a:effectLst/>
                <a:uLnTx/>
                <a:uFillTx/>
                <a:latin typeface="+mn-lt"/>
                <a:ea typeface="+mn-ea"/>
                <a:cs typeface="+mn-cs"/>
              </a:rPr>
              <a:t>Maintain the integrity of the key template features: Ensure consistency in locations and space around the logo, leverage the Manulife JH colour palette and Arial font, and use the icons and images that have been provided for you.</a:t>
            </a:r>
            <a:endParaRPr kumimoji="0" lang="en-US" sz="1400" b="0" i="0" u="none" strike="noStrike" kern="1200" cap="none" spc="0" normalizeH="0" baseline="0" noProof="0">
              <a:ln>
                <a:noFill/>
              </a:ln>
              <a:solidFill>
                <a:schemeClr val="bg1"/>
              </a:solidFill>
              <a:effectLst/>
              <a:uLnTx/>
              <a:uFillTx/>
              <a:latin typeface="Arial" panose="02020503040401060103" pitchFamily="18" charset="0"/>
              <a:ea typeface="+mn-ea"/>
              <a:cs typeface="+mn-cs"/>
            </a:endParaRPr>
          </a:p>
          <a:p>
            <a:pPr marL="228531" marR="0" lvl="0" indent="-228531" algn="l" defTabSz="914126" rtl="0" eaLnBrk="1" fontAlgn="auto" latinLnBrk="0" hangingPunct="1">
              <a:lnSpc>
                <a:spcPct val="100000"/>
              </a:lnSpc>
              <a:spcBef>
                <a:spcPts val="1200"/>
              </a:spcBef>
              <a:spcAft>
                <a:spcPts val="0"/>
              </a:spcAft>
              <a:buClrTx/>
              <a:buSzPct val="100000"/>
              <a:buFont typeface="Arial" panose="020B0604020202020204" pitchFamily="34" charset="0"/>
              <a:buChar char="•"/>
              <a:tabLst/>
              <a:defRPr/>
            </a:pPr>
            <a:endParaRPr kumimoji="0" lang="en-US" sz="1400" b="0" i="0" u="none" strike="noStrike" kern="1200" cap="none" spc="0" normalizeH="0" baseline="0" noProof="0">
              <a:ln>
                <a:noFill/>
              </a:ln>
              <a:solidFill>
                <a:prstClr val="black"/>
              </a:solidFill>
              <a:effectLst/>
              <a:uLnTx/>
              <a:uFillTx/>
              <a:latin typeface="+mn-lt"/>
              <a:ea typeface="+mn-ea"/>
              <a:cs typeface="+mn-cs"/>
            </a:endParaRPr>
          </a:p>
          <a:p>
            <a:pPr marL="0" marR="0" lvl="0" indent="0" algn="l" defTabSz="914126" rtl="0" eaLnBrk="1" fontAlgn="auto" latinLnBrk="0" hangingPunct="1">
              <a:lnSpc>
                <a:spcPct val="100000"/>
              </a:lnSpc>
              <a:spcBef>
                <a:spcPts val="1200"/>
              </a:spcBef>
              <a:spcAft>
                <a:spcPts val="0"/>
              </a:spcAft>
              <a:buClrTx/>
              <a:buSzPct val="100000"/>
              <a:buFont typeface="Arial" panose="020B0604020202020204" pitchFamily="34" charset="0"/>
              <a:buNone/>
              <a:tabLst/>
              <a:defRPr/>
            </a:pPr>
            <a:endParaRPr kumimoji="0" lang="en-US" sz="2999" b="0" i="0" u="none" strike="noStrike" kern="1200" cap="none" spc="0" normalizeH="0" baseline="0" noProof="0">
              <a:ln>
                <a:noFill/>
              </a:ln>
              <a:solidFill>
                <a:prstClr val="black"/>
              </a:solidFill>
              <a:effectLst/>
              <a:uLnTx/>
              <a:uFillTx/>
              <a:latin typeface="+mn-lt"/>
              <a:ea typeface="+mn-ea"/>
              <a:cs typeface="+mn-cs"/>
            </a:endParaRPr>
          </a:p>
          <a:p>
            <a:pPr marL="0" marR="0" lvl="0" indent="0" algn="l" defTabSz="914126" rtl="0" eaLnBrk="1" fontAlgn="auto" latinLnBrk="0" hangingPunct="1">
              <a:lnSpc>
                <a:spcPct val="100000"/>
              </a:lnSpc>
              <a:spcBef>
                <a:spcPts val="1200"/>
              </a:spcBef>
              <a:spcAft>
                <a:spcPts val="0"/>
              </a:spcAft>
              <a:buClrTx/>
              <a:buSzPct val="100000"/>
              <a:buFont typeface="Arial" panose="020B0604020202020204" pitchFamily="34" charset="0"/>
              <a:buNone/>
              <a:tabLst/>
              <a:defRPr/>
            </a:pPr>
            <a:endParaRPr kumimoji="0" lang="en-US" sz="1999" b="0" i="0" u="none" strike="noStrike" kern="1200" cap="none" spc="0" normalizeH="0" baseline="0" noProof="0">
              <a:ln>
                <a:noFill/>
              </a:ln>
              <a:solidFill>
                <a:prstClr val="black"/>
              </a:solidFill>
              <a:effectLst/>
              <a:uLnTx/>
              <a:uFillTx/>
              <a:latin typeface="+mn-lt"/>
              <a:ea typeface="+mn-ea"/>
              <a:cs typeface="+mn-cs"/>
            </a:endParaRPr>
          </a:p>
          <a:p>
            <a:pPr marL="0" marR="0" lvl="0" indent="0" algn="l" defTabSz="914126" rtl="0" eaLnBrk="1" fontAlgn="auto" latinLnBrk="0" hangingPunct="1">
              <a:lnSpc>
                <a:spcPct val="100000"/>
              </a:lnSpc>
              <a:spcBef>
                <a:spcPts val="1200"/>
              </a:spcBef>
              <a:spcAft>
                <a:spcPts val="0"/>
              </a:spcAft>
              <a:buClrTx/>
              <a:buSzPct val="100000"/>
              <a:buFont typeface="Arial" panose="020B0604020202020204" pitchFamily="34" charset="0"/>
              <a:buNone/>
              <a:tabLst/>
              <a:defRPr/>
            </a:pPr>
            <a:r>
              <a:rPr kumimoji="0" lang="en-US" sz="1400" b="1" i="0" u="none" strike="noStrike" kern="1200" cap="none" spc="0" normalizeH="0" baseline="0" noProof="0">
                <a:ln>
                  <a:noFill/>
                </a:ln>
                <a:solidFill>
                  <a:prstClr val="black"/>
                </a:solidFill>
                <a:effectLst/>
                <a:uLnTx/>
                <a:uFillTx/>
                <a:latin typeface="+mn-lt"/>
                <a:ea typeface="+mn-ea"/>
                <a:cs typeface="+mn-cs"/>
              </a:rPr>
              <a:t>If you have any questions or concerns, please email us at brand@manulife.com.</a:t>
            </a:r>
          </a:p>
          <a:p>
            <a:pPr marL="228531" marR="0" lvl="0" indent="-228531" algn="l" defTabSz="914126" rtl="0" eaLnBrk="1" fontAlgn="auto" latinLnBrk="0" hangingPunct="1">
              <a:lnSpc>
                <a:spcPct val="100000"/>
              </a:lnSpc>
              <a:spcBef>
                <a:spcPts val="1200"/>
              </a:spcBef>
              <a:spcAft>
                <a:spcPts val="0"/>
              </a:spcAft>
              <a:buClrTx/>
              <a:buSzPct val="100000"/>
              <a:buFont typeface="Arial" panose="020B0604020202020204" pitchFamily="34" charset="0"/>
              <a:buChar char="•"/>
              <a:tabLst/>
              <a:defRPr/>
            </a:pPr>
            <a:endParaRPr kumimoji="0" lang="en-US" sz="1400" b="0" i="0" u="none" strike="noStrike" kern="1200" cap="none" spc="0" normalizeH="0" baseline="0" noProof="0">
              <a:ln>
                <a:noFill/>
              </a:ln>
              <a:solidFill>
                <a:prstClr val="black"/>
              </a:solidFill>
              <a:effectLst/>
              <a:uLnTx/>
              <a:uFillTx/>
              <a:latin typeface="+mn-lt"/>
              <a:ea typeface="+mn-ea"/>
              <a:cs typeface="+mn-cs"/>
            </a:endParaRPr>
          </a:p>
        </p:txBody>
      </p:sp>
      <p:sp>
        <p:nvSpPr>
          <p:cNvPr id="15" name="Rectangle 14">
            <a:extLst>
              <a:ext uri="{FF2B5EF4-FFF2-40B4-BE49-F238E27FC236}">
                <a16:creationId xmlns:a16="http://schemas.microsoft.com/office/drawing/2014/main" id="{11E92F06-F4FB-4621-9169-B57FD0A41EED}"/>
              </a:ext>
            </a:extLst>
          </p:cNvPr>
          <p:cNvSpPr/>
          <p:nvPr userDrawn="1"/>
        </p:nvSpPr>
        <p:spPr>
          <a:xfrm>
            <a:off x="381713" y="950980"/>
            <a:ext cx="11340771" cy="461665"/>
          </a:xfrm>
          <a:prstGeom prst="rect">
            <a:avLst/>
          </a:prstGeom>
        </p:spPr>
        <p:txBody>
          <a:bodyPr wrap="square">
            <a:spAutoFit/>
          </a:bodyPr>
          <a:lstStyle/>
          <a:p>
            <a:r>
              <a:rPr kumimoji="0" lang="en-US" sz="2399" b="1" i="0" u="none" strike="noStrike" kern="1200" cap="none" spc="0" normalizeH="0" baseline="0" noProof="0">
                <a:ln>
                  <a:noFill/>
                </a:ln>
                <a:solidFill>
                  <a:prstClr val="black"/>
                </a:solidFill>
                <a:effectLst/>
                <a:uLnTx/>
                <a:uFillTx/>
                <a:latin typeface="+mn-lt"/>
                <a:ea typeface="+mj-ea"/>
                <a:cs typeface="+mj-cs"/>
              </a:rPr>
              <a:t>Getting Started – </a:t>
            </a:r>
            <a:r>
              <a:rPr kumimoji="0" lang="en-US" sz="2399" b="1" i="0" u="none" strike="noStrike" kern="1200" cap="none" spc="0" normalizeH="0" baseline="0" noProof="0">
                <a:ln>
                  <a:noFill/>
                </a:ln>
                <a:solidFill>
                  <a:prstClr val="black"/>
                </a:solidFill>
                <a:effectLst/>
                <a:uLnTx/>
                <a:uFillTx/>
                <a:latin typeface="+mn-lt"/>
                <a:ea typeface="+mn-ea"/>
                <a:cs typeface="+mn-cs"/>
              </a:rPr>
              <a:t>Official John Hancock Template</a:t>
            </a:r>
            <a:endParaRPr lang="en-CA" sz="1799"/>
          </a:p>
        </p:txBody>
      </p:sp>
      <p:sp>
        <p:nvSpPr>
          <p:cNvPr id="2" name="Date Placeholder 1"/>
          <p:cNvSpPr>
            <a:spLocks noGrp="1"/>
          </p:cNvSpPr>
          <p:nvPr userDrawn="1">
            <p:ph type="dt" sz="half" idx="10"/>
          </p:nvPr>
        </p:nvSpPr>
        <p:spPr/>
        <p:txBody>
          <a:bodyPr/>
          <a:lstStyle/>
          <a:p>
            <a:fld id="{61A4BEF5-9A05-4D20-83E5-233E87403DC0}" type="datetime4">
              <a:rPr lang="en-CA" smtClean="0"/>
              <a:t>September 14, 2024</a:t>
            </a:fld>
            <a:endParaRPr/>
          </a:p>
        </p:txBody>
      </p:sp>
      <p:sp>
        <p:nvSpPr>
          <p:cNvPr id="3" name="Footer Placeholder 2"/>
          <p:cNvSpPr>
            <a:spLocks noGrp="1"/>
          </p:cNvSpPr>
          <p:nvPr userDrawn="1">
            <p:ph type="ftr" sz="quarter" idx="11"/>
          </p:nvPr>
        </p:nvSpPr>
        <p:spPr/>
        <p:txBody>
          <a:bodyPr/>
          <a:lstStyle/>
          <a:p>
            <a:endParaRPr/>
          </a:p>
        </p:txBody>
      </p:sp>
      <p:sp>
        <p:nvSpPr>
          <p:cNvPr id="4" name="Slide Number Placeholder 3"/>
          <p:cNvSpPr>
            <a:spLocks noGrp="1"/>
          </p:cNvSpPr>
          <p:nvPr userDrawn="1">
            <p:ph type="sldNum" sz="quarter" idx="12"/>
          </p:nvPr>
        </p:nvSpPr>
        <p:spPr/>
        <p:txBody>
          <a:bodyPr/>
          <a:lstStyle/>
          <a:p>
            <a:fld id="{BB333B34-C87C-402E-ABB0-13B7C9DEBBC4}" type="slidenum">
              <a:rPr/>
              <a:t>‹#›</a:t>
            </a:fld>
            <a:endParaRPr/>
          </a:p>
        </p:txBody>
      </p:sp>
      <p:sp>
        <p:nvSpPr>
          <p:cNvPr id="9" name="Rectangle 8">
            <a:extLst>
              <a:ext uri="{FF2B5EF4-FFF2-40B4-BE49-F238E27FC236}">
                <a16:creationId xmlns:a16="http://schemas.microsoft.com/office/drawing/2014/main" id="{A153B09A-151F-464A-973F-FF30F816F5E8}"/>
              </a:ext>
            </a:extLst>
          </p:cNvPr>
          <p:cNvSpPr/>
          <p:nvPr userDrawn="1"/>
        </p:nvSpPr>
        <p:spPr>
          <a:xfrm>
            <a:off x="455614" y="362063"/>
            <a:ext cx="2636940" cy="246221"/>
          </a:xfrm>
          <a:prstGeom prst="rect">
            <a:avLst/>
          </a:prstGeom>
        </p:spPr>
        <p:txBody>
          <a:bodyPr wrap="none" lIns="0" rIns="0">
            <a:spAutoFit/>
          </a:bodyPr>
          <a:lstStyle/>
          <a:p>
            <a:r>
              <a:rPr lang="en-US" sz="1000">
                <a:latin typeface="+mn-lt"/>
              </a:rPr>
              <a:t>For use with Microsoft Office PowerPoint 365</a:t>
            </a:r>
            <a:endParaRPr lang="en-US" sz="1000">
              <a:solidFill>
                <a:schemeClr val="bg1"/>
              </a:solidFill>
              <a:latin typeface="+mn-lt"/>
            </a:endParaRPr>
          </a:p>
        </p:txBody>
      </p:sp>
      <p:pic>
        <p:nvPicPr>
          <p:cNvPr id="34" name="Picture 33">
            <a:extLst>
              <a:ext uri="{FF2B5EF4-FFF2-40B4-BE49-F238E27FC236}">
                <a16:creationId xmlns:a16="http://schemas.microsoft.com/office/drawing/2014/main" id="{D56496BF-724D-4668-844A-47D300C64DC3}"/>
              </a:ext>
            </a:extLst>
          </p:cNvPr>
          <p:cNvPicPr>
            <a:picLocks noChangeAspect="1"/>
          </p:cNvPicPr>
          <p:nvPr userDrawn="1"/>
        </p:nvPicPr>
        <p:blipFill>
          <a:blip r:embed="rId2"/>
          <a:stretch>
            <a:fillRect/>
          </a:stretch>
        </p:blipFill>
        <p:spPr>
          <a:xfrm>
            <a:off x="9891820" y="4433149"/>
            <a:ext cx="1484285" cy="835200"/>
          </a:xfrm>
          <a:prstGeom prst="rect">
            <a:avLst/>
          </a:prstGeom>
          <a:ln w="3175">
            <a:solidFill>
              <a:schemeClr val="bg2"/>
            </a:solidFill>
          </a:ln>
        </p:spPr>
      </p:pic>
      <p:pic>
        <p:nvPicPr>
          <p:cNvPr id="36" name="Picture 35">
            <a:extLst>
              <a:ext uri="{FF2B5EF4-FFF2-40B4-BE49-F238E27FC236}">
                <a16:creationId xmlns:a16="http://schemas.microsoft.com/office/drawing/2014/main" id="{37021351-CC24-4430-9D0C-9D4DD8DBE0E4}"/>
              </a:ext>
            </a:extLst>
          </p:cNvPr>
          <p:cNvPicPr>
            <a:picLocks noChangeAspect="1"/>
          </p:cNvPicPr>
          <p:nvPr userDrawn="1"/>
        </p:nvPicPr>
        <p:blipFill>
          <a:blip r:embed="rId3"/>
          <a:stretch>
            <a:fillRect/>
          </a:stretch>
        </p:blipFill>
        <p:spPr>
          <a:xfrm>
            <a:off x="9414967" y="4790318"/>
            <a:ext cx="1484285" cy="835200"/>
          </a:xfrm>
          <a:prstGeom prst="rect">
            <a:avLst/>
          </a:prstGeom>
          <a:ln w="3175">
            <a:solidFill>
              <a:schemeClr val="bg2"/>
            </a:solidFill>
          </a:ln>
        </p:spPr>
      </p:pic>
      <p:pic>
        <p:nvPicPr>
          <p:cNvPr id="38" name="Picture 37">
            <a:extLst>
              <a:ext uri="{FF2B5EF4-FFF2-40B4-BE49-F238E27FC236}">
                <a16:creationId xmlns:a16="http://schemas.microsoft.com/office/drawing/2014/main" id="{32ECA6D8-02CF-413D-9795-2B8C718EB80A}"/>
              </a:ext>
            </a:extLst>
          </p:cNvPr>
          <p:cNvPicPr>
            <a:picLocks noChangeAspect="1"/>
          </p:cNvPicPr>
          <p:nvPr userDrawn="1"/>
        </p:nvPicPr>
        <p:blipFill>
          <a:blip r:embed="rId4"/>
          <a:stretch>
            <a:fillRect/>
          </a:stretch>
        </p:blipFill>
        <p:spPr>
          <a:xfrm>
            <a:off x="8937303" y="5120240"/>
            <a:ext cx="1484285" cy="835200"/>
          </a:xfrm>
          <a:prstGeom prst="rect">
            <a:avLst/>
          </a:prstGeom>
          <a:ln w="3175">
            <a:solidFill>
              <a:schemeClr val="bg2"/>
            </a:solidFill>
          </a:ln>
        </p:spPr>
      </p:pic>
      <p:pic>
        <p:nvPicPr>
          <p:cNvPr id="40" name="Picture 39">
            <a:extLst>
              <a:ext uri="{FF2B5EF4-FFF2-40B4-BE49-F238E27FC236}">
                <a16:creationId xmlns:a16="http://schemas.microsoft.com/office/drawing/2014/main" id="{7E68E851-D483-4C0F-8526-6F613BE893EA}"/>
              </a:ext>
            </a:extLst>
          </p:cNvPr>
          <p:cNvPicPr>
            <a:picLocks noChangeAspect="1"/>
          </p:cNvPicPr>
          <p:nvPr userDrawn="1"/>
        </p:nvPicPr>
        <p:blipFill>
          <a:blip r:embed="rId5"/>
          <a:stretch>
            <a:fillRect/>
          </a:stretch>
        </p:blipFill>
        <p:spPr>
          <a:xfrm>
            <a:off x="8431019" y="5419441"/>
            <a:ext cx="1484285" cy="835200"/>
          </a:xfrm>
          <a:prstGeom prst="rect">
            <a:avLst/>
          </a:prstGeom>
          <a:ln w="3175">
            <a:solidFill>
              <a:schemeClr val="bg2"/>
            </a:solidFill>
          </a:ln>
        </p:spPr>
      </p:pic>
      <p:pic>
        <p:nvPicPr>
          <p:cNvPr id="42" name="Picture 41">
            <a:extLst>
              <a:ext uri="{FF2B5EF4-FFF2-40B4-BE49-F238E27FC236}">
                <a16:creationId xmlns:a16="http://schemas.microsoft.com/office/drawing/2014/main" id="{7A182851-85D9-414D-A399-92B859D2AB19}"/>
              </a:ext>
            </a:extLst>
          </p:cNvPr>
          <p:cNvPicPr>
            <a:picLocks noChangeAspect="1"/>
          </p:cNvPicPr>
          <p:nvPr userDrawn="1"/>
        </p:nvPicPr>
        <p:blipFill>
          <a:blip r:embed="rId6"/>
          <a:stretch>
            <a:fillRect/>
          </a:stretch>
        </p:blipFill>
        <p:spPr>
          <a:xfrm>
            <a:off x="9497859" y="3428473"/>
            <a:ext cx="1484285" cy="835200"/>
          </a:xfrm>
          <a:prstGeom prst="rect">
            <a:avLst/>
          </a:prstGeom>
          <a:ln w="3175">
            <a:solidFill>
              <a:schemeClr val="bg2"/>
            </a:solidFill>
          </a:ln>
        </p:spPr>
      </p:pic>
      <p:pic>
        <p:nvPicPr>
          <p:cNvPr id="44" name="Picture 43">
            <a:extLst>
              <a:ext uri="{FF2B5EF4-FFF2-40B4-BE49-F238E27FC236}">
                <a16:creationId xmlns:a16="http://schemas.microsoft.com/office/drawing/2014/main" id="{8E315982-5408-4C47-B11C-F918FE054AF5}"/>
              </a:ext>
            </a:extLst>
          </p:cNvPr>
          <p:cNvPicPr>
            <a:picLocks noChangeAspect="1"/>
          </p:cNvPicPr>
          <p:nvPr userDrawn="1"/>
        </p:nvPicPr>
        <p:blipFill>
          <a:blip r:embed="rId7"/>
          <a:stretch>
            <a:fillRect/>
          </a:stretch>
        </p:blipFill>
        <p:spPr>
          <a:xfrm>
            <a:off x="8955468" y="3726440"/>
            <a:ext cx="1484285" cy="835200"/>
          </a:xfrm>
          <a:prstGeom prst="rect">
            <a:avLst/>
          </a:prstGeom>
          <a:ln w="3175">
            <a:solidFill>
              <a:schemeClr val="bg2"/>
            </a:solidFill>
          </a:ln>
        </p:spPr>
      </p:pic>
      <p:pic>
        <p:nvPicPr>
          <p:cNvPr id="46" name="Picture 45">
            <a:extLst>
              <a:ext uri="{FF2B5EF4-FFF2-40B4-BE49-F238E27FC236}">
                <a16:creationId xmlns:a16="http://schemas.microsoft.com/office/drawing/2014/main" id="{FE128D2F-B6BD-4AE5-AB9E-A5B77635A892}"/>
              </a:ext>
            </a:extLst>
          </p:cNvPr>
          <p:cNvPicPr>
            <a:picLocks noChangeAspect="1"/>
          </p:cNvPicPr>
          <p:nvPr userDrawn="1"/>
        </p:nvPicPr>
        <p:blipFill>
          <a:blip r:embed="rId8"/>
          <a:stretch>
            <a:fillRect/>
          </a:stretch>
        </p:blipFill>
        <p:spPr>
          <a:xfrm>
            <a:off x="8520447" y="4070548"/>
            <a:ext cx="1484285" cy="835200"/>
          </a:xfrm>
          <a:prstGeom prst="rect">
            <a:avLst/>
          </a:prstGeom>
          <a:ln w="3175">
            <a:solidFill>
              <a:schemeClr val="bg2"/>
            </a:solidFill>
          </a:ln>
        </p:spPr>
      </p:pic>
      <p:pic>
        <p:nvPicPr>
          <p:cNvPr id="48" name="Picture 47">
            <a:extLst>
              <a:ext uri="{FF2B5EF4-FFF2-40B4-BE49-F238E27FC236}">
                <a16:creationId xmlns:a16="http://schemas.microsoft.com/office/drawing/2014/main" id="{C7C894C3-FB24-4F67-9FEC-8640C0FCB919}"/>
              </a:ext>
            </a:extLst>
          </p:cNvPr>
          <p:cNvPicPr>
            <a:picLocks noChangeAspect="1"/>
          </p:cNvPicPr>
          <p:nvPr userDrawn="1"/>
        </p:nvPicPr>
        <p:blipFill>
          <a:blip r:embed="rId9"/>
          <a:stretch>
            <a:fillRect/>
          </a:stretch>
        </p:blipFill>
        <p:spPr>
          <a:xfrm>
            <a:off x="8022455" y="4417458"/>
            <a:ext cx="1484285" cy="835200"/>
          </a:xfrm>
          <a:prstGeom prst="rect">
            <a:avLst/>
          </a:prstGeom>
          <a:ln w="3175">
            <a:solidFill>
              <a:schemeClr val="bg2"/>
            </a:solidFill>
          </a:ln>
        </p:spPr>
      </p:pic>
    </p:spTree>
    <p:extLst>
      <p:ext uri="{BB962C8B-B14F-4D97-AF65-F5344CB8AC3E}">
        <p14:creationId xmlns:p14="http://schemas.microsoft.com/office/powerpoint/2010/main" val="1408480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Getting started 2">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99911C52-8BD4-4F0D-866B-C996C90A70C0}"/>
              </a:ext>
            </a:extLst>
          </p:cNvPr>
          <p:cNvSpPr/>
          <p:nvPr userDrawn="1"/>
        </p:nvSpPr>
        <p:spPr>
          <a:xfrm>
            <a:off x="373167" y="1622707"/>
            <a:ext cx="5369604" cy="1372683"/>
          </a:xfrm>
          <a:prstGeom prst="rect">
            <a:avLst/>
          </a:prstGeom>
        </p:spPr>
        <p:txBody>
          <a:bodyPr wrap="square">
            <a:spAutoFit/>
          </a:bodyPr>
          <a:lstStyle/>
          <a:p>
            <a:pPr marL="0" indent="0">
              <a:lnSpc>
                <a:spcPct val="95000"/>
              </a:lnSpc>
              <a:spcBef>
                <a:spcPts val="1200"/>
              </a:spcBef>
              <a:buNone/>
            </a:pPr>
            <a:r>
              <a:rPr lang="en-US" sz="1400" b="1"/>
              <a:t>To insert a new slide</a:t>
            </a:r>
          </a:p>
          <a:p>
            <a:pPr marL="228531" marR="0" lvl="0" indent="-228531" algn="l" defTabSz="914126" rtl="0" eaLnBrk="1" fontAlgn="auto" latinLnBrk="0" hangingPunct="1">
              <a:lnSpc>
                <a:spcPct val="95000"/>
              </a:lnSpc>
              <a:spcBef>
                <a:spcPts val="1200"/>
              </a:spcBef>
              <a:spcAft>
                <a:spcPts val="0"/>
              </a:spcAft>
              <a:buClrTx/>
              <a:buSzPct val="115000"/>
              <a:buFont typeface="Arial" panose="020B0604020202020204" pitchFamily="34" charset="0"/>
              <a:buChar char="•"/>
              <a:tabLst/>
              <a:defRPr/>
            </a:pPr>
            <a:r>
              <a:rPr kumimoji="0" lang="en-US" sz="1400" b="0" i="0" u="none" strike="noStrike" kern="1200" cap="none" spc="0" normalizeH="0" baseline="0">
                <a:ln>
                  <a:noFill/>
                </a:ln>
                <a:solidFill>
                  <a:prstClr val="black"/>
                </a:solidFill>
                <a:effectLst/>
                <a:uLnTx/>
                <a:uFillTx/>
                <a:latin typeface="+mn-lt"/>
                <a:ea typeface="+mn-ea"/>
                <a:cs typeface="+mn-cs"/>
              </a:rPr>
              <a:t>Click the bottom of the New Slide button on the Home tab.</a:t>
            </a:r>
          </a:p>
          <a:p>
            <a:pPr marL="228531" marR="0" lvl="0" indent="-228531" algn="l" defTabSz="914126" rtl="0" eaLnBrk="1" fontAlgn="auto" latinLnBrk="0" hangingPunct="1">
              <a:lnSpc>
                <a:spcPct val="95000"/>
              </a:lnSpc>
              <a:spcBef>
                <a:spcPts val="1200"/>
              </a:spcBef>
              <a:spcAft>
                <a:spcPts val="0"/>
              </a:spcAft>
              <a:buClrTx/>
              <a:buSzPct val="115000"/>
              <a:buFont typeface="Arial" panose="020B0604020202020204" pitchFamily="34" charset="0"/>
              <a:buChar char="•"/>
              <a:tabLst/>
              <a:defRPr/>
            </a:pPr>
            <a:r>
              <a:rPr kumimoji="0" lang="en-US" sz="1400" b="0" i="0" u="none" strike="noStrike" kern="1200" cap="none" spc="0" normalizeH="0" baseline="0">
                <a:ln>
                  <a:noFill/>
                </a:ln>
                <a:solidFill>
                  <a:prstClr val="black"/>
                </a:solidFill>
                <a:effectLst/>
                <a:uLnTx/>
                <a:uFillTx/>
                <a:latin typeface="+mn-lt"/>
                <a:ea typeface="+mn-ea"/>
                <a:cs typeface="+mn-cs"/>
              </a:rPr>
              <a:t>Choose a layout from the gallery.</a:t>
            </a:r>
          </a:p>
          <a:p>
            <a:pPr marL="228531" marR="0" lvl="0" indent="-228531" algn="l" defTabSz="914126" rtl="0" eaLnBrk="1" fontAlgn="auto" latinLnBrk="0" hangingPunct="1">
              <a:lnSpc>
                <a:spcPct val="95000"/>
              </a:lnSpc>
              <a:spcBef>
                <a:spcPts val="1200"/>
              </a:spcBef>
              <a:spcAft>
                <a:spcPts val="0"/>
              </a:spcAft>
              <a:buClrTx/>
              <a:buSzPct val="115000"/>
              <a:buFont typeface="Arial" panose="020B0604020202020204" pitchFamily="34" charset="0"/>
              <a:buChar char="•"/>
              <a:tabLst/>
              <a:defRPr/>
            </a:pPr>
            <a:r>
              <a:rPr kumimoji="0" lang="en-US" sz="1400" b="0" i="0" u="none" strike="noStrike" kern="1200" cap="none" spc="0" normalizeH="0" baseline="0">
                <a:ln>
                  <a:noFill/>
                </a:ln>
                <a:solidFill>
                  <a:prstClr val="black"/>
                </a:solidFill>
                <a:effectLst/>
                <a:uLnTx/>
                <a:uFillTx/>
                <a:latin typeface="+mn-lt"/>
                <a:ea typeface="+mn-ea"/>
                <a:cs typeface="+mn-cs"/>
              </a:rPr>
              <a:t>Add content using </a:t>
            </a:r>
            <a:r>
              <a:rPr lang="en-US" sz="1400"/>
              <a:t>the default boxes provided.</a:t>
            </a:r>
          </a:p>
        </p:txBody>
      </p:sp>
      <p:sp>
        <p:nvSpPr>
          <p:cNvPr id="15" name="Rectangle 14">
            <a:extLst>
              <a:ext uri="{FF2B5EF4-FFF2-40B4-BE49-F238E27FC236}">
                <a16:creationId xmlns:a16="http://schemas.microsoft.com/office/drawing/2014/main" id="{11E92F06-F4FB-4621-9169-B57FD0A41EED}"/>
              </a:ext>
            </a:extLst>
          </p:cNvPr>
          <p:cNvSpPr/>
          <p:nvPr userDrawn="1"/>
        </p:nvSpPr>
        <p:spPr>
          <a:xfrm>
            <a:off x="381712" y="950980"/>
            <a:ext cx="5241421" cy="461665"/>
          </a:xfrm>
          <a:prstGeom prst="rect">
            <a:avLst/>
          </a:prstGeom>
        </p:spPr>
        <p:txBody>
          <a:bodyPr wrap="square">
            <a:spAutoFit/>
          </a:bodyPr>
          <a:lstStyle/>
          <a:p>
            <a:r>
              <a:rPr kumimoji="0" lang="en-US" sz="2399" b="1" i="0" u="none" strike="noStrike" kern="1200" cap="none" spc="0" normalizeH="0" baseline="0" noProof="0">
                <a:ln>
                  <a:noFill/>
                </a:ln>
                <a:solidFill>
                  <a:prstClr val="black"/>
                </a:solidFill>
                <a:effectLst/>
                <a:uLnTx/>
                <a:uFillTx/>
                <a:latin typeface="+mn-lt"/>
                <a:ea typeface="+mj-ea"/>
                <a:cs typeface="+mj-cs"/>
              </a:rPr>
              <a:t>To Insert or Change a Slide</a:t>
            </a:r>
            <a:endParaRPr lang="en-CA" sz="1799"/>
          </a:p>
        </p:txBody>
      </p:sp>
      <p:sp>
        <p:nvSpPr>
          <p:cNvPr id="2" name="Date Placeholder 1"/>
          <p:cNvSpPr>
            <a:spLocks noGrp="1"/>
          </p:cNvSpPr>
          <p:nvPr>
            <p:ph type="dt" sz="half" idx="10"/>
          </p:nvPr>
        </p:nvSpPr>
        <p:spPr/>
        <p:txBody>
          <a:bodyPr/>
          <a:lstStyle/>
          <a:p>
            <a:fld id="{9C607C0D-E009-46A8-9602-4C9F4E3543F3}" type="datetime4">
              <a:rPr lang="en-CA" smtClean="0"/>
              <a:t>September 14, 2024</a:t>
            </a:fld>
            <a:endParaRPr/>
          </a:p>
        </p:txBody>
      </p:sp>
      <p:sp>
        <p:nvSpPr>
          <p:cNvPr id="3" name="Footer Placeholder 2"/>
          <p:cNvSpPr>
            <a:spLocks noGrp="1"/>
          </p:cNvSpPr>
          <p:nvPr>
            <p:ph type="ftr" sz="quarter" idx="11"/>
          </p:nvPr>
        </p:nvSpPr>
        <p:spPr/>
        <p:txBody>
          <a:bodyPr/>
          <a:lstStyle/>
          <a:p>
            <a:endParaRPr/>
          </a:p>
        </p:txBody>
      </p:sp>
      <p:sp>
        <p:nvSpPr>
          <p:cNvPr id="4" name="Slide Number Placeholder 3"/>
          <p:cNvSpPr>
            <a:spLocks noGrp="1"/>
          </p:cNvSpPr>
          <p:nvPr>
            <p:ph type="sldNum" sz="quarter" idx="12"/>
          </p:nvPr>
        </p:nvSpPr>
        <p:spPr/>
        <p:txBody>
          <a:bodyPr/>
          <a:lstStyle/>
          <a:p>
            <a:fld id="{BB333B34-C87C-402E-ABB0-13B7C9DEBBC4}" type="slidenum">
              <a:rPr/>
              <a:t>‹#›</a:t>
            </a:fld>
            <a:endParaRPr/>
          </a:p>
        </p:txBody>
      </p:sp>
      <p:sp>
        <p:nvSpPr>
          <p:cNvPr id="16" name="Rectangle 15">
            <a:extLst>
              <a:ext uri="{FF2B5EF4-FFF2-40B4-BE49-F238E27FC236}">
                <a16:creationId xmlns:a16="http://schemas.microsoft.com/office/drawing/2014/main" id="{F1C17CB5-F2BE-4A24-9128-54B915A02C7D}"/>
              </a:ext>
            </a:extLst>
          </p:cNvPr>
          <p:cNvSpPr/>
          <p:nvPr userDrawn="1"/>
        </p:nvSpPr>
        <p:spPr>
          <a:xfrm>
            <a:off x="455614" y="362063"/>
            <a:ext cx="2636940" cy="246221"/>
          </a:xfrm>
          <a:prstGeom prst="rect">
            <a:avLst/>
          </a:prstGeom>
        </p:spPr>
        <p:txBody>
          <a:bodyPr wrap="none" lIns="0" rIns="0">
            <a:spAutoFit/>
          </a:bodyPr>
          <a:lstStyle/>
          <a:p>
            <a:r>
              <a:rPr lang="en-US" sz="1000">
                <a:latin typeface="+mn-lt"/>
              </a:rPr>
              <a:t>For use with Microsoft Office PowerPoint 365</a:t>
            </a:r>
            <a:endParaRPr lang="en-US" sz="1000">
              <a:solidFill>
                <a:schemeClr val="bg1"/>
              </a:solidFill>
              <a:latin typeface="+mn-lt"/>
            </a:endParaRPr>
          </a:p>
        </p:txBody>
      </p:sp>
      <p:sp>
        <p:nvSpPr>
          <p:cNvPr id="19" name="Rectangle 18">
            <a:extLst>
              <a:ext uri="{FF2B5EF4-FFF2-40B4-BE49-F238E27FC236}">
                <a16:creationId xmlns:a16="http://schemas.microsoft.com/office/drawing/2014/main" id="{F013F073-27F8-44C6-86F2-1BFB52DCC02D}"/>
              </a:ext>
            </a:extLst>
          </p:cNvPr>
          <p:cNvSpPr/>
          <p:nvPr userDrawn="1"/>
        </p:nvSpPr>
        <p:spPr>
          <a:xfrm>
            <a:off x="6471693" y="1622707"/>
            <a:ext cx="5261520" cy="1731243"/>
          </a:xfrm>
          <a:prstGeom prst="rect">
            <a:avLst/>
          </a:prstGeom>
        </p:spPr>
        <p:txBody>
          <a:bodyPr wrap="square">
            <a:spAutoFit/>
          </a:bodyPr>
          <a:lstStyle/>
          <a:p>
            <a:pPr marL="0" indent="0">
              <a:lnSpc>
                <a:spcPct val="95000"/>
              </a:lnSpc>
              <a:spcBef>
                <a:spcPts val="1200"/>
              </a:spcBef>
              <a:buNone/>
            </a:pPr>
            <a:r>
              <a:rPr lang="en-US" sz="1400" b="1"/>
              <a:t>To change the layout of an existing slide </a:t>
            </a:r>
          </a:p>
          <a:p>
            <a:pPr marL="228531" marR="0" lvl="0" indent="-228531" algn="l" defTabSz="914126" rtl="0" eaLnBrk="1" fontAlgn="auto" latinLnBrk="0" hangingPunct="1">
              <a:lnSpc>
                <a:spcPct val="95000"/>
              </a:lnSpc>
              <a:spcBef>
                <a:spcPts val="1200"/>
              </a:spcBef>
              <a:spcAft>
                <a:spcPts val="0"/>
              </a:spcAft>
              <a:buClrTx/>
              <a:buSzPct val="115000"/>
              <a:buFont typeface="Arial" panose="020B0604020202020204" pitchFamily="34" charset="0"/>
              <a:buChar char="•"/>
              <a:tabLst/>
              <a:defRPr/>
            </a:pPr>
            <a:r>
              <a:rPr lang="en-US" sz="1400"/>
              <a:t>Go </a:t>
            </a:r>
            <a:r>
              <a:rPr kumimoji="0" lang="en-US" sz="1400" b="0" i="0" u="none" strike="noStrike" kern="1200" cap="none" spc="0" normalizeH="0" baseline="0">
                <a:ln>
                  <a:noFill/>
                </a:ln>
                <a:solidFill>
                  <a:prstClr val="black"/>
                </a:solidFill>
                <a:effectLst/>
                <a:uLnTx/>
                <a:uFillTx/>
                <a:latin typeface="+mn-lt"/>
                <a:ea typeface="+mn-ea"/>
                <a:cs typeface="+mn-cs"/>
              </a:rPr>
              <a:t>to the slide you want to change.</a:t>
            </a:r>
          </a:p>
          <a:p>
            <a:pPr marL="228531" marR="0" lvl="0" indent="-228531" algn="l" defTabSz="914126" rtl="0" eaLnBrk="1" fontAlgn="auto" latinLnBrk="0" hangingPunct="1">
              <a:lnSpc>
                <a:spcPct val="95000"/>
              </a:lnSpc>
              <a:spcBef>
                <a:spcPts val="1200"/>
              </a:spcBef>
              <a:spcAft>
                <a:spcPts val="0"/>
              </a:spcAft>
              <a:buClrTx/>
              <a:buSzPct val="115000"/>
              <a:buFont typeface="Arial" panose="020B0604020202020204" pitchFamily="34" charset="0"/>
              <a:buChar char="•"/>
              <a:tabLst/>
              <a:defRPr/>
            </a:pPr>
            <a:r>
              <a:rPr kumimoji="0" lang="en-US" sz="1400" b="0" i="0" u="none" strike="noStrike" kern="1200" cap="none" spc="0" normalizeH="0" baseline="0">
                <a:ln>
                  <a:noFill/>
                </a:ln>
                <a:solidFill>
                  <a:prstClr val="black"/>
                </a:solidFill>
                <a:effectLst/>
                <a:uLnTx/>
                <a:uFillTx/>
                <a:latin typeface="+mn-lt"/>
                <a:ea typeface="+mn-ea"/>
                <a:cs typeface="+mn-cs"/>
              </a:rPr>
              <a:t>Select Layout on the Home tab.</a:t>
            </a:r>
          </a:p>
          <a:p>
            <a:pPr marL="228531" marR="0" lvl="0" indent="-228531" algn="l" defTabSz="914126" rtl="0" eaLnBrk="1" fontAlgn="auto" latinLnBrk="0" hangingPunct="1">
              <a:lnSpc>
                <a:spcPct val="95000"/>
              </a:lnSpc>
              <a:spcBef>
                <a:spcPts val="1200"/>
              </a:spcBef>
              <a:spcAft>
                <a:spcPts val="0"/>
              </a:spcAft>
              <a:buClrTx/>
              <a:buSzPct val="115000"/>
              <a:buFont typeface="Arial" panose="020B0604020202020204" pitchFamily="34" charset="0"/>
              <a:buChar char="•"/>
              <a:tabLst/>
              <a:defRPr/>
            </a:pPr>
            <a:r>
              <a:rPr kumimoji="0" lang="en-US" sz="1400" b="0" i="0" u="none" strike="noStrike" kern="1200" cap="none" spc="0" normalizeH="0" baseline="0">
                <a:ln>
                  <a:noFill/>
                </a:ln>
                <a:solidFill>
                  <a:prstClr val="black"/>
                </a:solidFill>
                <a:effectLst/>
                <a:uLnTx/>
                <a:uFillTx/>
                <a:latin typeface="+mn-lt"/>
                <a:ea typeface="+mn-ea"/>
                <a:cs typeface="+mn-cs"/>
              </a:rPr>
              <a:t>Choose a new layout from the gallery.</a:t>
            </a:r>
          </a:p>
          <a:p>
            <a:pPr marL="228531" marR="0" lvl="0" indent="-228531" algn="l" defTabSz="914126" rtl="0" eaLnBrk="1" fontAlgn="auto" latinLnBrk="0" hangingPunct="1">
              <a:lnSpc>
                <a:spcPct val="95000"/>
              </a:lnSpc>
              <a:spcBef>
                <a:spcPts val="1200"/>
              </a:spcBef>
              <a:spcAft>
                <a:spcPts val="0"/>
              </a:spcAft>
              <a:buClrTx/>
              <a:buSzPct val="115000"/>
              <a:buFont typeface="Arial" panose="020B0604020202020204" pitchFamily="34" charset="0"/>
              <a:buChar char="•"/>
              <a:tabLst/>
              <a:defRPr/>
            </a:pPr>
            <a:r>
              <a:rPr kumimoji="0" lang="en-US" sz="1400" b="0" i="0" u="none" strike="noStrike" kern="1200" cap="none" spc="0" normalizeH="0" baseline="0">
                <a:ln>
                  <a:noFill/>
                </a:ln>
                <a:solidFill>
                  <a:prstClr val="black"/>
                </a:solidFill>
                <a:effectLst/>
                <a:uLnTx/>
                <a:uFillTx/>
                <a:latin typeface="+mn-lt"/>
                <a:ea typeface="+mn-ea"/>
                <a:cs typeface="+mn-cs"/>
              </a:rPr>
              <a:t>Add content </a:t>
            </a:r>
            <a:r>
              <a:rPr lang="en-US" sz="1400"/>
              <a:t>using the default boxes provided.</a:t>
            </a:r>
          </a:p>
        </p:txBody>
      </p:sp>
      <p:cxnSp>
        <p:nvCxnSpPr>
          <p:cNvPr id="13" name="Straight Connector 12">
            <a:extLst>
              <a:ext uri="{FF2B5EF4-FFF2-40B4-BE49-F238E27FC236}">
                <a16:creationId xmlns:a16="http://schemas.microsoft.com/office/drawing/2014/main" id="{D881C36F-DB11-4377-82A5-7916E869C5A2}"/>
              </a:ext>
            </a:extLst>
          </p:cNvPr>
          <p:cNvCxnSpPr>
            <a:cxnSpLocks/>
          </p:cNvCxnSpPr>
          <p:nvPr userDrawn="1"/>
        </p:nvCxnSpPr>
        <p:spPr>
          <a:xfrm>
            <a:off x="6094412" y="1655840"/>
            <a:ext cx="0" cy="3892832"/>
          </a:xfrm>
          <a:prstGeom prst="line">
            <a:avLst/>
          </a:prstGeom>
          <a:noFill/>
          <a:ln w="12700" cap="flat">
            <a:solidFill>
              <a:schemeClr val="tx1"/>
            </a:solidFill>
            <a:prstDash val="solid"/>
            <a:miter lim="400000"/>
          </a:ln>
          <a:effectLst/>
          <a:sp3d/>
        </p:spPr>
        <p:style>
          <a:lnRef idx="0">
            <a:scrgbClr r="0" g="0" b="0"/>
          </a:lnRef>
          <a:fillRef idx="0">
            <a:scrgbClr r="0" g="0" b="0"/>
          </a:fillRef>
          <a:effectRef idx="0">
            <a:scrgbClr r="0" g="0" b="0"/>
          </a:effectRef>
          <a:fontRef idx="none"/>
        </p:style>
      </p:cxnSp>
      <p:pic>
        <p:nvPicPr>
          <p:cNvPr id="5" name="Picture 4">
            <a:extLst>
              <a:ext uri="{FF2B5EF4-FFF2-40B4-BE49-F238E27FC236}">
                <a16:creationId xmlns:a16="http://schemas.microsoft.com/office/drawing/2014/main" id="{7308AEC4-A92C-4703-BDB5-9EFFDB5EE8EC}"/>
              </a:ext>
            </a:extLst>
          </p:cNvPr>
          <p:cNvPicPr>
            <a:picLocks noChangeAspect="1"/>
          </p:cNvPicPr>
          <p:nvPr userDrawn="1"/>
        </p:nvPicPr>
        <p:blipFill>
          <a:blip r:embed="rId2"/>
          <a:stretch>
            <a:fillRect/>
          </a:stretch>
        </p:blipFill>
        <p:spPr>
          <a:xfrm>
            <a:off x="6573913" y="3559635"/>
            <a:ext cx="3452577" cy="1828800"/>
          </a:xfrm>
          <a:prstGeom prst="rect">
            <a:avLst/>
          </a:prstGeom>
          <a:ln w="3175">
            <a:solidFill>
              <a:schemeClr val="bg2">
                <a:lumMod val="60000"/>
                <a:lumOff val="40000"/>
              </a:schemeClr>
            </a:solidFill>
          </a:ln>
        </p:spPr>
      </p:pic>
      <p:pic>
        <p:nvPicPr>
          <p:cNvPr id="7" name="Picture 6">
            <a:extLst>
              <a:ext uri="{FF2B5EF4-FFF2-40B4-BE49-F238E27FC236}">
                <a16:creationId xmlns:a16="http://schemas.microsoft.com/office/drawing/2014/main" id="{6F1D453D-757D-4EB8-ADC1-8A8CB72F3B31}"/>
              </a:ext>
            </a:extLst>
          </p:cNvPr>
          <p:cNvPicPr>
            <a:picLocks noChangeAspect="1"/>
          </p:cNvPicPr>
          <p:nvPr userDrawn="1"/>
        </p:nvPicPr>
        <p:blipFill>
          <a:blip r:embed="rId3"/>
          <a:stretch>
            <a:fillRect/>
          </a:stretch>
        </p:blipFill>
        <p:spPr>
          <a:xfrm>
            <a:off x="455614" y="3559635"/>
            <a:ext cx="3152818" cy="1828800"/>
          </a:xfrm>
          <a:prstGeom prst="rect">
            <a:avLst/>
          </a:prstGeom>
          <a:ln w="3175">
            <a:solidFill>
              <a:schemeClr val="bg2">
                <a:lumMod val="60000"/>
                <a:lumOff val="40000"/>
              </a:schemeClr>
            </a:solidFill>
          </a:ln>
        </p:spPr>
      </p:pic>
    </p:spTree>
    <p:extLst>
      <p:ext uri="{BB962C8B-B14F-4D97-AF65-F5344CB8AC3E}">
        <p14:creationId xmlns:p14="http://schemas.microsoft.com/office/powerpoint/2010/main" val="3643749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Getting started 3">
    <p:spTree>
      <p:nvGrpSpPr>
        <p:cNvPr id="1" name=""/>
        <p:cNvGrpSpPr/>
        <p:nvPr/>
      </p:nvGrpSpPr>
      <p:grpSpPr>
        <a:xfrm>
          <a:off x="0" y="0"/>
          <a:ext cx="0" cy="0"/>
          <a:chOff x="0" y="0"/>
          <a:chExt cx="0" cy="0"/>
        </a:xfrm>
      </p:grpSpPr>
      <p:sp>
        <p:nvSpPr>
          <p:cNvPr id="26" name="Content Placeholder 3">
            <a:extLst>
              <a:ext uri="{FF2B5EF4-FFF2-40B4-BE49-F238E27FC236}">
                <a16:creationId xmlns:a16="http://schemas.microsoft.com/office/drawing/2014/main" id="{C414DEA0-13FF-4DE4-9D76-9E6417F4FE5D}"/>
              </a:ext>
            </a:extLst>
          </p:cNvPr>
          <p:cNvSpPr txBox="1">
            <a:spLocks/>
          </p:cNvSpPr>
          <p:nvPr userDrawn="1"/>
        </p:nvSpPr>
        <p:spPr>
          <a:xfrm>
            <a:off x="6889686" y="1656092"/>
            <a:ext cx="2068806" cy="2383371"/>
          </a:xfrm>
          <a:prstGeom prst="rect">
            <a:avLst/>
          </a:prstGeom>
        </p:spPr>
        <p:txBody>
          <a:bodyPr vert="horz" lIns="0" tIns="0" rIns="0" bIns="0" rtlCol="0">
            <a:noAutofit/>
          </a:bodyPr>
          <a:lstStyle>
            <a:lvl1pPr marL="227013" indent="-227013" algn="l" defTabSz="914400" rtl="0" eaLnBrk="1" latinLnBrk="0" hangingPunct="1">
              <a:lnSpc>
                <a:spcPct val="100000"/>
              </a:lnSpc>
              <a:spcBef>
                <a:spcPts val="2400"/>
              </a:spcBef>
              <a:buClr>
                <a:schemeClr val="tx1"/>
              </a:buClr>
              <a:buSzPct val="130000"/>
              <a:buFont typeface="Arial" panose="020B0604020202020204" pitchFamily="34" charset="0"/>
              <a:buChar char="•"/>
              <a:defRPr sz="2000" kern="1200">
                <a:solidFill>
                  <a:schemeClr val="tx1"/>
                </a:solidFill>
                <a:latin typeface="+mn-lt"/>
                <a:ea typeface="+mn-ea"/>
                <a:cs typeface="+mn-cs"/>
              </a:defRPr>
            </a:lvl1pPr>
            <a:lvl2pPr marL="576072" indent="-237744" algn="l" defTabSz="914400" rtl="0" eaLnBrk="1" latinLnBrk="0" hangingPunct="1">
              <a:lnSpc>
                <a:spcPct val="100000"/>
              </a:lnSpc>
              <a:spcBef>
                <a:spcPts val="1800"/>
              </a:spcBef>
              <a:buClr>
                <a:schemeClr val="tx1"/>
              </a:buClr>
              <a:buSzPct val="130000"/>
              <a:buFont typeface="Arial" panose="020B0604020202020204" pitchFamily="34" charset="0"/>
              <a:buChar char="•"/>
              <a:defRPr sz="1800" kern="1200">
                <a:solidFill>
                  <a:schemeClr val="tx1"/>
                </a:solidFill>
                <a:latin typeface="+mn-lt"/>
                <a:ea typeface="+mn-ea"/>
                <a:cs typeface="+mn-cs"/>
              </a:defRPr>
            </a:lvl2pPr>
            <a:lvl3pPr marL="914400" indent="-228600" algn="l" defTabSz="914400" rtl="0" eaLnBrk="1" latinLnBrk="0" hangingPunct="1">
              <a:lnSpc>
                <a:spcPct val="100000"/>
              </a:lnSpc>
              <a:spcBef>
                <a:spcPts val="1800"/>
              </a:spcBef>
              <a:buClr>
                <a:schemeClr val="tx1"/>
              </a:buClr>
              <a:buSzPct val="130000"/>
              <a:buFont typeface="Arial" panose="020B0604020202020204" pitchFamily="34" charset="0"/>
              <a:buChar char="•"/>
              <a:defRPr sz="1600" kern="1200">
                <a:solidFill>
                  <a:schemeClr val="tx1"/>
                </a:solidFill>
                <a:latin typeface="+mn-lt"/>
                <a:ea typeface="+mn-ea"/>
                <a:cs typeface="+mn-cs"/>
              </a:defRPr>
            </a:lvl3pPr>
            <a:lvl4pPr marL="1252728" indent="-237744" algn="l" defTabSz="914400" rtl="0" eaLnBrk="1" latinLnBrk="0" hangingPunct="1">
              <a:lnSpc>
                <a:spcPct val="100000"/>
              </a:lnSpc>
              <a:spcBef>
                <a:spcPts val="1800"/>
              </a:spcBef>
              <a:buClr>
                <a:schemeClr val="tx1"/>
              </a:buClr>
              <a:buSzPct val="130000"/>
              <a:buFont typeface="Arial" panose="020B0604020202020204" pitchFamily="34" charset="0"/>
              <a:buChar char="•"/>
              <a:defRPr sz="1400" kern="1200">
                <a:solidFill>
                  <a:schemeClr val="tx1"/>
                </a:solidFill>
                <a:latin typeface="+mn-lt"/>
                <a:ea typeface="+mn-ea"/>
                <a:cs typeface="+mn-cs"/>
              </a:defRPr>
            </a:lvl4pPr>
            <a:lvl5pPr marL="1609344" indent="-228600" algn="l" defTabSz="914400" rtl="0" eaLnBrk="1" latinLnBrk="0" hangingPunct="1">
              <a:lnSpc>
                <a:spcPct val="100000"/>
              </a:lnSpc>
              <a:spcBef>
                <a:spcPts val="1800"/>
              </a:spcBef>
              <a:buClr>
                <a:schemeClr val="tx1"/>
              </a:buClr>
              <a:buSzPct val="130000"/>
              <a:buFont typeface="Arial" panose="020B0604020202020204" pitchFamily="34" charset="0"/>
              <a:buChar char="•"/>
              <a:defRPr sz="1400" kern="1200">
                <a:solidFill>
                  <a:schemeClr val="tx1"/>
                </a:solidFill>
                <a:latin typeface="+mn-lt"/>
                <a:ea typeface="+mn-ea"/>
                <a:cs typeface="+mn-cs"/>
              </a:defRPr>
            </a:lvl5pPr>
            <a:lvl6pPr marL="1965960" indent="-228600" algn="l" defTabSz="914400" rtl="0" eaLnBrk="1" latinLnBrk="0" hangingPunct="1">
              <a:lnSpc>
                <a:spcPct val="90000"/>
              </a:lnSpc>
              <a:spcBef>
                <a:spcPts val="600"/>
              </a:spcBef>
              <a:buClr>
                <a:schemeClr val="accent1"/>
              </a:buClr>
              <a:buSzPct val="115000"/>
              <a:buFont typeface="Wingdings" panose="05000000000000000000" pitchFamily="2" charset="2"/>
              <a:buChar char="§"/>
              <a:defRPr sz="1400" kern="1200">
                <a:solidFill>
                  <a:schemeClr val="tx1"/>
                </a:solidFill>
                <a:latin typeface="+mn-lt"/>
                <a:ea typeface="+mn-ea"/>
                <a:cs typeface="+mn-cs"/>
              </a:defRPr>
            </a:lvl6pPr>
            <a:lvl7pPr marL="2322576" indent="-228600" algn="l" defTabSz="914400" rtl="0" eaLnBrk="1" latinLnBrk="0" hangingPunct="1">
              <a:lnSpc>
                <a:spcPct val="90000"/>
              </a:lnSpc>
              <a:spcBef>
                <a:spcPts val="600"/>
              </a:spcBef>
              <a:buClr>
                <a:schemeClr val="accent1"/>
              </a:buClr>
              <a:buSzPct val="115000"/>
              <a:buFont typeface="Wingdings" panose="05000000000000000000" pitchFamily="2" charset="2"/>
              <a:buChar char="§"/>
              <a:defRPr sz="1400" kern="1200">
                <a:solidFill>
                  <a:schemeClr val="tx1"/>
                </a:solidFill>
                <a:latin typeface="+mn-lt"/>
                <a:ea typeface="+mn-ea"/>
                <a:cs typeface="+mn-cs"/>
              </a:defRPr>
            </a:lvl7pPr>
            <a:lvl8pPr marL="2679192" indent="-228600" algn="l" defTabSz="914400" rtl="0" eaLnBrk="1" latinLnBrk="0" hangingPunct="1">
              <a:lnSpc>
                <a:spcPct val="90000"/>
              </a:lnSpc>
              <a:spcBef>
                <a:spcPts val="600"/>
              </a:spcBef>
              <a:buClr>
                <a:schemeClr val="accent1"/>
              </a:buClr>
              <a:buSzPct val="115000"/>
              <a:buFont typeface="Wingdings" panose="05000000000000000000" pitchFamily="2" charset="2"/>
              <a:buChar char="§"/>
              <a:defRPr sz="1400" kern="1200">
                <a:solidFill>
                  <a:schemeClr val="tx1"/>
                </a:solidFill>
                <a:latin typeface="+mn-lt"/>
                <a:ea typeface="+mn-ea"/>
                <a:cs typeface="+mn-cs"/>
              </a:defRPr>
            </a:lvl8pPr>
            <a:lvl9pPr marL="3035808" indent="-228600" algn="l" defTabSz="914400" rtl="0" eaLnBrk="1" latinLnBrk="0" hangingPunct="1">
              <a:lnSpc>
                <a:spcPct val="90000"/>
              </a:lnSpc>
              <a:spcBef>
                <a:spcPts val="600"/>
              </a:spcBef>
              <a:buClr>
                <a:schemeClr val="accent1"/>
              </a:buClr>
              <a:buSzPct val="115000"/>
              <a:buFont typeface="Wingdings" panose="05000000000000000000" pitchFamily="2" charset="2"/>
              <a:buChar char="§"/>
              <a:defRPr sz="1400" kern="1200">
                <a:solidFill>
                  <a:schemeClr val="tx1"/>
                </a:solidFill>
                <a:latin typeface="+mn-lt"/>
                <a:ea typeface="+mn-ea"/>
                <a:cs typeface="+mn-cs"/>
              </a:defRPr>
            </a:lvl9pPr>
          </a:lstStyle>
          <a:p>
            <a:pPr>
              <a:lnSpc>
                <a:spcPct val="95000"/>
              </a:lnSpc>
              <a:spcBef>
                <a:spcPts val="1200"/>
              </a:spcBef>
              <a:buSzPct val="115000"/>
            </a:pPr>
            <a:r>
              <a:rPr lang="en-US" sz="1400"/>
              <a:t>Primary colours Green and Blue may be used interchangeably across the organization.</a:t>
            </a:r>
          </a:p>
          <a:p>
            <a:pPr>
              <a:lnSpc>
                <a:spcPct val="95000"/>
              </a:lnSpc>
              <a:spcBef>
                <a:spcPts val="1200"/>
              </a:spcBef>
              <a:buSzPct val="115000"/>
            </a:pPr>
            <a:r>
              <a:rPr lang="en-US" sz="1400"/>
              <a:t>Text colour: use black or white reverse text.</a:t>
            </a:r>
          </a:p>
          <a:p>
            <a:pPr>
              <a:lnSpc>
                <a:spcPct val="95000"/>
              </a:lnSpc>
              <a:spcBef>
                <a:spcPts val="1200"/>
              </a:spcBef>
              <a:buSzPct val="115000"/>
            </a:pPr>
            <a:r>
              <a:rPr lang="en-US" sz="1400"/>
              <a:t>Charts and graphics only: use any of the primary or secondary colours provided.</a:t>
            </a:r>
          </a:p>
        </p:txBody>
      </p:sp>
      <p:cxnSp>
        <p:nvCxnSpPr>
          <p:cNvPr id="25" name="Straight Connector 24">
            <a:extLst>
              <a:ext uri="{FF2B5EF4-FFF2-40B4-BE49-F238E27FC236}">
                <a16:creationId xmlns:a16="http://schemas.microsoft.com/office/drawing/2014/main" id="{0EE1E742-A967-4A3E-9F77-DA40A8E46B45}"/>
              </a:ext>
            </a:extLst>
          </p:cNvPr>
          <p:cNvCxnSpPr>
            <a:cxnSpLocks/>
          </p:cNvCxnSpPr>
          <p:nvPr userDrawn="1"/>
        </p:nvCxnSpPr>
        <p:spPr>
          <a:xfrm>
            <a:off x="9271563" y="1656090"/>
            <a:ext cx="0" cy="4617710"/>
          </a:xfrm>
          <a:prstGeom prst="line">
            <a:avLst/>
          </a:prstGeom>
          <a:noFill/>
          <a:ln w="12700" cap="flat">
            <a:solidFill>
              <a:schemeClr val="tx1"/>
            </a:solidFill>
            <a:prstDash val="solid"/>
            <a:miter lim="400000"/>
          </a:ln>
          <a:effectLst/>
          <a:sp3d/>
        </p:spPr>
        <p:style>
          <a:lnRef idx="0">
            <a:scrgbClr r="0" g="0" b="0"/>
          </a:lnRef>
          <a:fillRef idx="0">
            <a:scrgbClr r="0" g="0" b="0"/>
          </a:fillRef>
          <a:effectRef idx="0">
            <a:scrgbClr r="0" g="0" b="0"/>
          </a:effectRef>
          <a:fontRef idx="none"/>
        </p:style>
      </p:cxnSp>
      <p:sp>
        <p:nvSpPr>
          <p:cNvPr id="2" name="Date Placeholder 1"/>
          <p:cNvSpPr>
            <a:spLocks noGrp="1"/>
          </p:cNvSpPr>
          <p:nvPr>
            <p:ph type="dt" sz="half" idx="10"/>
          </p:nvPr>
        </p:nvSpPr>
        <p:spPr/>
        <p:txBody>
          <a:bodyPr/>
          <a:lstStyle/>
          <a:p>
            <a:fld id="{CF2A9D3C-3137-4F15-BA72-B988755605E7}" type="datetime4">
              <a:rPr lang="en-CA" smtClean="0"/>
              <a:t>September 14, 2024</a:t>
            </a:fld>
            <a:endParaRPr/>
          </a:p>
        </p:txBody>
      </p:sp>
      <p:sp>
        <p:nvSpPr>
          <p:cNvPr id="3" name="Footer Placeholder 2"/>
          <p:cNvSpPr>
            <a:spLocks noGrp="1"/>
          </p:cNvSpPr>
          <p:nvPr>
            <p:ph type="ftr" sz="quarter" idx="11"/>
          </p:nvPr>
        </p:nvSpPr>
        <p:spPr/>
        <p:txBody>
          <a:bodyPr/>
          <a:lstStyle/>
          <a:p>
            <a:endParaRPr/>
          </a:p>
        </p:txBody>
      </p:sp>
      <p:sp>
        <p:nvSpPr>
          <p:cNvPr id="4" name="Slide Number Placeholder 3"/>
          <p:cNvSpPr>
            <a:spLocks noGrp="1"/>
          </p:cNvSpPr>
          <p:nvPr>
            <p:ph type="sldNum" sz="quarter" idx="12"/>
          </p:nvPr>
        </p:nvSpPr>
        <p:spPr/>
        <p:txBody>
          <a:bodyPr/>
          <a:lstStyle/>
          <a:p>
            <a:fld id="{BB333B34-C87C-402E-ABB0-13B7C9DEBBC4}" type="slidenum">
              <a:rPr/>
              <a:t>‹#›</a:t>
            </a:fld>
            <a:endParaRPr/>
          </a:p>
        </p:txBody>
      </p:sp>
      <p:sp>
        <p:nvSpPr>
          <p:cNvPr id="27" name="Title 5">
            <a:extLst>
              <a:ext uri="{FF2B5EF4-FFF2-40B4-BE49-F238E27FC236}">
                <a16:creationId xmlns:a16="http://schemas.microsoft.com/office/drawing/2014/main" id="{AEA8B13C-3D00-4B76-989C-A1F6F0840923}"/>
              </a:ext>
            </a:extLst>
          </p:cNvPr>
          <p:cNvSpPr txBox="1">
            <a:spLocks/>
          </p:cNvSpPr>
          <p:nvPr userDrawn="1"/>
        </p:nvSpPr>
        <p:spPr>
          <a:xfrm>
            <a:off x="455614" y="1032065"/>
            <a:ext cx="5186700" cy="493140"/>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2400" b="0" kern="1200" baseline="0">
                <a:solidFill>
                  <a:schemeClr val="tx1"/>
                </a:solidFill>
                <a:latin typeface="+mj-lt"/>
                <a:ea typeface="+mj-ea"/>
                <a:cs typeface="+mj-cs"/>
              </a:defRPr>
            </a:lvl1pPr>
          </a:lstStyle>
          <a:p>
            <a:r>
              <a:rPr lang="en-US" sz="2399" b="1"/>
              <a:t>Colours &amp; Images</a:t>
            </a:r>
          </a:p>
        </p:txBody>
      </p:sp>
      <p:sp>
        <p:nvSpPr>
          <p:cNvPr id="20" name="Content Placeholder 3">
            <a:extLst>
              <a:ext uri="{FF2B5EF4-FFF2-40B4-BE49-F238E27FC236}">
                <a16:creationId xmlns:a16="http://schemas.microsoft.com/office/drawing/2014/main" id="{3F1EF2E9-1005-4071-B482-10D7F95E3EF3}"/>
              </a:ext>
            </a:extLst>
          </p:cNvPr>
          <p:cNvSpPr txBox="1">
            <a:spLocks/>
          </p:cNvSpPr>
          <p:nvPr userDrawn="1"/>
        </p:nvSpPr>
        <p:spPr>
          <a:xfrm>
            <a:off x="9512407" y="1656092"/>
            <a:ext cx="2228488" cy="4130085"/>
          </a:xfrm>
          <a:prstGeom prst="rect">
            <a:avLst/>
          </a:prstGeom>
        </p:spPr>
        <p:txBody>
          <a:bodyPr vert="horz" lIns="0" tIns="0" rIns="0" bIns="0" rtlCol="0">
            <a:noAutofit/>
          </a:bodyPr>
          <a:lstStyle>
            <a:lvl1pPr marL="227013" indent="-227013" algn="l" defTabSz="914400" rtl="0" eaLnBrk="1" latinLnBrk="0" hangingPunct="1">
              <a:lnSpc>
                <a:spcPct val="100000"/>
              </a:lnSpc>
              <a:spcBef>
                <a:spcPts val="2400"/>
              </a:spcBef>
              <a:buClr>
                <a:schemeClr val="tx1"/>
              </a:buClr>
              <a:buSzPct val="130000"/>
              <a:buFont typeface="Arial" panose="020B0604020202020204" pitchFamily="34" charset="0"/>
              <a:buChar char="•"/>
              <a:defRPr sz="2000" kern="1200">
                <a:solidFill>
                  <a:schemeClr val="tx1"/>
                </a:solidFill>
                <a:latin typeface="+mn-lt"/>
                <a:ea typeface="+mn-ea"/>
                <a:cs typeface="+mn-cs"/>
              </a:defRPr>
            </a:lvl1pPr>
            <a:lvl2pPr marL="576072" indent="-237744" algn="l" defTabSz="914400" rtl="0" eaLnBrk="1" latinLnBrk="0" hangingPunct="1">
              <a:lnSpc>
                <a:spcPct val="100000"/>
              </a:lnSpc>
              <a:spcBef>
                <a:spcPts val="1800"/>
              </a:spcBef>
              <a:buClr>
                <a:schemeClr val="tx1"/>
              </a:buClr>
              <a:buSzPct val="130000"/>
              <a:buFont typeface="Arial" panose="020B0604020202020204" pitchFamily="34" charset="0"/>
              <a:buChar char="•"/>
              <a:defRPr sz="1800" kern="1200">
                <a:solidFill>
                  <a:schemeClr val="tx1"/>
                </a:solidFill>
                <a:latin typeface="+mn-lt"/>
                <a:ea typeface="+mn-ea"/>
                <a:cs typeface="+mn-cs"/>
              </a:defRPr>
            </a:lvl2pPr>
            <a:lvl3pPr marL="914400" indent="-228600" algn="l" defTabSz="914400" rtl="0" eaLnBrk="1" latinLnBrk="0" hangingPunct="1">
              <a:lnSpc>
                <a:spcPct val="100000"/>
              </a:lnSpc>
              <a:spcBef>
                <a:spcPts val="1800"/>
              </a:spcBef>
              <a:buClr>
                <a:schemeClr val="tx1"/>
              </a:buClr>
              <a:buSzPct val="130000"/>
              <a:buFont typeface="Arial" panose="020B0604020202020204" pitchFamily="34" charset="0"/>
              <a:buChar char="•"/>
              <a:defRPr sz="1600" kern="1200">
                <a:solidFill>
                  <a:schemeClr val="tx1"/>
                </a:solidFill>
                <a:latin typeface="+mn-lt"/>
                <a:ea typeface="+mn-ea"/>
                <a:cs typeface="+mn-cs"/>
              </a:defRPr>
            </a:lvl3pPr>
            <a:lvl4pPr marL="1252728" indent="-237744" algn="l" defTabSz="914400" rtl="0" eaLnBrk="1" latinLnBrk="0" hangingPunct="1">
              <a:lnSpc>
                <a:spcPct val="100000"/>
              </a:lnSpc>
              <a:spcBef>
                <a:spcPts val="1800"/>
              </a:spcBef>
              <a:buClr>
                <a:schemeClr val="tx1"/>
              </a:buClr>
              <a:buSzPct val="130000"/>
              <a:buFont typeface="Arial" panose="020B0604020202020204" pitchFamily="34" charset="0"/>
              <a:buChar char="•"/>
              <a:defRPr sz="1400" kern="1200">
                <a:solidFill>
                  <a:schemeClr val="tx1"/>
                </a:solidFill>
                <a:latin typeface="+mn-lt"/>
                <a:ea typeface="+mn-ea"/>
                <a:cs typeface="+mn-cs"/>
              </a:defRPr>
            </a:lvl4pPr>
            <a:lvl5pPr marL="1609344" indent="-228600" algn="l" defTabSz="914400" rtl="0" eaLnBrk="1" latinLnBrk="0" hangingPunct="1">
              <a:lnSpc>
                <a:spcPct val="100000"/>
              </a:lnSpc>
              <a:spcBef>
                <a:spcPts val="1800"/>
              </a:spcBef>
              <a:buClr>
                <a:schemeClr val="tx1"/>
              </a:buClr>
              <a:buSzPct val="130000"/>
              <a:buFont typeface="Arial" panose="020B0604020202020204" pitchFamily="34" charset="0"/>
              <a:buChar char="•"/>
              <a:defRPr sz="1400" kern="1200">
                <a:solidFill>
                  <a:schemeClr val="tx1"/>
                </a:solidFill>
                <a:latin typeface="+mn-lt"/>
                <a:ea typeface="+mn-ea"/>
                <a:cs typeface="+mn-cs"/>
              </a:defRPr>
            </a:lvl5pPr>
            <a:lvl6pPr marL="1965960" indent="-228600" algn="l" defTabSz="914400" rtl="0" eaLnBrk="1" latinLnBrk="0" hangingPunct="1">
              <a:lnSpc>
                <a:spcPct val="90000"/>
              </a:lnSpc>
              <a:spcBef>
                <a:spcPts val="600"/>
              </a:spcBef>
              <a:buClr>
                <a:schemeClr val="accent1"/>
              </a:buClr>
              <a:buSzPct val="115000"/>
              <a:buFont typeface="Wingdings" panose="05000000000000000000" pitchFamily="2" charset="2"/>
              <a:buChar char="§"/>
              <a:defRPr sz="1400" kern="1200">
                <a:solidFill>
                  <a:schemeClr val="tx1"/>
                </a:solidFill>
                <a:latin typeface="+mn-lt"/>
                <a:ea typeface="+mn-ea"/>
                <a:cs typeface="+mn-cs"/>
              </a:defRPr>
            </a:lvl6pPr>
            <a:lvl7pPr marL="2322576" indent="-228600" algn="l" defTabSz="914400" rtl="0" eaLnBrk="1" latinLnBrk="0" hangingPunct="1">
              <a:lnSpc>
                <a:spcPct val="90000"/>
              </a:lnSpc>
              <a:spcBef>
                <a:spcPts val="600"/>
              </a:spcBef>
              <a:buClr>
                <a:schemeClr val="accent1"/>
              </a:buClr>
              <a:buSzPct val="115000"/>
              <a:buFont typeface="Wingdings" panose="05000000000000000000" pitchFamily="2" charset="2"/>
              <a:buChar char="§"/>
              <a:defRPr sz="1400" kern="1200">
                <a:solidFill>
                  <a:schemeClr val="tx1"/>
                </a:solidFill>
                <a:latin typeface="+mn-lt"/>
                <a:ea typeface="+mn-ea"/>
                <a:cs typeface="+mn-cs"/>
              </a:defRPr>
            </a:lvl7pPr>
            <a:lvl8pPr marL="2679192" indent="-228600" algn="l" defTabSz="914400" rtl="0" eaLnBrk="1" latinLnBrk="0" hangingPunct="1">
              <a:lnSpc>
                <a:spcPct val="90000"/>
              </a:lnSpc>
              <a:spcBef>
                <a:spcPts val="600"/>
              </a:spcBef>
              <a:buClr>
                <a:schemeClr val="accent1"/>
              </a:buClr>
              <a:buSzPct val="115000"/>
              <a:buFont typeface="Wingdings" panose="05000000000000000000" pitchFamily="2" charset="2"/>
              <a:buChar char="§"/>
              <a:defRPr sz="1400" kern="1200">
                <a:solidFill>
                  <a:schemeClr val="tx1"/>
                </a:solidFill>
                <a:latin typeface="+mn-lt"/>
                <a:ea typeface="+mn-ea"/>
                <a:cs typeface="+mn-cs"/>
              </a:defRPr>
            </a:lvl8pPr>
            <a:lvl9pPr marL="3035808" indent="-228600" algn="l" defTabSz="914400" rtl="0" eaLnBrk="1" latinLnBrk="0" hangingPunct="1">
              <a:lnSpc>
                <a:spcPct val="90000"/>
              </a:lnSpc>
              <a:spcBef>
                <a:spcPts val="600"/>
              </a:spcBef>
              <a:buClr>
                <a:schemeClr val="accent1"/>
              </a:buClr>
              <a:buSzPct val="115000"/>
              <a:buFont typeface="Wingdings" panose="05000000000000000000" pitchFamily="2" charset="2"/>
              <a:buChar char="§"/>
              <a:defRPr sz="1400" kern="1200">
                <a:solidFill>
                  <a:schemeClr val="tx1"/>
                </a:solidFill>
                <a:latin typeface="+mn-lt"/>
                <a:ea typeface="+mn-ea"/>
                <a:cs typeface="+mn-cs"/>
              </a:defRPr>
            </a:lvl9pPr>
          </a:lstStyle>
          <a:p>
            <a:pPr marL="0" marR="0" lvl="0" indent="0" algn="l" defTabSz="914126" rtl="0" eaLnBrk="1" fontAlgn="auto" latinLnBrk="0" hangingPunct="1">
              <a:lnSpc>
                <a:spcPct val="95000"/>
              </a:lnSpc>
              <a:spcBef>
                <a:spcPts val="1200"/>
              </a:spcBef>
              <a:spcAft>
                <a:spcPts val="0"/>
              </a:spcAft>
              <a:buClrTx/>
              <a:buSzPct val="100000"/>
              <a:buFont typeface="Arial" panose="020B0604020202020204" pitchFamily="34" charset="0"/>
              <a:buNone/>
              <a:tabLst/>
              <a:defRPr/>
            </a:pPr>
            <a:r>
              <a:rPr lang="en-US" sz="1400" b="1"/>
              <a:t>Embedded Colour Palette</a:t>
            </a:r>
          </a:p>
          <a:p>
            <a:pPr marL="228531" marR="0" lvl="0" indent="-228531" algn="l" defTabSz="914126" rtl="0" eaLnBrk="1" fontAlgn="auto" latinLnBrk="0" hangingPunct="1">
              <a:lnSpc>
                <a:spcPct val="95000"/>
              </a:lnSpc>
              <a:spcBef>
                <a:spcPts val="1200"/>
              </a:spcBef>
              <a:spcAft>
                <a:spcPts val="0"/>
              </a:spcAft>
              <a:buClrTx/>
              <a:buSzPct val="115000"/>
              <a:buFont typeface="Arial" panose="020B0604020202020204" pitchFamily="34" charset="0"/>
              <a:buChar char="•"/>
              <a:tabLst/>
              <a:defRPr/>
            </a:pPr>
            <a:r>
              <a:rPr kumimoji="0" lang="en-US" sz="1400" b="0" i="0" u="none" strike="noStrike" kern="1200" cap="none" spc="0" normalizeH="0" baseline="0">
                <a:ln>
                  <a:noFill/>
                </a:ln>
                <a:solidFill>
                  <a:prstClr val="black"/>
                </a:solidFill>
                <a:effectLst/>
                <a:uLnTx/>
                <a:uFillTx/>
                <a:latin typeface="+mn-lt"/>
                <a:ea typeface="+mn-ea"/>
                <a:cs typeface="+mn-cs"/>
              </a:rPr>
              <a:t>Branded colours are embedded in the template for your immediate use.</a:t>
            </a:r>
          </a:p>
          <a:p>
            <a:pPr marL="228531" marR="0" lvl="0" indent="-228531" algn="l" defTabSz="914126" rtl="0" eaLnBrk="1" fontAlgn="auto" latinLnBrk="0" hangingPunct="1">
              <a:lnSpc>
                <a:spcPct val="95000"/>
              </a:lnSpc>
              <a:spcBef>
                <a:spcPts val="1200"/>
              </a:spcBef>
              <a:spcAft>
                <a:spcPts val="0"/>
              </a:spcAft>
              <a:buClrTx/>
              <a:buSzPct val="100000"/>
              <a:buFont typeface="Arial" panose="020B0604020202020204" pitchFamily="34" charset="0"/>
              <a:buChar char="•"/>
              <a:tabLst/>
              <a:defRPr/>
            </a:pPr>
            <a:endParaRPr kumimoji="0" lang="en-US" sz="1400" b="0" i="0" u="none" strike="noStrike" kern="1200" cap="none" spc="0" normalizeH="0" baseline="0">
              <a:ln>
                <a:noFill/>
              </a:ln>
              <a:solidFill>
                <a:prstClr val="black"/>
              </a:solidFill>
              <a:effectLst/>
              <a:uLnTx/>
              <a:uFillTx/>
              <a:latin typeface="+mn-lt"/>
              <a:ea typeface="+mn-ea"/>
              <a:cs typeface="+mn-cs"/>
            </a:endParaRPr>
          </a:p>
          <a:p>
            <a:pPr marL="228531" marR="0" lvl="0" indent="-228531" algn="l" defTabSz="914126" rtl="0" eaLnBrk="1" fontAlgn="auto" latinLnBrk="0" hangingPunct="1">
              <a:lnSpc>
                <a:spcPct val="95000"/>
              </a:lnSpc>
              <a:spcBef>
                <a:spcPts val="1200"/>
              </a:spcBef>
              <a:spcAft>
                <a:spcPts val="0"/>
              </a:spcAft>
              <a:buClrTx/>
              <a:buSzPct val="100000"/>
              <a:buFont typeface="Arial" panose="020B0604020202020204" pitchFamily="34" charset="0"/>
              <a:buChar char="•"/>
              <a:tabLst/>
              <a:defRPr/>
            </a:pPr>
            <a:endParaRPr kumimoji="0" lang="en-US" sz="1400" b="0" i="0" u="none" strike="noStrike" kern="1200" cap="none" spc="0" normalizeH="0" baseline="0">
              <a:ln>
                <a:noFill/>
              </a:ln>
              <a:solidFill>
                <a:prstClr val="black"/>
              </a:solidFill>
              <a:effectLst/>
              <a:uLnTx/>
              <a:uFillTx/>
              <a:latin typeface="+mn-lt"/>
              <a:ea typeface="+mn-ea"/>
              <a:cs typeface="+mn-cs"/>
            </a:endParaRPr>
          </a:p>
          <a:p>
            <a:pPr marL="228531" marR="0" lvl="0" indent="-228531" algn="l" defTabSz="914126" rtl="0" eaLnBrk="1" fontAlgn="auto" latinLnBrk="0" hangingPunct="1">
              <a:lnSpc>
                <a:spcPct val="95000"/>
              </a:lnSpc>
              <a:spcBef>
                <a:spcPts val="1200"/>
              </a:spcBef>
              <a:spcAft>
                <a:spcPts val="0"/>
              </a:spcAft>
              <a:buClrTx/>
              <a:buSzPct val="100000"/>
              <a:buFont typeface="Arial" panose="020B0604020202020204" pitchFamily="34" charset="0"/>
              <a:buChar char="•"/>
              <a:tabLst/>
              <a:defRPr/>
            </a:pPr>
            <a:endParaRPr kumimoji="0" lang="en-US" sz="1400" b="0" i="0" u="none" strike="noStrike" kern="1200" cap="none" spc="0" normalizeH="0" baseline="0">
              <a:ln>
                <a:noFill/>
              </a:ln>
              <a:solidFill>
                <a:prstClr val="black"/>
              </a:solidFill>
              <a:effectLst/>
              <a:uLnTx/>
              <a:uFillTx/>
              <a:latin typeface="+mn-lt"/>
              <a:ea typeface="+mn-ea"/>
              <a:cs typeface="+mn-cs"/>
            </a:endParaRPr>
          </a:p>
          <a:p>
            <a:pPr marL="228531" marR="0" lvl="0" indent="-228531" algn="l" defTabSz="914126" rtl="0" eaLnBrk="1" fontAlgn="auto" latinLnBrk="0" hangingPunct="1">
              <a:lnSpc>
                <a:spcPct val="95000"/>
              </a:lnSpc>
              <a:spcBef>
                <a:spcPts val="1200"/>
              </a:spcBef>
              <a:spcAft>
                <a:spcPts val="0"/>
              </a:spcAft>
              <a:buClrTx/>
              <a:buSzPct val="100000"/>
              <a:buFont typeface="Arial" panose="020B0604020202020204" pitchFamily="34" charset="0"/>
              <a:buChar char="•"/>
              <a:tabLst/>
              <a:defRPr/>
            </a:pPr>
            <a:endParaRPr kumimoji="0" lang="en-US" sz="1400" b="0" i="0" u="none" strike="noStrike" kern="1200" cap="none" spc="0" normalizeH="0" baseline="0">
              <a:ln>
                <a:noFill/>
              </a:ln>
              <a:solidFill>
                <a:prstClr val="black"/>
              </a:solidFill>
              <a:effectLst/>
              <a:uLnTx/>
              <a:uFillTx/>
              <a:latin typeface="+mn-lt"/>
              <a:ea typeface="+mn-ea"/>
              <a:cs typeface="+mn-cs"/>
            </a:endParaRPr>
          </a:p>
          <a:p>
            <a:pPr marL="228531" marR="0" lvl="0" indent="-228531" algn="l" defTabSz="914126" rtl="0" eaLnBrk="1" fontAlgn="auto" latinLnBrk="0" hangingPunct="1">
              <a:lnSpc>
                <a:spcPct val="95000"/>
              </a:lnSpc>
              <a:spcBef>
                <a:spcPts val="1200"/>
              </a:spcBef>
              <a:spcAft>
                <a:spcPts val="0"/>
              </a:spcAft>
              <a:buClrTx/>
              <a:buSzPct val="100000"/>
              <a:buFont typeface="Arial" panose="020B0604020202020204" pitchFamily="34" charset="0"/>
              <a:buChar char="•"/>
              <a:tabLst/>
              <a:defRPr/>
            </a:pPr>
            <a:endParaRPr kumimoji="0" lang="en-US" sz="1400" b="0" i="0" u="none" strike="noStrike" kern="1200" cap="none" spc="0" normalizeH="0" baseline="0">
              <a:ln>
                <a:noFill/>
              </a:ln>
              <a:solidFill>
                <a:prstClr val="black"/>
              </a:solidFill>
              <a:effectLst/>
              <a:uLnTx/>
              <a:uFillTx/>
              <a:latin typeface="+mn-lt"/>
              <a:ea typeface="+mn-ea"/>
              <a:cs typeface="+mn-cs"/>
            </a:endParaRPr>
          </a:p>
          <a:p>
            <a:pPr marL="228531" marR="0" lvl="0" indent="-228531" algn="l" defTabSz="914126" rtl="0" eaLnBrk="1" fontAlgn="auto" latinLnBrk="0" hangingPunct="1">
              <a:lnSpc>
                <a:spcPct val="95000"/>
              </a:lnSpc>
              <a:spcBef>
                <a:spcPts val="1200"/>
              </a:spcBef>
              <a:spcAft>
                <a:spcPts val="0"/>
              </a:spcAft>
              <a:buClrTx/>
              <a:buSzPct val="100000"/>
              <a:buFont typeface="Arial" panose="020B0604020202020204" pitchFamily="34" charset="0"/>
              <a:buChar char="•"/>
              <a:tabLst/>
              <a:defRPr/>
            </a:pPr>
            <a:endParaRPr kumimoji="0" lang="en-US" sz="100" b="0" i="0" u="none" strike="noStrike" kern="1200" cap="none" spc="0" normalizeH="0" baseline="0">
              <a:ln>
                <a:noFill/>
              </a:ln>
              <a:solidFill>
                <a:prstClr val="black"/>
              </a:solidFill>
              <a:effectLst/>
              <a:uLnTx/>
              <a:uFillTx/>
              <a:latin typeface="+mn-lt"/>
              <a:ea typeface="+mn-ea"/>
              <a:cs typeface="+mn-cs"/>
            </a:endParaRPr>
          </a:p>
          <a:p>
            <a:pPr marL="228531" marR="0" lvl="0" indent="-228531" algn="l" defTabSz="914126" rtl="0" eaLnBrk="1" fontAlgn="auto" latinLnBrk="0" hangingPunct="1">
              <a:lnSpc>
                <a:spcPct val="95000"/>
              </a:lnSpc>
              <a:spcBef>
                <a:spcPts val="1200"/>
              </a:spcBef>
              <a:spcAft>
                <a:spcPts val="0"/>
              </a:spcAft>
              <a:buClrTx/>
              <a:buSzPct val="100000"/>
              <a:buFont typeface="Arial" panose="020B0604020202020204" pitchFamily="34" charset="0"/>
              <a:buChar char="•"/>
              <a:tabLst/>
              <a:defRPr/>
            </a:pPr>
            <a:endParaRPr kumimoji="0" lang="en-US" sz="500" b="0" i="0" u="none" strike="noStrike" kern="1200" cap="none" spc="0" normalizeH="0" baseline="0">
              <a:ln>
                <a:noFill/>
              </a:ln>
              <a:solidFill>
                <a:prstClr val="black"/>
              </a:solidFill>
              <a:effectLst/>
              <a:uLnTx/>
              <a:uFillTx/>
              <a:latin typeface="+mn-lt"/>
              <a:ea typeface="+mn-ea"/>
              <a:cs typeface="+mn-cs"/>
            </a:endParaRPr>
          </a:p>
          <a:p>
            <a:pPr marL="0" indent="0">
              <a:lnSpc>
                <a:spcPct val="95000"/>
              </a:lnSpc>
              <a:spcBef>
                <a:spcPts val="1200"/>
              </a:spcBef>
              <a:buNone/>
            </a:pPr>
            <a:r>
              <a:rPr lang="en-US" sz="1400" b="1"/>
              <a:t>Images</a:t>
            </a:r>
          </a:p>
          <a:p>
            <a:pPr marL="228531" marR="0" lvl="0" indent="-228531" algn="l" defTabSz="914126" rtl="0" eaLnBrk="1" fontAlgn="auto" latinLnBrk="0" hangingPunct="1">
              <a:lnSpc>
                <a:spcPct val="95000"/>
              </a:lnSpc>
              <a:spcBef>
                <a:spcPts val="1200"/>
              </a:spcBef>
              <a:spcAft>
                <a:spcPts val="0"/>
              </a:spcAft>
              <a:buClrTx/>
              <a:buSzPct val="115000"/>
              <a:buFont typeface="Arial" panose="020B0604020202020204" pitchFamily="34" charset="0"/>
              <a:buChar char="•"/>
              <a:tabLst/>
              <a:defRPr/>
            </a:pPr>
            <a:r>
              <a:rPr kumimoji="0" lang="en-US" sz="1400" b="0" i="0" u="none" strike="noStrike" kern="1200" cap="none" spc="0" normalizeH="0" baseline="0">
                <a:ln>
                  <a:noFill/>
                </a:ln>
                <a:solidFill>
                  <a:prstClr val="black"/>
                </a:solidFill>
                <a:effectLst/>
                <a:uLnTx/>
                <a:uFillTx/>
                <a:latin typeface="+mn-lt"/>
                <a:ea typeface="+mn-ea"/>
                <a:cs typeface="+mn-cs"/>
              </a:rPr>
              <a:t>You can add your own copyright free photos</a:t>
            </a:r>
            <a:br>
              <a:rPr kumimoji="0" lang="en-US" sz="1400" b="0" i="0" u="none" strike="noStrike" kern="1200" cap="none" spc="0" normalizeH="0" baseline="0">
                <a:ln>
                  <a:noFill/>
                </a:ln>
                <a:solidFill>
                  <a:prstClr val="black"/>
                </a:solidFill>
                <a:effectLst/>
                <a:uLnTx/>
                <a:uFillTx/>
                <a:latin typeface="+mn-lt"/>
                <a:ea typeface="+mn-ea"/>
                <a:cs typeface="+mn-cs"/>
              </a:rPr>
            </a:br>
            <a:r>
              <a:rPr kumimoji="0" lang="en-US" sz="1400" b="0" i="0" u="none" strike="noStrike" kern="1200" cap="none" spc="0" normalizeH="0" baseline="0">
                <a:ln>
                  <a:noFill/>
                </a:ln>
                <a:solidFill>
                  <a:prstClr val="black"/>
                </a:solidFill>
                <a:effectLst/>
                <a:uLnTx/>
                <a:uFillTx/>
                <a:latin typeface="+mn-lt"/>
                <a:ea typeface="+mn-ea"/>
                <a:cs typeface="+mn-cs"/>
              </a:rPr>
              <a:t>to customize your content slides.</a:t>
            </a:r>
          </a:p>
        </p:txBody>
      </p:sp>
      <p:grpSp>
        <p:nvGrpSpPr>
          <p:cNvPr id="10" name="Group 9">
            <a:extLst>
              <a:ext uri="{FF2B5EF4-FFF2-40B4-BE49-F238E27FC236}">
                <a16:creationId xmlns:a16="http://schemas.microsoft.com/office/drawing/2014/main" id="{28CE9538-62AC-466B-9B79-0BD8ED5ABE3C}"/>
              </a:ext>
            </a:extLst>
          </p:cNvPr>
          <p:cNvGrpSpPr/>
          <p:nvPr userDrawn="1"/>
        </p:nvGrpSpPr>
        <p:grpSpPr>
          <a:xfrm>
            <a:off x="9754759" y="2989467"/>
            <a:ext cx="1626433" cy="1817208"/>
            <a:chOff x="6808033" y="2485869"/>
            <a:chExt cx="1626433" cy="1817208"/>
          </a:xfrm>
        </p:grpSpPr>
        <p:pic>
          <p:nvPicPr>
            <p:cNvPr id="7" name="Picture 6">
              <a:extLst>
                <a:ext uri="{FF2B5EF4-FFF2-40B4-BE49-F238E27FC236}">
                  <a16:creationId xmlns:a16="http://schemas.microsoft.com/office/drawing/2014/main" id="{8DB967C5-76A1-4C6C-AC66-CAE652DC4F4B}"/>
                </a:ext>
              </a:extLst>
            </p:cNvPr>
            <p:cNvPicPr>
              <a:picLocks noChangeAspect="1"/>
            </p:cNvPicPr>
            <p:nvPr userDrawn="1"/>
          </p:nvPicPr>
          <p:blipFill rotWithShape="1">
            <a:blip r:embed="rId2"/>
            <a:srcRect l="796" t="1136" r="1057"/>
            <a:stretch/>
          </p:blipFill>
          <p:spPr>
            <a:xfrm>
              <a:off x="6808033" y="2485869"/>
              <a:ext cx="1626433" cy="1817208"/>
            </a:xfrm>
            <a:prstGeom prst="rect">
              <a:avLst/>
            </a:prstGeom>
            <a:ln w="3175">
              <a:solidFill>
                <a:schemeClr val="bg2">
                  <a:lumMod val="60000"/>
                  <a:lumOff val="40000"/>
                </a:schemeClr>
              </a:solidFill>
            </a:ln>
          </p:spPr>
        </p:pic>
        <p:sp>
          <p:nvSpPr>
            <p:cNvPr id="8" name="Rectangle 7">
              <a:extLst>
                <a:ext uri="{FF2B5EF4-FFF2-40B4-BE49-F238E27FC236}">
                  <a16:creationId xmlns:a16="http://schemas.microsoft.com/office/drawing/2014/main" id="{F3AA5D3A-0890-4BAF-8CEB-D2DF3EFC8E52}"/>
                </a:ext>
              </a:extLst>
            </p:cNvPr>
            <p:cNvSpPr/>
            <p:nvPr userDrawn="1"/>
          </p:nvSpPr>
          <p:spPr>
            <a:xfrm>
              <a:off x="6808033" y="2485869"/>
              <a:ext cx="1626433" cy="394064"/>
            </a:xfrm>
            <a:prstGeom prst="rect">
              <a:avLst/>
            </a:prstGeom>
            <a:noFill/>
            <a:ln w="28575">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algn="l"/>
              <a:endParaRPr lang="en-CA" sz="1799"/>
            </a:p>
          </p:txBody>
        </p:sp>
      </p:grpSp>
      <p:sp>
        <p:nvSpPr>
          <p:cNvPr id="14" name="Rectangle 13">
            <a:extLst>
              <a:ext uri="{FF2B5EF4-FFF2-40B4-BE49-F238E27FC236}">
                <a16:creationId xmlns:a16="http://schemas.microsoft.com/office/drawing/2014/main" id="{A38F2055-4983-4560-A35F-C2AD8B91C608}"/>
              </a:ext>
            </a:extLst>
          </p:cNvPr>
          <p:cNvSpPr/>
          <p:nvPr userDrawn="1"/>
        </p:nvSpPr>
        <p:spPr>
          <a:xfrm>
            <a:off x="455614" y="362063"/>
            <a:ext cx="2636940" cy="246221"/>
          </a:xfrm>
          <a:prstGeom prst="rect">
            <a:avLst/>
          </a:prstGeom>
        </p:spPr>
        <p:txBody>
          <a:bodyPr wrap="none" lIns="0" rIns="0">
            <a:spAutoFit/>
          </a:bodyPr>
          <a:lstStyle/>
          <a:p>
            <a:r>
              <a:rPr lang="en-US" sz="1000">
                <a:latin typeface="+mn-lt"/>
              </a:rPr>
              <a:t>For use with Microsoft Office PowerPoint 365</a:t>
            </a:r>
            <a:endParaRPr lang="en-US" sz="1000">
              <a:solidFill>
                <a:schemeClr val="bg1"/>
              </a:solidFill>
              <a:latin typeface="+mn-lt"/>
            </a:endParaRPr>
          </a:p>
        </p:txBody>
      </p:sp>
      <p:sp>
        <p:nvSpPr>
          <p:cNvPr id="6" name="Rectangle 5">
            <a:extLst>
              <a:ext uri="{FF2B5EF4-FFF2-40B4-BE49-F238E27FC236}">
                <a16:creationId xmlns:a16="http://schemas.microsoft.com/office/drawing/2014/main" id="{7D700442-31D1-461B-920E-475A9AA71155}"/>
              </a:ext>
            </a:extLst>
          </p:cNvPr>
          <p:cNvSpPr/>
          <p:nvPr userDrawn="1"/>
        </p:nvSpPr>
        <p:spPr>
          <a:xfrm>
            <a:off x="455613" y="1656090"/>
            <a:ext cx="2019784" cy="197170"/>
          </a:xfrm>
          <a:prstGeom prst="rect">
            <a:avLst/>
          </a:prstGeom>
        </p:spPr>
        <p:txBody>
          <a:bodyPr wrap="none" lIns="0" tIns="0" rIns="0" bIns="0">
            <a:spAutoFit/>
          </a:bodyPr>
          <a:lstStyle/>
          <a:p>
            <a:pPr marL="0" marR="0" lvl="0" indent="0" algn="l" defTabSz="914126" rtl="0" eaLnBrk="1" fontAlgn="auto" latinLnBrk="0" hangingPunct="1">
              <a:lnSpc>
                <a:spcPct val="130000"/>
              </a:lnSpc>
              <a:spcBef>
                <a:spcPts val="0"/>
              </a:spcBef>
              <a:spcAft>
                <a:spcPts val="0"/>
              </a:spcAft>
              <a:buClrTx/>
              <a:buSzTx/>
              <a:buFontTx/>
              <a:buNone/>
              <a:tabLst/>
              <a:defRPr/>
            </a:pPr>
            <a:r>
              <a:rPr kumimoji="0" lang="en-US" sz="1100" b="1" i="0" u="none" strike="noStrike" kern="1200" cap="none" spc="0" normalizeH="0" baseline="0" noProof="0">
                <a:ln>
                  <a:noFill/>
                </a:ln>
                <a:solidFill>
                  <a:prstClr val="black"/>
                </a:solidFill>
                <a:effectLst/>
                <a:uLnTx/>
                <a:uFillTx/>
                <a:latin typeface="+mn-lt"/>
                <a:ea typeface="+mn-ea"/>
                <a:cs typeface="+mn-cs"/>
              </a:rPr>
              <a:t>Primary colours – RGB values</a:t>
            </a:r>
            <a:endParaRPr kumimoji="0" lang="en-CA" sz="1100" b="1" i="0" u="none" strike="noStrike" kern="1200" cap="none" spc="0" normalizeH="0" baseline="0" noProof="0">
              <a:ln>
                <a:noFill/>
              </a:ln>
              <a:solidFill>
                <a:prstClr val="black"/>
              </a:solidFill>
              <a:effectLst/>
              <a:uLnTx/>
              <a:uFillTx/>
              <a:latin typeface="+mn-lt"/>
              <a:ea typeface="+mn-ea"/>
              <a:cs typeface="+mn-cs"/>
            </a:endParaRPr>
          </a:p>
        </p:txBody>
      </p:sp>
      <p:sp>
        <p:nvSpPr>
          <p:cNvPr id="71" name="Rectangle 70">
            <a:extLst>
              <a:ext uri="{FF2B5EF4-FFF2-40B4-BE49-F238E27FC236}">
                <a16:creationId xmlns:a16="http://schemas.microsoft.com/office/drawing/2014/main" id="{EC5CC774-67AB-4BDE-918D-E14A41DC3F32}"/>
              </a:ext>
            </a:extLst>
          </p:cNvPr>
          <p:cNvSpPr/>
          <p:nvPr userDrawn="1"/>
        </p:nvSpPr>
        <p:spPr>
          <a:xfrm>
            <a:off x="455613" y="3181041"/>
            <a:ext cx="2218556" cy="197170"/>
          </a:xfrm>
          <a:prstGeom prst="rect">
            <a:avLst/>
          </a:prstGeom>
        </p:spPr>
        <p:txBody>
          <a:bodyPr wrap="none" lIns="0" tIns="0" rIns="0" bIns="0">
            <a:spAutoFit/>
          </a:bodyPr>
          <a:lstStyle/>
          <a:p>
            <a:pPr marL="0" marR="0" lvl="0" indent="0" algn="l" defTabSz="914126" rtl="0" eaLnBrk="1" fontAlgn="auto" latinLnBrk="0" hangingPunct="1">
              <a:lnSpc>
                <a:spcPct val="130000"/>
              </a:lnSpc>
              <a:spcBef>
                <a:spcPts val="0"/>
              </a:spcBef>
              <a:spcAft>
                <a:spcPts val="0"/>
              </a:spcAft>
              <a:buClrTx/>
              <a:buSzTx/>
              <a:buFontTx/>
              <a:buNone/>
              <a:tabLst/>
              <a:defRPr/>
            </a:pPr>
            <a:r>
              <a:rPr kumimoji="0" lang="en-US" sz="1100" b="1" i="0" u="none" strike="noStrike" kern="1200" cap="none" spc="0" normalizeH="0" baseline="0" noProof="0">
                <a:ln>
                  <a:noFill/>
                </a:ln>
                <a:solidFill>
                  <a:prstClr val="black"/>
                </a:solidFill>
                <a:effectLst/>
                <a:uLnTx/>
                <a:uFillTx/>
                <a:latin typeface="+mn-lt"/>
                <a:ea typeface="+mn-ea"/>
                <a:cs typeface="+mn-cs"/>
              </a:rPr>
              <a:t>Secondary colours – RGB values</a:t>
            </a:r>
          </a:p>
        </p:txBody>
      </p:sp>
      <p:graphicFrame>
        <p:nvGraphicFramePr>
          <p:cNvPr id="13" name="Table 14">
            <a:extLst>
              <a:ext uri="{FF2B5EF4-FFF2-40B4-BE49-F238E27FC236}">
                <a16:creationId xmlns:a16="http://schemas.microsoft.com/office/drawing/2014/main" id="{89A3FD7B-12E8-4D62-8AC1-1C4E5DB3BC80}"/>
              </a:ext>
            </a:extLst>
          </p:cNvPr>
          <p:cNvGraphicFramePr>
            <a:graphicFrameLocks noGrp="1"/>
          </p:cNvGraphicFramePr>
          <p:nvPr userDrawn="1">
            <p:extLst>
              <p:ext uri="{D42A27DB-BD31-4B8C-83A1-F6EECF244321}">
                <p14:modId xmlns:p14="http://schemas.microsoft.com/office/powerpoint/2010/main" val="3644904597"/>
              </p:ext>
            </p:extLst>
          </p:nvPr>
        </p:nvGraphicFramePr>
        <p:xfrm>
          <a:off x="459880" y="1926430"/>
          <a:ext cx="6144120" cy="783844"/>
        </p:xfrm>
        <a:graphic>
          <a:graphicData uri="http://schemas.openxmlformats.org/drawingml/2006/table">
            <a:tbl>
              <a:tblPr firstRow="1" bandRow="1">
                <a:tableStyleId>{B301B821-A1FF-4177-AEE7-76D212191A09}</a:tableStyleId>
              </a:tblPr>
              <a:tblGrid>
                <a:gridCol w="768015">
                  <a:extLst>
                    <a:ext uri="{9D8B030D-6E8A-4147-A177-3AD203B41FA5}">
                      <a16:colId xmlns:a16="http://schemas.microsoft.com/office/drawing/2014/main" val="3441835300"/>
                    </a:ext>
                  </a:extLst>
                </a:gridCol>
                <a:gridCol w="768015">
                  <a:extLst>
                    <a:ext uri="{9D8B030D-6E8A-4147-A177-3AD203B41FA5}">
                      <a16:colId xmlns:a16="http://schemas.microsoft.com/office/drawing/2014/main" val="977536678"/>
                    </a:ext>
                  </a:extLst>
                </a:gridCol>
                <a:gridCol w="768015">
                  <a:extLst>
                    <a:ext uri="{9D8B030D-6E8A-4147-A177-3AD203B41FA5}">
                      <a16:colId xmlns:a16="http://schemas.microsoft.com/office/drawing/2014/main" val="125852545"/>
                    </a:ext>
                  </a:extLst>
                </a:gridCol>
                <a:gridCol w="768015">
                  <a:extLst>
                    <a:ext uri="{9D8B030D-6E8A-4147-A177-3AD203B41FA5}">
                      <a16:colId xmlns:a16="http://schemas.microsoft.com/office/drawing/2014/main" val="931395583"/>
                    </a:ext>
                  </a:extLst>
                </a:gridCol>
                <a:gridCol w="768015">
                  <a:extLst>
                    <a:ext uri="{9D8B030D-6E8A-4147-A177-3AD203B41FA5}">
                      <a16:colId xmlns:a16="http://schemas.microsoft.com/office/drawing/2014/main" val="2451672989"/>
                    </a:ext>
                  </a:extLst>
                </a:gridCol>
                <a:gridCol w="768015">
                  <a:extLst>
                    <a:ext uri="{9D8B030D-6E8A-4147-A177-3AD203B41FA5}">
                      <a16:colId xmlns:a16="http://schemas.microsoft.com/office/drawing/2014/main" val="1199082826"/>
                    </a:ext>
                  </a:extLst>
                </a:gridCol>
                <a:gridCol w="768015">
                  <a:extLst>
                    <a:ext uri="{9D8B030D-6E8A-4147-A177-3AD203B41FA5}">
                      <a16:colId xmlns:a16="http://schemas.microsoft.com/office/drawing/2014/main" val="2368813008"/>
                    </a:ext>
                  </a:extLst>
                </a:gridCol>
                <a:gridCol w="768015">
                  <a:extLst>
                    <a:ext uri="{9D8B030D-6E8A-4147-A177-3AD203B41FA5}">
                      <a16:colId xmlns:a16="http://schemas.microsoft.com/office/drawing/2014/main" val="394202237"/>
                    </a:ext>
                  </a:extLst>
                </a:gridCol>
              </a:tblGrid>
              <a:tr h="370840">
                <a:tc>
                  <a:txBody>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sz="800" b="1" i="0" u="none" strike="noStrike" kern="1200" cap="none" spc="0" normalizeH="0" baseline="0" noProof="0">
                          <a:ln>
                            <a:noFill/>
                          </a:ln>
                          <a:solidFill>
                            <a:schemeClr val="tx1"/>
                          </a:solidFill>
                          <a:effectLst/>
                          <a:uLnTx/>
                          <a:uFillTx/>
                          <a:latin typeface="+mn-lt"/>
                          <a:ea typeface="+mn-ea"/>
                          <a:cs typeface="+mn-cs"/>
                        </a:rPr>
                        <a:t>Green</a:t>
                      </a:r>
                    </a:p>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sz="800" b="0" i="0" u="none" strike="noStrike" kern="1200" cap="none" spc="0" normalizeH="0" baseline="0" noProof="0">
                          <a:ln>
                            <a:noFill/>
                          </a:ln>
                          <a:solidFill>
                            <a:schemeClr val="tx1"/>
                          </a:solidFill>
                          <a:effectLst/>
                          <a:uLnTx/>
                          <a:uFillTx/>
                          <a:latin typeface="+mn-lt"/>
                          <a:ea typeface="+mn-ea"/>
                          <a:cs typeface="+mn-cs"/>
                        </a:rPr>
                        <a:t>0 167 88</a:t>
                      </a:r>
                      <a:endParaRPr kumimoji="0" lang="en-CA" sz="800" b="0" i="0" u="none" strike="noStrike" kern="1200" cap="none" spc="0" normalizeH="0" baseline="0" noProof="0">
                        <a:ln>
                          <a:noFill/>
                        </a:ln>
                        <a:solidFill>
                          <a:schemeClr val="tx1"/>
                        </a:solidFill>
                        <a:effectLst/>
                        <a:uLnTx/>
                        <a:uFillTx/>
                        <a:latin typeface="+mn-lt"/>
                        <a:ea typeface="+mn-ea"/>
                        <a:cs typeface="+mn-cs"/>
                      </a:endParaRPr>
                    </a:p>
                  </a:txBody>
                  <a:tcPr>
                    <a:lnL w="12700"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solidFill>
                  </a:tcPr>
                </a:tc>
                <a:tc>
                  <a:txBody>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sz="800" b="1" i="0" u="none" strike="noStrike" kern="1200" cap="none" spc="0" normalizeH="0" baseline="0" noProof="0">
                          <a:ln>
                            <a:noFill/>
                          </a:ln>
                          <a:solidFill>
                            <a:prstClr val="white"/>
                          </a:solidFill>
                          <a:effectLst/>
                          <a:uLnTx/>
                          <a:uFillTx/>
                          <a:latin typeface="+mn-lt"/>
                          <a:ea typeface="+mn-ea"/>
                          <a:cs typeface="+mn-cs"/>
                        </a:rPr>
                        <a:t>Dark 3</a:t>
                      </a:r>
                    </a:p>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sz="800" b="0" i="0" u="none" strike="noStrike" kern="1200" cap="none" spc="0" normalizeH="0" baseline="0" noProof="0">
                          <a:ln>
                            <a:noFill/>
                          </a:ln>
                          <a:solidFill>
                            <a:prstClr val="white"/>
                          </a:solidFill>
                          <a:effectLst/>
                          <a:uLnTx/>
                          <a:uFillTx/>
                          <a:latin typeface="+mn-lt"/>
                          <a:ea typeface="+mn-ea"/>
                          <a:cs typeface="+mn-cs"/>
                        </a:rPr>
                        <a:t>0 68 39</a:t>
                      </a:r>
                      <a:endParaRPr kumimoji="0" lang="en-CA" sz="800" b="0" i="0" u="none" strike="noStrike" kern="1200" cap="none" spc="0" normalizeH="0" baseline="0" noProof="0">
                        <a:ln>
                          <a:noFill/>
                        </a:ln>
                        <a:solidFill>
                          <a:prstClr val="white"/>
                        </a:solidFill>
                        <a:effectLst/>
                        <a:uLnTx/>
                        <a:uFillTx/>
                        <a:latin typeface="+mn-lt"/>
                        <a:ea typeface="+mn-ea"/>
                        <a:cs typeface="+mn-cs"/>
                      </a:endParaRPr>
                    </a:p>
                  </a:txBody>
                  <a:tcPr>
                    <a:lnL w="28575"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4427"/>
                    </a:solidFill>
                  </a:tcPr>
                </a:tc>
                <a:tc>
                  <a:txBody>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sz="800" b="1" i="0" u="none" strike="noStrike" kern="1200" cap="none" spc="0" normalizeH="0" baseline="0" noProof="0">
                          <a:ln>
                            <a:noFill/>
                          </a:ln>
                          <a:solidFill>
                            <a:prstClr val="white"/>
                          </a:solidFill>
                          <a:effectLst/>
                          <a:uLnTx/>
                          <a:uFillTx/>
                          <a:latin typeface="+mn-lt"/>
                          <a:ea typeface="+mn-ea"/>
                          <a:cs typeface="+mn-cs"/>
                        </a:rPr>
                        <a:t>Dark 2</a:t>
                      </a:r>
                    </a:p>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sz="800" b="0" i="0" u="none" strike="noStrike" kern="1200" cap="none" spc="0" normalizeH="0" baseline="0" noProof="0">
                          <a:ln>
                            <a:noFill/>
                          </a:ln>
                          <a:solidFill>
                            <a:prstClr val="white"/>
                          </a:solidFill>
                          <a:effectLst/>
                          <a:uLnTx/>
                          <a:uFillTx/>
                          <a:latin typeface="+mn-lt"/>
                          <a:ea typeface="+mn-ea"/>
                          <a:cs typeface="+mn-cs"/>
                        </a:rPr>
                        <a:t>4 97 56</a:t>
                      </a:r>
                      <a:endParaRPr kumimoji="0" lang="en-CA" sz="800" b="0" i="0" u="none" strike="noStrike" kern="1200" cap="none" spc="0" normalizeH="0" baseline="0" noProof="0">
                        <a:ln>
                          <a:noFill/>
                        </a:ln>
                        <a:solidFill>
                          <a:prstClr val="white"/>
                        </a:solidFill>
                        <a:effectLst/>
                        <a:uLnTx/>
                        <a:uFillTx/>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46138"/>
                    </a:solidFill>
                  </a:tcPr>
                </a:tc>
                <a:tc>
                  <a:txBody>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sz="800" b="1" i="0" u="none" strike="noStrike" kern="1200" cap="none" spc="0" normalizeH="0" baseline="0" noProof="0">
                          <a:ln>
                            <a:noFill/>
                          </a:ln>
                          <a:solidFill>
                            <a:prstClr val="white"/>
                          </a:solidFill>
                          <a:effectLst/>
                          <a:uLnTx/>
                          <a:uFillTx/>
                          <a:latin typeface="+mn-lt"/>
                          <a:ea typeface="+mn-ea"/>
                          <a:cs typeface="+mn-cs"/>
                        </a:rPr>
                        <a:t>Dark 1</a:t>
                      </a:r>
                    </a:p>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sz="800" b="0" i="0" u="none" strike="noStrike" kern="1200" cap="none" spc="0" normalizeH="0" baseline="0" noProof="0">
                          <a:ln>
                            <a:noFill/>
                          </a:ln>
                          <a:solidFill>
                            <a:prstClr val="white"/>
                          </a:solidFill>
                          <a:effectLst/>
                          <a:uLnTx/>
                          <a:uFillTx/>
                          <a:latin typeface="+mn-lt"/>
                          <a:ea typeface="+mn-ea"/>
                          <a:cs typeface="+mn-cs"/>
                        </a:rPr>
                        <a:t>6 135 78</a:t>
                      </a:r>
                      <a:endParaRPr kumimoji="0" lang="en-CA" sz="800" b="0" i="0" u="none" strike="noStrike" kern="1200" cap="none" spc="0" normalizeH="0" baseline="0" noProof="0">
                        <a:ln>
                          <a:noFill/>
                        </a:ln>
                        <a:solidFill>
                          <a:prstClr val="white"/>
                        </a:solidFill>
                        <a:effectLst/>
                        <a:uLnTx/>
                        <a:uFillTx/>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6874E"/>
                    </a:solidFill>
                  </a:tcPr>
                </a:tc>
                <a:tc>
                  <a:txBody>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sz="800" b="1" i="0" u="none" strike="noStrike" kern="1200" cap="none" spc="0" normalizeH="0" baseline="0" noProof="0">
                          <a:ln>
                            <a:noFill/>
                          </a:ln>
                          <a:solidFill>
                            <a:schemeClr val="tx1"/>
                          </a:solidFill>
                          <a:effectLst/>
                          <a:uLnTx/>
                          <a:uFillTx/>
                          <a:latin typeface="+mn-lt"/>
                          <a:ea typeface="+mn-ea"/>
                          <a:cs typeface="+mn-cs"/>
                        </a:rPr>
                        <a:t>Light 1</a:t>
                      </a:r>
                    </a:p>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sz="800" b="0" i="0" u="none" strike="noStrike" kern="1200" cap="none" spc="0" normalizeH="0" baseline="0" noProof="0">
                          <a:ln>
                            <a:noFill/>
                          </a:ln>
                          <a:solidFill>
                            <a:schemeClr val="tx1"/>
                          </a:solidFill>
                          <a:effectLst/>
                          <a:uLnTx/>
                          <a:uFillTx/>
                          <a:latin typeface="+mn-lt"/>
                          <a:ea typeface="+mn-ea"/>
                          <a:cs typeface="+mn-cs"/>
                        </a:rPr>
                        <a:t>0 196 110</a:t>
                      </a:r>
                      <a:endParaRPr kumimoji="0" lang="en-CA" sz="800" b="0" i="0" u="none" strike="noStrike" kern="1200" cap="none" spc="0" normalizeH="0" baseline="0" noProof="0">
                        <a:ln>
                          <a:noFill/>
                        </a:ln>
                        <a:solidFill>
                          <a:schemeClr val="tx1"/>
                        </a:solidFill>
                        <a:effectLst/>
                        <a:uLnTx/>
                        <a:uFillTx/>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C46E"/>
                    </a:solidFill>
                  </a:tcPr>
                </a:tc>
                <a:tc>
                  <a:txBody>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sz="800" b="1" i="0" u="none" strike="noStrike" kern="1200" cap="none" spc="0" normalizeH="0" baseline="0" noProof="0">
                          <a:ln>
                            <a:noFill/>
                          </a:ln>
                          <a:solidFill>
                            <a:schemeClr val="tx1"/>
                          </a:solidFill>
                          <a:effectLst/>
                          <a:uLnTx/>
                          <a:uFillTx/>
                          <a:latin typeface="+mn-lt"/>
                          <a:ea typeface="+mn-ea"/>
                          <a:cs typeface="+mn-cs"/>
                        </a:rPr>
                        <a:t>Light 2</a:t>
                      </a:r>
                    </a:p>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sz="800" b="0" i="0" u="none" strike="noStrike" kern="1200" cap="none" spc="0" normalizeH="0" baseline="0" noProof="0">
                          <a:ln>
                            <a:noFill/>
                          </a:ln>
                          <a:solidFill>
                            <a:schemeClr val="tx1"/>
                          </a:solidFill>
                          <a:effectLst/>
                          <a:uLnTx/>
                          <a:uFillTx/>
                          <a:latin typeface="+mn-lt"/>
                          <a:ea typeface="+mn-ea"/>
                          <a:cs typeface="+mn-cs"/>
                        </a:rPr>
                        <a:t>92 215 144</a:t>
                      </a:r>
                      <a:endParaRPr kumimoji="0" lang="en-CA" sz="800" b="0" i="0" u="none" strike="noStrike" kern="1200" cap="none" spc="0" normalizeH="0" baseline="0" noProof="0">
                        <a:ln>
                          <a:noFill/>
                        </a:ln>
                        <a:solidFill>
                          <a:schemeClr val="tx1"/>
                        </a:solidFill>
                        <a:effectLst/>
                        <a:uLnTx/>
                        <a:uFillTx/>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5CD790"/>
                    </a:solidFill>
                  </a:tcPr>
                </a:tc>
                <a:tc>
                  <a:txBody>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sz="800" b="1" i="0" u="none" strike="noStrike" kern="1200" cap="none" spc="0" normalizeH="0" baseline="0" noProof="0">
                          <a:ln>
                            <a:noFill/>
                          </a:ln>
                          <a:solidFill>
                            <a:schemeClr val="tx1"/>
                          </a:solidFill>
                          <a:effectLst/>
                          <a:uLnTx/>
                          <a:uFillTx/>
                          <a:latin typeface="+mn-lt"/>
                          <a:ea typeface="+mn-ea"/>
                          <a:cs typeface="+mn-cs"/>
                        </a:rPr>
                        <a:t>Light 3</a:t>
                      </a:r>
                    </a:p>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sz="800" b="0" i="0" u="none" strike="noStrike" kern="1200" cap="none" spc="0" normalizeH="0" baseline="0" noProof="0">
                          <a:ln>
                            <a:noFill/>
                          </a:ln>
                          <a:solidFill>
                            <a:schemeClr val="tx1"/>
                          </a:solidFill>
                          <a:effectLst/>
                          <a:uLnTx/>
                          <a:uFillTx/>
                          <a:latin typeface="+mn-lt"/>
                          <a:ea typeface="+mn-ea"/>
                          <a:cs typeface="+mn-cs"/>
                        </a:rPr>
                        <a:t>172 229 196</a:t>
                      </a:r>
                      <a:endParaRPr kumimoji="0" lang="en-CA" sz="800" b="0" i="0" u="none" strike="noStrike" kern="1200" cap="none" spc="0" normalizeH="0" baseline="0" noProof="0">
                        <a:ln>
                          <a:noFill/>
                        </a:ln>
                        <a:solidFill>
                          <a:schemeClr val="tx1"/>
                        </a:solidFill>
                        <a:effectLst/>
                        <a:uLnTx/>
                        <a:uFillTx/>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ACE5C4"/>
                    </a:solidFill>
                  </a:tcPr>
                </a:tc>
                <a:tc>
                  <a:txBody>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sz="800" b="1" i="0" u="none" strike="noStrike" kern="1200" cap="none" spc="0" normalizeH="0" baseline="0" noProof="0">
                          <a:ln>
                            <a:noFill/>
                          </a:ln>
                          <a:solidFill>
                            <a:schemeClr val="tx1"/>
                          </a:solidFill>
                          <a:effectLst/>
                          <a:uLnTx/>
                          <a:uFillTx/>
                          <a:latin typeface="+mn-lt"/>
                          <a:ea typeface="+mn-ea"/>
                          <a:cs typeface="+mn-cs"/>
                        </a:rPr>
                        <a:t>Light 4</a:t>
                      </a:r>
                    </a:p>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sz="800" b="0" i="0" u="none" strike="noStrike" kern="1200" cap="none" spc="0" normalizeH="0" baseline="0" noProof="0">
                          <a:ln>
                            <a:noFill/>
                          </a:ln>
                          <a:solidFill>
                            <a:schemeClr val="tx1"/>
                          </a:solidFill>
                          <a:effectLst/>
                          <a:uLnTx/>
                          <a:uFillTx/>
                          <a:latin typeface="+mn-lt"/>
                          <a:ea typeface="+mn-ea"/>
                          <a:cs typeface="+mn-cs"/>
                        </a:rPr>
                        <a:t>202 238 217</a:t>
                      </a:r>
                      <a:endParaRPr kumimoji="0" lang="en-CA" sz="800" b="0" i="0" u="none" strike="noStrike" kern="1200" cap="none" spc="0" normalizeH="0" baseline="0" noProof="0">
                        <a:ln>
                          <a:noFill/>
                        </a:ln>
                        <a:solidFill>
                          <a:schemeClr val="tx1"/>
                        </a:solidFill>
                        <a:effectLst/>
                        <a:uLnTx/>
                        <a:uFillTx/>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AEED9"/>
                    </a:solidFill>
                  </a:tcPr>
                </a:tc>
                <a:extLst>
                  <a:ext uri="{0D108BD9-81ED-4DB2-BD59-A6C34878D82A}">
                    <a16:rowId xmlns:a16="http://schemas.microsoft.com/office/drawing/2014/main" val="4155223802"/>
                  </a:ext>
                </a:extLst>
              </a:tr>
              <a:tr h="370840">
                <a:tc>
                  <a:txBody>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sz="800" b="1" i="0" u="none" strike="noStrike" kern="1200" cap="none" spc="0" normalizeH="0" baseline="0" noProof="0">
                          <a:ln>
                            <a:noFill/>
                          </a:ln>
                          <a:solidFill>
                            <a:prstClr val="white"/>
                          </a:solidFill>
                          <a:effectLst/>
                          <a:uLnTx/>
                          <a:uFillTx/>
                          <a:latin typeface="+mn-lt"/>
                          <a:ea typeface="+mn-ea"/>
                          <a:cs typeface="+mn-cs"/>
                        </a:rPr>
                        <a:t>Blue</a:t>
                      </a:r>
                    </a:p>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sz="800" b="0" i="0" u="none" strike="noStrike" kern="1200" cap="none" spc="0" normalizeH="0" baseline="0" noProof="0">
                          <a:ln>
                            <a:noFill/>
                          </a:ln>
                          <a:solidFill>
                            <a:prstClr val="white"/>
                          </a:solidFill>
                          <a:effectLst/>
                          <a:uLnTx/>
                          <a:uFillTx/>
                          <a:latin typeface="+mn-lt"/>
                          <a:ea typeface="+mn-ea"/>
                          <a:cs typeface="+mn-cs"/>
                        </a:rPr>
                        <a:t>0 0 193</a:t>
                      </a:r>
                      <a:endParaRPr kumimoji="0" lang="en-CA" sz="800" b="0" i="0" u="none" strike="noStrike" kern="1200" cap="none" spc="0" normalizeH="0" baseline="0" noProof="0">
                        <a:ln>
                          <a:noFill/>
                        </a:ln>
                        <a:solidFill>
                          <a:prstClr val="white"/>
                        </a:solidFill>
                        <a:effectLst/>
                        <a:uLnTx/>
                        <a:uFillTx/>
                        <a:latin typeface="+mn-lt"/>
                        <a:ea typeface="+mn-ea"/>
                        <a:cs typeface="+mn-cs"/>
                      </a:endParaRPr>
                    </a:p>
                  </a:txBody>
                  <a:tcPr>
                    <a:lnL w="12700"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2"/>
                    </a:solidFill>
                  </a:tcPr>
                </a:tc>
                <a:tc>
                  <a:txBody>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sz="800" b="1" i="0" u="none" strike="noStrike" kern="1200" cap="none" spc="0" normalizeH="0" baseline="0" noProof="0">
                          <a:ln>
                            <a:noFill/>
                          </a:ln>
                          <a:solidFill>
                            <a:prstClr val="white"/>
                          </a:solidFill>
                          <a:effectLst/>
                          <a:uLnTx/>
                          <a:uFillTx/>
                          <a:latin typeface="+mn-lt"/>
                          <a:ea typeface="+mn-ea"/>
                          <a:cs typeface="+mn-cs"/>
                        </a:rPr>
                        <a:t>Dark 3</a:t>
                      </a:r>
                    </a:p>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sz="800" b="0" i="0" u="none" strike="noStrike" kern="1200" cap="none" spc="0" normalizeH="0" baseline="0" noProof="0">
                          <a:ln>
                            <a:noFill/>
                          </a:ln>
                          <a:solidFill>
                            <a:prstClr val="white"/>
                          </a:solidFill>
                          <a:effectLst/>
                          <a:uLnTx/>
                          <a:uFillTx/>
                          <a:latin typeface="+mn-lt"/>
                          <a:ea typeface="+mn-ea"/>
                          <a:cs typeface="+mn-cs"/>
                        </a:rPr>
                        <a:t>0 0 96</a:t>
                      </a:r>
                      <a:endParaRPr kumimoji="0" lang="en-CA" sz="800" b="0" i="0" u="none" strike="noStrike" kern="1200" cap="none" spc="0" normalizeH="0" baseline="0" noProof="0">
                        <a:ln>
                          <a:noFill/>
                        </a:ln>
                        <a:solidFill>
                          <a:prstClr val="white"/>
                        </a:solidFill>
                        <a:effectLst/>
                        <a:uLnTx/>
                        <a:uFillTx/>
                        <a:latin typeface="+mn-lt"/>
                        <a:ea typeface="+mn-ea"/>
                        <a:cs typeface="+mn-cs"/>
                      </a:endParaRPr>
                    </a:p>
                  </a:txBody>
                  <a:tcPr>
                    <a:lnL w="28575"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0060"/>
                    </a:solidFill>
                  </a:tcPr>
                </a:tc>
                <a:tc>
                  <a:txBody>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sz="800" b="1" i="0" u="none" strike="noStrike" kern="1200" cap="none" spc="0" normalizeH="0" baseline="0" noProof="0">
                          <a:ln>
                            <a:noFill/>
                          </a:ln>
                          <a:solidFill>
                            <a:prstClr val="white"/>
                          </a:solidFill>
                          <a:effectLst/>
                          <a:uLnTx/>
                          <a:uFillTx/>
                          <a:latin typeface="+mn-lt"/>
                          <a:ea typeface="+mn-ea"/>
                          <a:cs typeface="+mn-cs"/>
                        </a:rPr>
                        <a:t>Dark 2</a:t>
                      </a:r>
                    </a:p>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sz="800" b="0" i="0" u="none" strike="noStrike" kern="1200" cap="none" spc="0" normalizeH="0" baseline="0" noProof="0">
                          <a:ln>
                            <a:noFill/>
                          </a:ln>
                          <a:solidFill>
                            <a:prstClr val="white"/>
                          </a:solidFill>
                          <a:effectLst/>
                          <a:uLnTx/>
                          <a:uFillTx/>
                          <a:latin typeface="+mn-lt"/>
                          <a:ea typeface="+mn-ea"/>
                          <a:cs typeface="+mn-cs"/>
                        </a:rPr>
                        <a:t>0 0 130</a:t>
                      </a:r>
                      <a:endParaRPr kumimoji="0" lang="en-CA" sz="800" b="0" i="0" u="none" strike="noStrike" kern="1200" cap="none" spc="0" normalizeH="0" baseline="0" noProof="0">
                        <a:ln>
                          <a:noFill/>
                        </a:ln>
                        <a:solidFill>
                          <a:prstClr val="white"/>
                        </a:solidFill>
                        <a:effectLst/>
                        <a:uLnTx/>
                        <a:uFillTx/>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0082"/>
                    </a:solidFill>
                  </a:tcPr>
                </a:tc>
                <a:tc>
                  <a:txBody>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sz="800" b="1" i="0" u="none" strike="noStrike" kern="1200" cap="none" spc="0" normalizeH="0" baseline="0" noProof="0">
                          <a:ln>
                            <a:noFill/>
                          </a:ln>
                          <a:solidFill>
                            <a:prstClr val="white"/>
                          </a:solidFill>
                          <a:effectLst/>
                          <a:uLnTx/>
                          <a:uFillTx/>
                          <a:latin typeface="+mn-lt"/>
                          <a:ea typeface="+mn-ea"/>
                          <a:cs typeface="+mn-cs"/>
                        </a:rPr>
                        <a:t>Dark 1</a:t>
                      </a:r>
                    </a:p>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sz="800" b="0" i="0" u="none" strike="noStrike" kern="1200" cap="none" spc="0" normalizeH="0" baseline="0" noProof="0">
                          <a:ln>
                            <a:noFill/>
                          </a:ln>
                          <a:solidFill>
                            <a:prstClr val="white"/>
                          </a:solidFill>
                          <a:effectLst/>
                          <a:uLnTx/>
                          <a:uFillTx/>
                          <a:latin typeface="+mn-lt"/>
                          <a:ea typeface="+mn-ea"/>
                          <a:cs typeface="+mn-cs"/>
                        </a:rPr>
                        <a:t>0 0 154</a:t>
                      </a:r>
                      <a:endParaRPr kumimoji="0" lang="en-CA" sz="800" b="0" i="0" u="none" strike="noStrike" kern="1200" cap="none" spc="0" normalizeH="0" baseline="0" noProof="0">
                        <a:ln>
                          <a:noFill/>
                        </a:ln>
                        <a:solidFill>
                          <a:prstClr val="white"/>
                        </a:solidFill>
                        <a:effectLst/>
                        <a:uLnTx/>
                        <a:uFillTx/>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009A"/>
                    </a:solidFill>
                  </a:tcPr>
                </a:tc>
                <a:tc>
                  <a:txBody>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sz="800" b="1" i="0" u="none" strike="noStrike" kern="1200" cap="none" spc="0" normalizeH="0" baseline="0" noProof="0">
                          <a:ln>
                            <a:noFill/>
                          </a:ln>
                          <a:solidFill>
                            <a:prstClr val="white"/>
                          </a:solidFill>
                          <a:effectLst/>
                          <a:uLnTx/>
                          <a:uFillTx/>
                          <a:latin typeface="+mn-lt"/>
                          <a:ea typeface="+mn-ea"/>
                          <a:cs typeface="+mn-cs"/>
                        </a:rPr>
                        <a:t>Light 1</a:t>
                      </a:r>
                    </a:p>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sz="800" b="0" i="0" u="none" strike="noStrike" kern="1200" cap="none" spc="0" normalizeH="0" baseline="0" noProof="0">
                          <a:ln>
                            <a:noFill/>
                          </a:ln>
                          <a:solidFill>
                            <a:prstClr val="white"/>
                          </a:solidFill>
                          <a:effectLst/>
                          <a:uLnTx/>
                          <a:uFillTx/>
                          <a:latin typeface="+mn-lt"/>
                          <a:ea typeface="+mn-ea"/>
                          <a:cs typeface="+mn-cs"/>
                        </a:rPr>
                        <a:t>30 30 229</a:t>
                      </a:r>
                      <a:endParaRPr kumimoji="0" lang="en-CA" sz="800" b="0" i="0" u="none" strike="noStrike" kern="1200" cap="none" spc="0" normalizeH="0" baseline="0" noProof="0">
                        <a:ln>
                          <a:noFill/>
                        </a:ln>
                        <a:solidFill>
                          <a:prstClr val="white"/>
                        </a:solidFill>
                        <a:effectLst/>
                        <a:uLnTx/>
                        <a:uFillTx/>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1E1EE5"/>
                    </a:solidFill>
                  </a:tcPr>
                </a:tc>
                <a:tc>
                  <a:txBody>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sz="800" b="1" i="0" u="none" strike="noStrike" kern="1200" cap="none" spc="0" normalizeH="0" baseline="0" noProof="0">
                          <a:ln>
                            <a:noFill/>
                          </a:ln>
                          <a:solidFill>
                            <a:schemeClr val="bg1"/>
                          </a:solidFill>
                          <a:effectLst/>
                          <a:uLnTx/>
                          <a:uFillTx/>
                          <a:latin typeface="+mn-lt"/>
                          <a:ea typeface="+mn-ea"/>
                          <a:cs typeface="+mn-cs"/>
                        </a:rPr>
                        <a:t>Light 2</a:t>
                      </a:r>
                    </a:p>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sz="800" b="0" i="0" u="none" strike="noStrike" kern="1200" cap="none" spc="0" normalizeH="0" baseline="0" noProof="0">
                          <a:ln>
                            <a:noFill/>
                          </a:ln>
                          <a:solidFill>
                            <a:schemeClr val="bg1"/>
                          </a:solidFill>
                          <a:effectLst/>
                          <a:uLnTx/>
                          <a:uFillTx/>
                          <a:latin typeface="+mn-lt"/>
                          <a:ea typeface="+mn-ea"/>
                          <a:cs typeface="+mn-cs"/>
                        </a:rPr>
                        <a:t>45 105 255</a:t>
                      </a:r>
                      <a:endParaRPr kumimoji="0" lang="en-CA" sz="800" b="0" i="0" u="none" strike="noStrike" kern="1200" cap="none" spc="0" normalizeH="0" baseline="0" noProof="0">
                        <a:ln>
                          <a:noFill/>
                        </a:ln>
                        <a:solidFill>
                          <a:schemeClr val="bg1"/>
                        </a:solidFill>
                        <a:effectLst/>
                        <a:uLnTx/>
                        <a:uFillTx/>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2D69FF"/>
                    </a:solidFill>
                  </a:tcPr>
                </a:tc>
                <a:tc>
                  <a:txBody>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sz="800" b="1" i="0" u="none" strike="noStrike" kern="1200" cap="none" spc="0" normalizeH="0" baseline="0" noProof="0">
                          <a:ln>
                            <a:noFill/>
                          </a:ln>
                          <a:solidFill>
                            <a:schemeClr val="tx1"/>
                          </a:solidFill>
                          <a:effectLst/>
                          <a:uLnTx/>
                          <a:uFillTx/>
                          <a:latin typeface="+mn-lt"/>
                          <a:ea typeface="+mn-ea"/>
                          <a:cs typeface="+mn-cs"/>
                        </a:rPr>
                        <a:t>Light 3</a:t>
                      </a:r>
                    </a:p>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sz="800" b="0" i="0" u="none" strike="noStrike" kern="1200" cap="none" spc="0" normalizeH="0" baseline="0" noProof="0">
                          <a:ln>
                            <a:noFill/>
                          </a:ln>
                          <a:solidFill>
                            <a:schemeClr val="tx1"/>
                          </a:solidFill>
                          <a:effectLst/>
                          <a:uLnTx/>
                          <a:uFillTx/>
                          <a:latin typeface="+mn-lt"/>
                          <a:ea typeface="+mn-ea"/>
                          <a:cs typeface="+mn-cs"/>
                        </a:rPr>
                        <a:t>118 176 255</a:t>
                      </a:r>
                      <a:endParaRPr kumimoji="0" lang="en-CA" sz="800" b="0" i="0" u="none" strike="noStrike" kern="1200" cap="none" spc="0" normalizeH="0" baseline="0" noProof="0">
                        <a:ln>
                          <a:noFill/>
                        </a:ln>
                        <a:solidFill>
                          <a:schemeClr val="tx1"/>
                        </a:solidFill>
                        <a:effectLst/>
                        <a:uLnTx/>
                        <a:uFillTx/>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76B0FF"/>
                    </a:solidFill>
                  </a:tcPr>
                </a:tc>
                <a:tc>
                  <a:txBody>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sz="800" b="1" i="0" u="none" strike="noStrike" kern="1200" cap="none" spc="0" normalizeH="0" baseline="0" noProof="0">
                          <a:ln>
                            <a:noFill/>
                          </a:ln>
                          <a:solidFill>
                            <a:schemeClr val="tx1"/>
                          </a:solidFill>
                          <a:effectLst/>
                          <a:uLnTx/>
                          <a:uFillTx/>
                          <a:latin typeface="+mn-lt"/>
                          <a:ea typeface="+mn-ea"/>
                          <a:cs typeface="+mn-cs"/>
                        </a:rPr>
                        <a:t>Light 4</a:t>
                      </a:r>
                    </a:p>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sz="800" b="0" i="0" u="none" strike="noStrike" kern="1200" cap="none" spc="0" normalizeH="0" baseline="0" noProof="0">
                          <a:ln>
                            <a:noFill/>
                          </a:ln>
                          <a:solidFill>
                            <a:schemeClr val="tx1"/>
                          </a:solidFill>
                          <a:effectLst/>
                          <a:uLnTx/>
                          <a:uFillTx/>
                          <a:latin typeface="+mn-lt"/>
                          <a:ea typeface="+mn-ea"/>
                          <a:cs typeface="+mn-cs"/>
                        </a:rPr>
                        <a:t>193 216 247</a:t>
                      </a:r>
                      <a:endParaRPr kumimoji="0" lang="en-CA" sz="800" b="0" i="0" u="none" strike="noStrike" kern="1200" cap="none" spc="0" normalizeH="0" baseline="0" noProof="0">
                        <a:ln>
                          <a:noFill/>
                        </a:ln>
                        <a:solidFill>
                          <a:schemeClr val="tx1"/>
                        </a:solidFill>
                        <a:effectLst/>
                        <a:uLnTx/>
                        <a:uFillTx/>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D8F7"/>
                    </a:solidFill>
                  </a:tcPr>
                </a:tc>
                <a:extLst>
                  <a:ext uri="{0D108BD9-81ED-4DB2-BD59-A6C34878D82A}">
                    <a16:rowId xmlns:a16="http://schemas.microsoft.com/office/drawing/2014/main" val="3785195550"/>
                  </a:ext>
                </a:extLst>
              </a:tr>
            </a:tbl>
          </a:graphicData>
        </a:graphic>
      </p:graphicFrame>
      <p:graphicFrame>
        <p:nvGraphicFramePr>
          <p:cNvPr id="80" name="Table 14">
            <a:extLst>
              <a:ext uri="{FF2B5EF4-FFF2-40B4-BE49-F238E27FC236}">
                <a16:creationId xmlns:a16="http://schemas.microsoft.com/office/drawing/2014/main" id="{CA9A8DD4-1D6A-4928-98C9-44273B5A295B}"/>
              </a:ext>
            </a:extLst>
          </p:cNvPr>
          <p:cNvGraphicFramePr>
            <a:graphicFrameLocks noGrp="1"/>
          </p:cNvGraphicFramePr>
          <p:nvPr userDrawn="1">
            <p:extLst>
              <p:ext uri="{D42A27DB-BD31-4B8C-83A1-F6EECF244321}">
                <p14:modId xmlns:p14="http://schemas.microsoft.com/office/powerpoint/2010/main" val="1364751618"/>
              </p:ext>
            </p:extLst>
          </p:nvPr>
        </p:nvGraphicFramePr>
        <p:xfrm>
          <a:off x="459881" y="3453158"/>
          <a:ext cx="6144112" cy="1959610"/>
        </p:xfrm>
        <a:graphic>
          <a:graphicData uri="http://schemas.openxmlformats.org/drawingml/2006/table">
            <a:tbl>
              <a:tblPr firstRow="1" bandRow="1">
                <a:tableStyleId>{B301B821-A1FF-4177-AEE7-76D212191A09}</a:tableStyleId>
              </a:tblPr>
              <a:tblGrid>
                <a:gridCol w="768014">
                  <a:extLst>
                    <a:ext uri="{9D8B030D-6E8A-4147-A177-3AD203B41FA5}">
                      <a16:colId xmlns:a16="http://schemas.microsoft.com/office/drawing/2014/main" val="3441835300"/>
                    </a:ext>
                  </a:extLst>
                </a:gridCol>
                <a:gridCol w="768014">
                  <a:extLst>
                    <a:ext uri="{9D8B030D-6E8A-4147-A177-3AD203B41FA5}">
                      <a16:colId xmlns:a16="http://schemas.microsoft.com/office/drawing/2014/main" val="977536678"/>
                    </a:ext>
                  </a:extLst>
                </a:gridCol>
                <a:gridCol w="768014">
                  <a:extLst>
                    <a:ext uri="{9D8B030D-6E8A-4147-A177-3AD203B41FA5}">
                      <a16:colId xmlns:a16="http://schemas.microsoft.com/office/drawing/2014/main" val="125852545"/>
                    </a:ext>
                  </a:extLst>
                </a:gridCol>
                <a:gridCol w="768014">
                  <a:extLst>
                    <a:ext uri="{9D8B030D-6E8A-4147-A177-3AD203B41FA5}">
                      <a16:colId xmlns:a16="http://schemas.microsoft.com/office/drawing/2014/main" val="931395583"/>
                    </a:ext>
                  </a:extLst>
                </a:gridCol>
                <a:gridCol w="768014">
                  <a:extLst>
                    <a:ext uri="{9D8B030D-6E8A-4147-A177-3AD203B41FA5}">
                      <a16:colId xmlns:a16="http://schemas.microsoft.com/office/drawing/2014/main" val="2451672989"/>
                    </a:ext>
                  </a:extLst>
                </a:gridCol>
                <a:gridCol w="768014">
                  <a:extLst>
                    <a:ext uri="{9D8B030D-6E8A-4147-A177-3AD203B41FA5}">
                      <a16:colId xmlns:a16="http://schemas.microsoft.com/office/drawing/2014/main" val="1199082826"/>
                    </a:ext>
                  </a:extLst>
                </a:gridCol>
                <a:gridCol w="768014">
                  <a:extLst>
                    <a:ext uri="{9D8B030D-6E8A-4147-A177-3AD203B41FA5}">
                      <a16:colId xmlns:a16="http://schemas.microsoft.com/office/drawing/2014/main" val="2368813008"/>
                    </a:ext>
                  </a:extLst>
                </a:gridCol>
                <a:gridCol w="768014">
                  <a:extLst>
                    <a:ext uri="{9D8B030D-6E8A-4147-A177-3AD203B41FA5}">
                      <a16:colId xmlns:a16="http://schemas.microsoft.com/office/drawing/2014/main" val="394202237"/>
                    </a:ext>
                  </a:extLst>
                </a:gridCol>
              </a:tblGrid>
              <a:tr h="370840">
                <a:tc>
                  <a:txBody>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sz="800" b="1" i="0" u="none" strike="noStrike" kern="1200" cap="none" spc="0" normalizeH="0" baseline="0" noProof="0">
                          <a:ln>
                            <a:noFill/>
                          </a:ln>
                          <a:solidFill>
                            <a:prstClr val="white"/>
                          </a:solidFill>
                          <a:effectLst/>
                          <a:uLnTx/>
                          <a:uFillTx/>
                          <a:latin typeface="+mn-lt"/>
                          <a:ea typeface="+mn-ea"/>
                          <a:cs typeface="+mn-cs"/>
                        </a:rPr>
                        <a:t>Dark Navy</a:t>
                      </a:r>
                    </a:p>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sz="800" b="0" i="0" u="none" strike="noStrike" kern="1200" cap="none" spc="0" normalizeH="0" baseline="0" noProof="0">
                          <a:ln>
                            <a:noFill/>
                          </a:ln>
                          <a:solidFill>
                            <a:prstClr val="white"/>
                          </a:solidFill>
                          <a:effectLst/>
                          <a:uLnTx/>
                          <a:uFillTx/>
                          <a:latin typeface="+mn-lt"/>
                          <a:ea typeface="+mn-ea"/>
                          <a:cs typeface="+mn-cs"/>
                        </a:rPr>
                        <a:t>40 43 62</a:t>
                      </a:r>
                      <a:endParaRPr kumimoji="0" lang="en-CA" sz="800" b="0" i="0" u="none" strike="noStrike" kern="1200" cap="none" spc="0" normalizeH="0" baseline="0" noProof="0">
                        <a:ln>
                          <a:noFill/>
                        </a:ln>
                        <a:solidFill>
                          <a:prstClr val="white"/>
                        </a:solidFill>
                        <a:effectLst/>
                        <a:uLnTx/>
                        <a:uFillTx/>
                        <a:latin typeface="+mn-lt"/>
                        <a:ea typeface="+mn-ea"/>
                        <a:cs typeface="+mn-cs"/>
                      </a:endParaRPr>
                    </a:p>
                  </a:txBody>
                  <a:tcPr>
                    <a:lnL w="12700"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sz="800" b="1" i="0" u="none" strike="noStrike" kern="1200" cap="none" spc="0" normalizeH="0" baseline="0" noProof="0">
                          <a:ln>
                            <a:noFill/>
                          </a:ln>
                          <a:solidFill>
                            <a:prstClr val="white"/>
                          </a:solidFill>
                          <a:effectLst/>
                          <a:uLnTx/>
                          <a:uFillTx/>
                          <a:latin typeface="+mn-lt"/>
                          <a:ea typeface="+mn-ea"/>
                          <a:cs typeface="+mn-cs"/>
                        </a:rPr>
                        <a:t>Light 1</a:t>
                      </a:r>
                    </a:p>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sz="800" b="0" i="0" u="none" strike="noStrike" kern="1200" cap="none" spc="0" normalizeH="0" baseline="0" noProof="0">
                          <a:ln>
                            <a:noFill/>
                          </a:ln>
                          <a:solidFill>
                            <a:prstClr val="white"/>
                          </a:solidFill>
                          <a:effectLst/>
                          <a:uLnTx/>
                          <a:uFillTx/>
                          <a:latin typeface="+mn-lt"/>
                          <a:ea typeface="+mn-ea"/>
                          <a:cs typeface="+mn-cs"/>
                        </a:rPr>
                        <a:t>52 56 75</a:t>
                      </a:r>
                      <a:endParaRPr kumimoji="0" lang="en-CA" sz="800" b="0" i="0" u="none" strike="noStrike" kern="1200" cap="none" spc="0" normalizeH="0" baseline="0" noProof="0">
                        <a:ln>
                          <a:noFill/>
                        </a:ln>
                        <a:solidFill>
                          <a:prstClr val="white"/>
                        </a:solidFill>
                        <a:effectLst/>
                        <a:uLnTx/>
                        <a:uFillTx/>
                        <a:latin typeface="+mn-lt"/>
                        <a:ea typeface="+mn-ea"/>
                        <a:cs typeface="+mn-cs"/>
                      </a:endParaRPr>
                    </a:p>
                  </a:txBody>
                  <a:tcPr>
                    <a:lnL w="28575"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34384B"/>
                    </a:solidFill>
                  </a:tcPr>
                </a:tc>
                <a:tc>
                  <a:txBody>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sz="800" b="1" i="0" u="none" strike="noStrike" kern="1200" cap="none" spc="0" normalizeH="0" baseline="0" noProof="0">
                          <a:ln>
                            <a:noFill/>
                          </a:ln>
                          <a:solidFill>
                            <a:prstClr val="white"/>
                          </a:solidFill>
                          <a:effectLst/>
                          <a:uLnTx/>
                          <a:uFillTx/>
                          <a:latin typeface="+mn-lt"/>
                          <a:ea typeface="+mn-ea"/>
                          <a:cs typeface="+mn-cs"/>
                        </a:rPr>
                        <a:t>Light 2</a:t>
                      </a:r>
                    </a:p>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sz="800" b="0" i="0" u="none" strike="noStrike" kern="1200" cap="none" spc="0" normalizeH="0" baseline="0" noProof="0">
                          <a:ln>
                            <a:noFill/>
                          </a:ln>
                          <a:solidFill>
                            <a:prstClr val="white"/>
                          </a:solidFill>
                          <a:effectLst/>
                          <a:uLnTx/>
                          <a:uFillTx/>
                          <a:latin typeface="+mn-lt"/>
                          <a:ea typeface="+mn-ea"/>
                          <a:cs typeface="+mn-cs"/>
                        </a:rPr>
                        <a:t>66 69 89</a:t>
                      </a:r>
                      <a:endParaRPr kumimoji="0" lang="en-CA" sz="800" b="0" i="0" u="none" strike="noStrike" kern="1200" cap="none" spc="0" normalizeH="0" baseline="0" noProof="0">
                        <a:ln>
                          <a:noFill/>
                        </a:ln>
                        <a:solidFill>
                          <a:prstClr val="white"/>
                        </a:solidFill>
                        <a:effectLst/>
                        <a:uLnTx/>
                        <a:uFillTx/>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424559"/>
                    </a:solidFill>
                  </a:tcPr>
                </a:tc>
                <a:tc>
                  <a:txBody>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sz="800" b="1" i="0" u="none" strike="noStrike" kern="1200" cap="none" spc="0" normalizeH="0" baseline="0" noProof="0">
                          <a:ln>
                            <a:noFill/>
                          </a:ln>
                          <a:solidFill>
                            <a:prstClr val="white"/>
                          </a:solidFill>
                          <a:effectLst/>
                          <a:uLnTx/>
                          <a:uFillTx/>
                          <a:latin typeface="+mn-lt"/>
                          <a:ea typeface="+mn-ea"/>
                          <a:cs typeface="+mn-cs"/>
                        </a:rPr>
                        <a:t>Light 3</a:t>
                      </a:r>
                    </a:p>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sz="800" b="0" i="0" u="none" strike="noStrike" kern="1200" cap="none" spc="0" normalizeH="0" baseline="0" noProof="0">
                          <a:ln>
                            <a:noFill/>
                          </a:ln>
                          <a:solidFill>
                            <a:prstClr val="white"/>
                          </a:solidFill>
                          <a:effectLst/>
                          <a:uLnTx/>
                          <a:uFillTx/>
                          <a:latin typeface="+mn-lt"/>
                          <a:ea typeface="+mn-ea"/>
                          <a:cs typeface="+mn-cs"/>
                        </a:rPr>
                        <a:t>94 96 115</a:t>
                      </a:r>
                      <a:endParaRPr kumimoji="0" lang="en-CA" sz="800" b="0" i="0" u="none" strike="noStrike" kern="1200" cap="none" spc="0" normalizeH="0" baseline="0" noProof="0">
                        <a:ln>
                          <a:noFill/>
                        </a:ln>
                        <a:solidFill>
                          <a:prstClr val="white"/>
                        </a:solidFill>
                        <a:effectLst/>
                        <a:uLnTx/>
                        <a:uFillTx/>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5E6073"/>
                    </a:solidFill>
                  </a:tcPr>
                </a:tc>
                <a:tc>
                  <a:txBody>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sz="800" b="1" i="0" u="none" strike="noStrike" kern="1200" cap="none" spc="0" normalizeH="0" baseline="0" noProof="0">
                          <a:ln>
                            <a:noFill/>
                          </a:ln>
                          <a:solidFill>
                            <a:schemeClr val="tx1"/>
                          </a:solidFill>
                          <a:effectLst/>
                          <a:uLnTx/>
                          <a:uFillTx/>
                          <a:latin typeface="+mn-lt"/>
                          <a:ea typeface="+mn-ea"/>
                          <a:cs typeface="+mn-cs"/>
                        </a:rPr>
                        <a:t>Light 4</a:t>
                      </a:r>
                    </a:p>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sz="800" b="0" i="0" u="none" strike="noStrike" kern="1200" cap="none" spc="0" normalizeH="0" baseline="0" noProof="0">
                          <a:ln>
                            <a:noFill/>
                          </a:ln>
                          <a:solidFill>
                            <a:schemeClr val="tx1"/>
                          </a:solidFill>
                          <a:effectLst/>
                          <a:uLnTx/>
                          <a:uFillTx/>
                          <a:latin typeface="+mn-lt"/>
                          <a:ea typeface="+mn-ea"/>
                          <a:cs typeface="+mn-cs"/>
                        </a:rPr>
                        <a:t>142 144 162</a:t>
                      </a:r>
                      <a:endParaRPr kumimoji="0" lang="en-CA" sz="800" b="0" i="0" u="none" strike="noStrike" kern="1200" cap="none" spc="0" normalizeH="0" baseline="0" noProof="0">
                        <a:ln>
                          <a:noFill/>
                        </a:ln>
                        <a:solidFill>
                          <a:schemeClr val="tx1"/>
                        </a:solidFill>
                        <a:effectLst/>
                        <a:uLnTx/>
                        <a:uFillTx/>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8E90A2"/>
                    </a:solidFill>
                  </a:tcPr>
                </a:tc>
                <a:tc>
                  <a:txBody>
                    <a:bodyPr/>
                    <a:lstStyle/>
                    <a:p>
                      <a:pPr marL="0" marR="0" lvl="0" indent="0" algn="l" defTabSz="914400" rtl="0" eaLnBrk="1" fontAlgn="auto" latinLnBrk="0" hangingPunct="1">
                        <a:lnSpc>
                          <a:spcPct val="130000"/>
                        </a:lnSpc>
                        <a:spcBef>
                          <a:spcPts val="0"/>
                        </a:spcBef>
                        <a:spcAft>
                          <a:spcPts val="0"/>
                        </a:spcAft>
                        <a:buClrTx/>
                        <a:buSzTx/>
                        <a:buFontTx/>
                        <a:buNone/>
                        <a:tabLst/>
                        <a:defRPr/>
                      </a:pPr>
                      <a:endParaRPr kumimoji="0" lang="en-CA" sz="800" b="0" i="0" u="none" strike="noStrike" kern="1200" cap="none" spc="0" normalizeH="0" baseline="0" noProof="0">
                        <a:ln>
                          <a:noFill/>
                        </a:ln>
                        <a:solidFill>
                          <a:prstClr val="white"/>
                        </a:solidFill>
                        <a:effectLst/>
                        <a:uLnTx/>
                        <a:uFillTx/>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30000"/>
                        </a:lnSpc>
                        <a:spcBef>
                          <a:spcPts val="0"/>
                        </a:spcBef>
                        <a:spcAft>
                          <a:spcPts val="0"/>
                        </a:spcAft>
                        <a:buClrTx/>
                        <a:buSzTx/>
                        <a:buFontTx/>
                        <a:buNone/>
                        <a:tabLst/>
                        <a:defRPr/>
                      </a:pPr>
                      <a:endParaRPr kumimoji="0" lang="en-CA" sz="800" b="0" i="0" u="none" strike="noStrike" kern="1200" cap="none" spc="0" normalizeH="0" baseline="0" noProof="0">
                        <a:ln>
                          <a:noFill/>
                        </a:ln>
                        <a:solidFill>
                          <a:prstClr val="white"/>
                        </a:solidFill>
                        <a:effectLst/>
                        <a:uLnTx/>
                        <a:uFillTx/>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30000"/>
                        </a:lnSpc>
                        <a:spcBef>
                          <a:spcPts val="0"/>
                        </a:spcBef>
                        <a:spcAft>
                          <a:spcPts val="0"/>
                        </a:spcAft>
                        <a:buClrTx/>
                        <a:buSzTx/>
                        <a:buFontTx/>
                        <a:buNone/>
                        <a:tabLst/>
                        <a:defRPr/>
                      </a:pPr>
                      <a:endParaRPr kumimoji="0" lang="en-CA" sz="800" b="0" i="0" u="none" strike="noStrike" kern="1200" cap="none" spc="0" normalizeH="0" baseline="0" noProof="0">
                        <a:ln>
                          <a:noFill/>
                        </a:ln>
                        <a:solidFill>
                          <a:prstClr val="white"/>
                        </a:solidFill>
                        <a:effectLst/>
                        <a:uLnTx/>
                        <a:uFillTx/>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extLst>
                  <a:ext uri="{0D108BD9-81ED-4DB2-BD59-A6C34878D82A}">
                    <a16:rowId xmlns:a16="http://schemas.microsoft.com/office/drawing/2014/main" val="4155223802"/>
                  </a:ext>
                </a:extLst>
              </a:tr>
              <a:tr h="370840">
                <a:tc>
                  <a:txBody>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sz="800" b="1" i="0" u="none" strike="noStrike" kern="1200" cap="none" spc="0" normalizeH="0" baseline="0" noProof="0">
                          <a:ln>
                            <a:noFill/>
                          </a:ln>
                          <a:solidFill>
                            <a:schemeClr val="tx1"/>
                          </a:solidFill>
                          <a:effectLst/>
                          <a:uLnTx/>
                          <a:uFillTx/>
                          <a:latin typeface="+mn-lt"/>
                          <a:ea typeface="+mn-ea"/>
                          <a:cs typeface="+mn-cs"/>
                        </a:rPr>
                        <a:t>Coral</a:t>
                      </a:r>
                    </a:p>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sz="800" b="0" i="0" u="none" strike="noStrike" kern="1200" cap="none" spc="0" normalizeH="0" baseline="0" noProof="0">
                          <a:ln>
                            <a:noFill/>
                          </a:ln>
                          <a:solidFill>
                            <a:schemeClr val="tx1"/>
                          </a:solidFill>
                          <a:effectLst/>
                          <a:uLnTx/>
                          <a:uFillTx/>
                          <a:latin typeface="+mn-lt"/>
                          <a:ea typeface="+mn-ea"/>
                          <a:cs typeface="+mn-cs"/>
                        </a:rPr>
                        <a:t>236 100 83</a:t>
                      </a:r>
                      <a:endParaRPr kumimoji="0" lang="en-CA" sz="800" b="0" i="0" u="none" strike="noStrike" kern="1200" cap="none" spc="0" normalizeH="0" baseline="0" noProof="0">
                        <a:ln>
                          <a:noFill/>
                        </a:ln>
                        <a:solidFill>
                          <a:schemeClr val="tx1"/>
                        </a:solidFill>
                        <a:effectLst/>
                        <a:uLnTx/>
                        <a:uFillTx/>
                        <a:latin typeface="+mn-lt"/>
                        <a:ea typeface="+mn-ea"/>
                        <a:cs typeface="+mn-cs"/>
                      </a:endParaRPr>
                    </a:p>
                  </a:txBody>
                  <a:tcPr>
                    <a:lnL w="12700"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3"/>
                    </a:solidFill>
                  </a:tcPr>
                </a:tc>
                <a:tc>
                  <a:txBody>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sz="800" b="1" i="0" u="none" strike="noStrike" kern="1200" cap="none" spc="0" normalizeH="0" baseline="0" noProof="0">
                          <a:ln>
                            <a:noFill/>
                          </a:ln>
                          <a:solidFill>
                            <a:prstClr val="white"/>
                          </a:solidFill>
                          <a:effectLst/>
                          <a:uLnTx/>
                          <a:uFillTx/>
                          <a:latin typeface="+mn-lt"/>
                          <a:ea typeface="+mn-ea"/>
                          <a:cs typeface="+mn-cs"/>
                        </a:rPr>
                        <a:t>Dark 3</a:t>
                      </a:r>
                    </a:p>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sz="800" b="0" i="0" u="none" strike="noStrike" kern="1200" cap="none" spc="0" normalizeH="0" baseline="0" noProof="0">
                          <a:ln>
                            <a:noFill/>
                          </a:ln>
                          <a:solidFill>
                            <a:prstClr val="white"/>
                          </a:solidFill>
                          <a:effectLst/>
                          <a:uLnTx/>
                          <a:uFillTx/>
                          <a:latin typeface="+mn-lt"/>
                          <a:ea typeface="+mn-ea"/>
                          <a:cs typeface="+mn-cs"/>
                        </a:rPr>
                        <a:t>131 10 16</a:t>
                      </a:r>
                      <a:endParaRPr kumimoji="0" lang="en-CA" sz="800" b="0" i="0" u="none" strike="noStrike" kern="1200" cap="none" spc="0" normalizeH="0" baseline="0" noProof="0">
                        <a:ln>
                          <a:noFill/>
                        </a:ln>
                        <a:solidFill>
                          <a:prstClr val="white"/>
                        </a:solidFill>
                        <a:effectLst/>
                        <a:uLnTx/>
                        <a:uFillTx/>
                        <a:latin typeface="+mn-lt"/>
                        <a:ea typeface="+mn-ea"/>
                        <a:cs typeface="+mn-cs"/>
                      </a:endParaRPr>
                    </a:p>
                  </a:txBody>
                  <a:tcPr>
                    <a:lnL w="28575"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830A10"/>
                    </a:solidFill>
                  </a:tcPr>
                </a:tc>
                <a:tc>
                  <a:txBody>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sz="800" b="1" i="0" u="none" strike="noStrike" kern="1200" cap="none" spc="0" normalizeH="0" baseline="0" noProof="0">
                          <a:ln>
                            <a:noFill/>
                          </a:ln>
                          <a:solidFill>
                            <a:prstClr val="white"/>
                          </a:solidFill>
                          <a:effectLst/>
                          <a:uLnTx/>
                          <a:uFillTx/>
                          <a:latin typeface="+mn-lt"/>
                          <a:ea typeface="+mn-ea"/>
                          <a:cs typeface="+mn-cs"/>
                        </a:rPr>
                        <a:t>Dark 2</a:t>
                      </a:r>
                    </a:p>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sz="800" b="0" i="0" u="none" strike="noStrike" kern="1200" cap="none" spc="0" normalizeH="0" baseline="0" noProof="0">
                          <a:ln>
                            <a:noFill/>
                          </a:ln>
                          <a:solidFill>
                            <a:prstClr val="white"/>
                          </a:solidFill>
                          <a:effectLst/>
                          <a:uLnTx/>
                          <a:uFillTx/>
                          <a:latin typeface="+mn-lt"/>
                          <a:ea typeface="+mn-ea"/>
                          <a:cs typeface="+mn-cs"/>
                        </a:rPr>
                        <a:t>160 14 24</a:t>
                      </a:r>
                      <a:endParaRPr kumimoji="0" lang="en-CA" sz="800" b="0" i="0" u="none" strike="noStrike" kern="1200" cap="none" spc="0" normalizeH="0" baseline="0" noProof="0">
                        <a:ln>
                          <a:noFill/>
                        </a:ln>
                        <a:solidFill>
                          <a:prstClr val="white"/>
                        </a:solidFill>
                        <a:effectLst/>
                        <a:uLnTx/>
                        <a:uFillTx/>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A00E18"/>
                    </a:solidFill>
                  </a:tcPr>
                </a:tc>
                <a:tc>
                  <a:txBody>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sz="800" b="1" i="0" u="none" strike="noStrike" kern="1200" cap="none" spc="0" normalizeH="0" baseline="0" noProof="0">
                          <a:ln>
                            <a:noFill/>
                          </a:ln>
                          <a:solidFill>
                            <a:prstClr val="white"/>
                          </a:solidFill>
                          <a:effectLst/>
                          <a:uLnTx/>
                          <a:uFillTx/>
                          <a:latin typeface="+mn-lt"/>
                          <a:ea typeface="+mn-ea"/>
                          <a:cs typeface="+mn-cs"/>
                        </a:rPr>
                        <a:t>Dark 1</a:t>
                      </a:r>
                    </a:p>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sz="800" b="0" i="0" u="none" strike="noStrike" kern="1200" cap="none" spc="0" normalizeH="0" baseline="0" noProof="0">
                          <a:ln>
                            <a:noFill/>
                          </a:ln>
                          <a:solidFill>
                            <a:prstClr val="white"/>
                          </a:solidFill>
                          <a:effectLst/>
                          <a:uLnTx/>
                          <a:uFillTx/>
                          <a:latin typeface="+mn-lt"/>
                          <a:ea typeface="+mn-ea"/>
                          <a:cs typeface="+mn-cs"/>
                        </a:rPr>
                        <a:t>208 58 57</a:t>
                      </a:r>
                      <a:endParaRPr kumimoji="0" lang="en-CA" sz="800" b="0" i="0" u="none" strike="noStrike" kern="1200" cap="none" spc="0" normalizeH="0" baseline="0" noProof="0">
                        <a:ln>
                          <a:noFill/>
                        </a:ln>
                        <a:solidFill>
                          <a:prstClr val="white"/>
                        </a:solidFill>
                        <a:effectLst/>
                        <a:uLnTx/>
                        <a:uFillTx/>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03A39"/>
                    </a:solidFill>
                  </a:tcPr>
                </a:tc>
                <a:tc>
                  <a:txBody>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sz="800" b="1" i="0" u="none" strike="noStrike" kern="1200" cap="none" spc="0" normalizeH="0" baseline="0" noProof="0">
                          <a:ln>
                            <a:noFill/>
                          </a:ln>
                          <a:solidFill>
                            <a:schemeClr val="tx1"/>
                          </a:solidFill>
                          <a:effectLst/>
                          <a:uLnTx/>
                          <a:uFillTx/>
                          <a:latin typeface="+mn-lt"/>
                          <a:ea typeface="+mn-ea"/>
                          <a:cs typeface="+mn-cs"/>
                        </a:rPr>
                        <a:t>Light 1</a:t>
                      </a:r>
                    </a:p>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sz="800" b="0" i="0" u="none" strike="noStrike" kern="1200" cap="none" spc="0" normalizeH="0" baseline="0" noProof="0">
                          <a:ln>
                            <a:noFill/>
                          </a:ln>
                          <a:solidFill>
                            <a:schemeClr val="tx1"/>
                          </a:solidFill>
                          <a:effectLst/>
                          <a:uLnTx/>
                          <a:uFillTx/>
                          <a:latin typeface="+mn-lt"/>
                          <a:ea typeface="+mn-ea"/>
                          <a:cs typeface="+mn-cs"/>
                        </a:rPr>
                        <a:t>255 119 105</a:t>
                      </a:r>
                      <a:endParaRPr kumimoji="0" lang="en-CA" sz="800" b="0" i="0" u="none" strike="noStrike" kern="1200" cap="none" spc="0" normalizeH="0" baseline="0" noProof="0">
                        <a:ln>
                          <a:noFill/>
                        </a:ln>
                        <a:solidFill>
                          <a:schemeClr val="tx1"/>
                        </a:solidFill>
                        <a:effectLst/>
                        <a:uLnTx/>
                        <a:uFillTx/>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F7769"/>
                    </a:solidFill>
                  </a:tcPr>
                </a:tc>
                <a:tc>
                  <a:txBody>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sz="800" b="1" i="0" u="none" strike="noStrike" kern="1200" cap="none" spc="0" normalizeH="0" baseline="0" noProof="0">
                          <a:ln>
                            <a:noFill/>
                          </a:ln>
                          <a:solidFill>
                            <a:schemeClr val="tx1"/>
                          </a:solidFill>
                          <a:effectLst/>
                          <a:uLnTx/>
                          <a:uFillTx/>
                          <a:latin typeface="+mn-lt"/>
                          <a:ea typeface="+mn-ea"/>
                          <a:cs typeface="+mn-cs"/>
                        </a:rPr>
                        <a:t>Light 2</a:t>
                      </a:r>
                    </a:p>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sz="800" b="0" i="0" u="none" strike="noStrike" kern="1200" cap="none" spc="0" normalizeH="0" baseline="0" noProof="0">
                          <a:ln>
                            <a:noFill/>
                          </a:ln>
                          <a:solidFill>
                            <a:schemeClr val="tx1"/>
                          </a:solidFill>
                          <a:effectLst/>
                          <a:uLnTx/>
                          <a:uFillTx/>
                          <a:latin typeface="+mn-lt"/>
                          <a:ea typeface="+mn-ea"/>
                          <a:cs typeface="+mn-cs"/>
                        </a:rPr>
                        <a:t>246 144 130</a:t>
                      </a:r>
                      <a:endParaRPr kumimoji="0" lang="en-CA" sz="800" b="0" i="0" u="none" strike="noStrike" kern="1200" cap="none" spc="0" normalizeH="0" baseline="0" noProof="0">
                        <a:ln>
                          <a:noFill/>
                        </a:ln>
                        <a:solidFill>
                          <a:schemeClr val="tx1"/>
                        </a:solidFill>
                        <a:effectLst/>
                        <a:uLnTx/>
                        <a:uFillTx/>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69082"/>
                    </a:solidFill>
                  </a:tcPr>
                </a:tc>
                <a:tc>
                  <a:txBody>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sz="800" b="1" i="0" u="none" strike="noStrike" kern="1200" cap="none" spc="0" normalizeH="0" baseline="0" noProof="0">
                          <a:ln>
                            <a:noFill/>
                          </a:ln>
                          <a:solidFill>
                            <a:schemeClr val="tx1"/>
                          </a:solidFill>
                          <a:effectLst/>
                          <a:uLnTx/>
                          <a:uFillTx/>
                          <a:latin typeface="+mn-lt"/>
                          <a:ea typeface="+mn-ea"/>
                          <a:cs typeface="+mn-cs"/>
                        </a:rPr>
                        <a:t>Light 3</a:t>
                      </a:r>
                    </a:p>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sz="800" b="0" i="0" u="none" strike="noStrike" kern="1200" cap="none" spc="0" normalizeH="0" baseline="0" noProof="0">
                          <a:ln>
                            <a:noFill/>
                          </a:ln>
                          <a:solidFill>
                            <a:schemeClr val="tx1"/>
                          </a:solidFill>
                          <a:effectLst/>
                          <a:uLnTx/>
                          <a:uFillTx/>
                          <a:latin typeface="+mn-lt"/>
                          <a:ea typeface="+mn-ea"/>
                          <a:cs typeface="+mn-cs"/>
                        </a:rPr>
                        <a:t>252 172 161</a:t>
                      </a:r>
                      <a:endParaRPr kumimoji="0" lang="en-CA" sz="800" b="0" i="0" u="none" strike="noStrike" kern="1200" cap="none" spc="0" normalizeH="0" baseline="0" noProof="0">
                        <a:ln>
                          <a:noFill/>
                        </a:ln>
                        <a:solidFill>
                          <a:schemeClr val="tx1"/>
                        </a:solidFill>
                        <a:effectLst/>
                        <a:uLnTx/>
                        <a:uFillTx/>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CACA1"/>
                    </a:solidFill>
                  </a:tcPr>
                </a:tc>
                <a:tc>
                  <a:txBody>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sz="800" b="1" i="0" u="none" strike="noStrike" kern="1200" cap="none" spc="0" normalizeH="0" baseline="0" noProof="0">
                          <a:ln>
                            <a:noFill/>
                          </a:ln>
                          <a:solidFill>
                            <a:schemeClr val="tx1"/>
                          </a:solidFill>
                          <a:effectLst/>
                          <a:uLnTx/>
                          <a:uFillTx/>
                          <a:latin typeface="+mn-lt"/>
                          <a:ea typeface="+mn-ea"/>
                          <a:cs typeface="+mn-cs"/>
                        </a:rPr>
                        <a:t>Light 4</a:t>
                      </a:r>
                    </a:p>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sz="800" b="0" i="0" u="none" strike="noStrike" kern="1200" cap="none" spc="0" normalizeH="0" baseline="0" noProof="0">
                          <a:ln>
                            <a:noFill/>
                          </a:ln>
                          <a:solidFill>
                            <a:schemeClr val="tx1"/>
                          </a:solidFill>
                          <a:effectLst/>
                          <a:uLnTx/>
                          <a:uFillTx/>
                          <a:latin typeface="+mn-lt"/>
                          <a:ea typeface="+mn-ea"/>
                          <a:cs typeface="+mn-cs"/>
                        </a:rPr>
                        <a:t>246 204 199</a:t>
                      </a:r>
                      <a:endParaRPr kumimoji="0" lang="en-CA" sz="800" b="0" i="0" u="none" strike="noStrike" kern="1200" cap="none" spc="0" normalizeH="0" baseline="0" noProof="0">
                        <a:ln>
                          <a:noFill/>
                        </a:ln>
                        <a:solidFill>
                          <a:schemeClr val="tx1"/>
                        </a:solidFill>
                        <a:effectLst/>
                        <a:uLnTx/>
                        <a:uFillTx/>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6CCC7"/>
                    </a:solidFill>
                  </a:tcPr>
                </a:tc>
                <a:extLst>
                  <a:ext uri="{0D108BD9-81ED-4DB2-BD59-A6C34878D82A}">
                    <a16:rowId xmlns:a16="http://schemas.microsoft.com/office/drawing/2014/main" val="3785195550"/>
                  </a:ext>
                </a:extLst>
              </a:tr>
              <a:tr h="370840">
                <a:tc>
                  <a:txBody>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sz="800" b="1" i="0" u="none" strike="noStrike" kern="1200" cap="none" spc="0" normalizeH="0" baseline="0" noProof="0">
                          <a:ln>
                            <a:noFill/>
                          </a:ln>
                          <a:solidFill>
                            <a:prstClr val="white"/>
                          </a:solidFill>
                          <a:effectLst/>
                          <a:uLnTx/>
                          <a:uFillTx/>
                          <a:latin typeface="+mn-lt"/>
                          <a:ea typeface="+mn-ea"/>
                          <a:cs typeface="+mn-cs"/>
                        </a:rPr>
                        <a:t>Violet</a:t>
                      </a:r>
                    </a:p>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sz="800" b="0" i="0" u="none" strike="noStrike" kern="1200" cap="none" spc="0" normalizeH="0" baseline="0" noProof="0">
                          <a:ln>
                            <a:noFill/>
                          </a:ln>
                          <a:solidFill>
                            <a:prstClr val="white"/>
                          </a:solidFill>
                          <a:effectLst/>
                          <a:uLnTx/>
                          <a:uFillTx/>
                          <a:latin typeface="+mn-lt"/>
                          <a:ea typeface="+mn-ea"/>
                          <a:cs typeface="+mn-cs"/>
                        </a:rPr>
                        <a:t>96 69 132</a:t>
                      </a:r>
                      <a:endParaRPr kumimoji="0" lang="en-CA" sz="800" b="0" i="0" u="none" strike="noStrike" kern="1200" cap="none" spc="0" normalizeH="0" baseline="0" noProof="0">
                        <a:ln>
                          <a:noFill/>
                        </a:ln>
                        <a:solidFill>
                          <a:prstClr val="white"/>
                        </a:solidFill>
                        <a:effectLst/>
                        <a:uLnTx/>
                        <a:uFillTx/>
                        <a:latin typeface="+mn-lt"/>
                        <a:ea typeface="+mn-ea"/>
                        <a:cs typeface="+mn-cs"/>
                      </a:endParaRPr>
                    </a:p>
                  </a:txBody>
                  <a:tcPr>
                    <a:lnL w="12700"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sz="800" b="1" i="0" u="none" strike="noStrike" kern="1200" cap="none" spc="0" normalizeH="0" baseline="0" noProof="0">
                          <a:ln>
                            <a:noFill/>
                          </a:ln>
                          <a:solidFill>
                            <a:prstClr val="white"/>
                          </a:solidFill>
                          <a:effectLst/>
                          <a:uLnTx/>
                          <a:uFillTx/>
                          <a:latin typeface="+mn-lt"/>
                          <a:ea typeface="+mn-ea"/>
                          <a:cs typeface="+mn-cs"/>
                        </a:rPr>
                        <a:t>Dark 3</a:t>
                      </a:r>
                    </a:p>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sz="800" b="0" i="0" u="none" strike="noStrike" kern="1200" cap="none" spc="0" normalizeH="0" baseline="0" noProof="0">
                          <a:ln>
                            <a:noFill/>
                          </a:ln>
                          <a:solidFill>
                            <a:prstClr val="white"/>
                          </a:solidFill>
                          <a:effectLst/>
                          <a:uLnTx/>
                          <a:uFillTx/>
                          <a:latin typeface="+mn-lt"/>
                          <a:ea typeface="+mn-ea"/>
                          <a:cs typeface="+mn-cs"/>
                        </a:rPr>
                        <a:t>38 24 72</a:t>
                      </a:r>
                      <a:endParaRPr kumimoji="0" lang="en-CA" sz="800" b="0" i="0" u="none" strike="noStrike" kern="1200" cap="none" spc="0" normalizeH="0" baseline="0" noProof="0">
                        <a:ln>
                          <a:noFill/>
                        </a:ln>
                        <a:solidFill>
                          <a:prstClr val="white"/>
                        </a:solidFill>
                        <a:effectLst/>
                        <a:uLnTx/>
                        <a:uFillTx/>
                        <a:latin typeface="+mn-lt"/>
                        <a:ea typeface="+mn-ea"/>
                        <a:cs typeface="+mn-cs"/>
                      </a:endParaRPr>
                    </a:p>
                  </a:txBody>
                  <a:tcPr>
                    <a:lnL w="28575"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261848"/>
                    </a:solidFill>
                  </a:tcPr>
                </a:tc>
                <a:tc>
                  <a:txBody>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sz="800" b="1" i="0" u="none" strike="noStrike" kern="1200" cap="none" spc="0" normalizeH="0" baseline="0" noProof="0">
                          <a:ln>
                            <a:noFill/>
                          </a:ln>
                          <a:solidFill>
                            <a:prstClr val="white"/>
                          </a:solidFill>
                          <a:effectLst/>
                          <a:uLnTx/>
                          <a:uFillTx/>
                          <a:latin typeface="+mn-lt"/>
                          <a:ea typeface="+mn-ea"/>
                          <a:cs typeface="+mn-cs"/>
                        </a:rPr>
                        <a:t>Dark 2</a:t>
                      </a:r>
                    </a:p>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sz="800" b="0" i="0" u="none" strike="noStrike" kern="1200" cap="none" spc="0" normalizeH="0" baseline="0" noProof="0">
                          <a:ln>
                            <a:noFill/>
                          </a:ln>
                          <a:solidFill>
                            <a:prstClr val="white"/>
                          </a:solidFill>
                          <a:effectLst/>
                          <a:uLnTx/>
                          <a:uFillTx/>
                          <a:latin typeface="+mn-lt"/>
                          <a:ea typeface="+mn-ea"/>
                          <a:cs typeface="+mn-cs"/>
                        </a:rPr>
                        <a:t>51 26 83</a:t>
                      </a:r>
                      <a:endParaRPr kumimoji="0" lang="en-CA" sz="800" b="0" i="0" u="none" strike="noStrike" kern="1200" cap="none" spc="0" normalizeH="0" baseline="0" noProof="0">
                        <a:ln>
                          <a:noFill/>
                        </a:ln>
                        <a:solidFill>
                          <a:prstClr val="white"/>
                        </a:solidFill>
                        <a:effectLst/>
                        <a:uLnTx/>
                        <a:uFillTx/>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331A53"/>
                    </a:solidFill>
                  </a:tcPr>
                </a:tc>
                <a:tc>
                  <a:txBody>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sz="800" b="1" i="0" u="none" strike="noStrike" kern="1200" cap="none" spc="0" normalizeH="0" baseline="0" noProof="0">
                          <a:ln>
                            <a:noFill/>
                          </a:ln>
                          <a:solidFill>
                            <a:prstClr val="white"/>
                          </a:solidFill>
                          <a:effectLst/>
                          <a:uLnTx/>
                          <a:uFillTx/>
                          <a:latin typeface="+mn-lt"/>
                          <a:ea typeface="+mn-ea"/>
                          <a:cs typeface="+mn-cs"/>
                        </a:rPr>
                        <a:t>Dark 1</a:t>
                      </a:r>
                    </a:p>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sz="800" b="0" i="0" u="none" strike="noStrike" kern="1200" cap="none" spc="0" normalizeH="0" baseline="0" noProof="0">
                          <a:ln>
                            <a:noFill/>
                          </a:ln>
                          <a:solidFill>
                            <a:prstClr val="white"/>
                          </a:solidFill>
                          <a:effectLst/>
                          <a:uLnTx/>
                          <a:uFillTx/>
                          <a:latin typeface="+mn-lt"/>
                          <a:ea typeface="+mn-ea"/>
                          <a:cs typeface="+mn-cs"/>
                        </a:rPr>
                        <a:t>76 51 107</a:t>
                      </a:r>
                      <a:endParaRPr kumimoji="0" lang="en-CA" sz="800" b="0" i="0" u="none" strike="noStrike" kern="1200" cap="none" spc="0" normalizeH="0" baseline="0" noProof="0">
                        <a:ln>
                          <a:noFill/>
                        </a:ln>
                        <a:solidFill>
                          <a:prstClr val="white"/>
                        </a:solidFill>
                        <a:effectLst/>
                        <a:uLnTx/>
                        <a:uFillTx/>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4C336B"/>
                    </a:solidFill>
                  </a:tcPr>
                </a:tc>
                <a:tc>
                  <a:txBody>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sz="800" b="1" i="0" u="none" strike="noStrike" kern="1200" cap="none" spc="0" normalizeH="0" baseline="0" noProof="0">
                          <a:ln>
                            <a:noFill/>
                          </a:ln>
                          <a:solidFill>
                            <a:prstClr val="white"/>
                          </a:solidFill>
                          <a:effectLst/>
                          <a:uLnTx/>
                          <a:uFillTx/>
                          <a:latin typeface="+mn-lt"/>
                          <a:ea typeface="+mn-ea"/>
                          <a:cs typeface="+mn-cs"/>
                        </a:rPr>
                        <a:t>Light 1</a:t>
                      </a:r>
                    </a:p>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sz="800" b="0" i="0" u="none" strike="noStrike" kern="1200" cap="none" spc="0" normalizeH="0" baseline="0" noProof="0">
                          <a:ln>
                            <a:noFill/>
                          </a:ln>
                          <a:solidFill>
                            <a:prstClr val="white"/>
                          </a:solidFill>
                          <a:effectLst/>
                          <a:uLnTx/>
                          <a:uFillTx/>
                          <a:latin typeface="+mn-lt"/>
                          <a:ea typeface="+mn-ea"/>
                          <a:cs typeface="+mn-cs"/>
                        </a:rPr>
                        <a:t>111 86 147</a:t>
                      </a:r>
                      <a:endParaRPr kumimoji="0" lang="en-CA" sz="800" b="0" i="0" u="none" strike="noStrike" kern="1200" cap="none" spc="0" normalizeH="0" baseline="0" noProof="0">
                        <a:ln>
                          <a:noFill/>
                        </a:ln>
                        <a:solidFill>
                          <a:prstClr val="white"/>
                        </a:solidFill>
                        <a:effectLst/>
                        <a:uLnTx/>
                        <a:uFillTx/>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6F5693"/>
                    </a:solidFill>
                  </a:tcPr>
                </a:tc>
                <a:tc>
                  <a:txBody>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sz="800" b="1" i="0" u="none" strike="noStrike" kern="1200" cap="none" spc="0" normalizeH="0" baseline="0" noProof="0">
                          <a:ln>
                            <a:noFill/>
                          </a:ln>
                          <a:solidFill>
                            <a:schemeClr val="bg1"/>
                          </a:solidFill>
                          <a:effectLst/>
                          <a:uLnTx/>
                          <a:uFillTx/>
                          <a:latin typeface="+mn-lt"/>
                          <a:ea typeface="+mn-ea"/>
                          <a:cs typeface="+mn-cs"/>
                        </a:rPr>
                        <a:t>Light 2</a:t>
                      </a:r>
                    </a:p>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sz="800" b="0" i="0" u="none" strike="noStrike" kern="1200" cap="none" spc="0" normalizeH="0" baseline="0" noProof="0">
                          <a:ln>
                            <a:noFill/>
                          </a:ln>
                          <a:solidFill>
                            <a:schemeClr val="bg1"/>
                          </a:solidFill>
                          <a:effectLst/>
                          <a:uLnTx/>
                          <a:uFillTx/>
                          <a:latin typeface="+mn-lt"/>
                          <a:ea typeface="+mn-ea"/>
                          <a:cs typeface="+mn-cs"/>
                        </a:rPr>
                        <a:t>131 106 166</a:t>
                      </a:r>
                      <a:endParaRPr kumimoji="0" lang="en-CA" sz="800" b="0" i="0" u="none" strike="noStrike" kern="1200" cap="none" spc="0" normalizeH="0" baseline="0" noProof="0">
                        <a:ln>
                          <a:noFill/>
                        </a:ln>
                        <a:solidFill>
                          <a:schemeClr val="bg1"/>
                        </a:solidFill>
                        <a:effectLst/>
                        <a:uLnTx/>
                        <a:uFillTx/>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836AA6"/>
                    </a:solidFill>
                  </a:tcPr>
                </a:tc>
                <a:tc>
                  <a:txBody>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sz="800" b="1" i="0" u="none" strike="noStrike" kern="1200" cap="none" spc="0" normalizeH="0" baseline="0" noProof="0">
                          <a:ln>
                            <a:noFill/>
                          </a:ln>
                          <a:solidFill>
                            <a:schemeClr val="tx1"/>
                          </a:solidFill>
                          <a:effectLst/>
                          <a:uLnTx/>
                          <a:uFillTx/>
                          <a:latin typeface="+mn-lt"/>
                          <a:ea typeface="+mn-ea"/>
                          <a:cs typeface="+mn-cs"/>
                        </a:rPr>
                        <a:t>Light 3</a:t>
                      </a:r>
                    </a:p>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sz="800" b="0" i="0" u="none" strike="noStrike" kern="1200" cap="none" spc="0" normalizeH="0" baseline="0" noProof="0">
                          <a:ln>
                            <a:noFill/>
                          </a:ln>
                          <a:solidFill>
                            <a:schemeClr val="tx1"/>
                          </a:solidFill>
                          <a:effectLst/>
                          <a:uLnTx/>
                          <a:uFillTx/>
                          <a:latin typeface="+mn-lt"/>
                          <a:ea typeface="+mn-ea"/>
                          <a:cs typeface="+mn-cs"/>
                        </a:rPr>
                        <a:t>157 141 188</a:t>
                      </a:r>
                      <a:endParaRPr kumimoji="0" lang="en-CA" sz="800" b="0" i="0" u="none" strike="noStrike" kern="1200" cap="none" spc="0" normalizeH="0" baseline="0" noProof="0">
                        <a:ln>
                          <a:noFill/>
                        </a:ln>
                        <a:solidFill>
                          <a:schemeClr val="tx1"/>
                        </a:solidFill>
                        <a:effectLst/>
                        <a:uLnTx/>
                        <a:uFillTx/>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9D8DBC"/>
                    </a:solidFill>
                  </a:tcPr>
                </a:tc>
                <a:tc>
                  <a:txBody>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sz="800" b="1" i="0" u="none" strike="noStrike" kern="1200" cap="none" spc="0" normalizeH="0" baseline="0" noProof="0">
                          <a:ln>
                            <a:noFill/>
                          </a:ln>
                          <a:solidFill>
                            <a:schemeClr val="tx1"/>
                          </a:solidFill>
                          <a:effectLst/>
                          <a:uLnTx/>
                          <a:uFillTx/>
                          <a:latin typeface="+mn-lt"/>
                          <a:ea typeface="+mn-ea"/>
                          <a:cs typeface="+mn-cs"/>
                        </a:rPr>
                        <a:t>Light 4</a:t>
                      </a:r>
                    </a:p>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sz="800" b="0" i="0" u="none" strike="noStrike" kern="1200" cap="none" spc="0" normalizeH="0" baseline="0" noProof="0">
                          <a:ln>
                            <a:noFill/>
                          </a:ln>
                          <a:solidFill>
                            <a:schemeClr val="tx1"/>
                          </a:solidFill>
                          <a:effectLst/>
                          <a:uLnTx/>
                          <a:uFillTx/>
                          <a:latin typeface="+mn-lt"/>
                          <a:ea typeface="+mn-ea"/>
                          <a:cs typeface="+mn-cs"/>
                        </a:rPr>
                        <a:t>212 210 233</a:t>
                      </a:r>
                      <a:endParaRPr kumimoji="0" lang="en-CA" sz="800" b="0" i="0" u="none" strike="noStrike" kern="1200" cap="none" spc="0" normalizeH="0" baseline="0" noProof="0">
                        <a:ln>
                          <a:noFill/>
                        </a:ln>
                        <a:solidFill>
                          <a:schemeClr val="tx1"/>
                        </a:solidFill>
                        <a:effectLst/>
                        <a:uLnTx/>
                        <a:uFillTx/>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4D2E9"/>
                    </a:solidFill>
                  </a:tcPr>
                </a:tc>
                <a:extLst>
                  <a:ext uri="{0D108BD9-81ED-4DB2-BD59-A6C34878D82A}">
                    <a16:rowId xmlns:a16="http://schemas.microsoft.com/office/drawing/2014/main" val="1544447608"/>
                  </a:ext>
                </a:extLst>
              </a:tr>
              <a:tr h="370840">
                <a:tc>
                  <a:txBody>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sz="800" b="1" i="0" u="none" strike="noStrike" kern="1200" cap="none" spc="0" normalizeH="0" baseline="0" noProof="0">
                          <a:ln>
                            <a:noFill/>
                          </a:ln>
                          <a:solidFill>
                            <a:schemeClr val="tx1"/>
                          </a:solidFill>
                          <a:effectLst/>
                          <a:uLnTx/>
                          <a:uFillTx/>
                          <a:latin typeface="+mn-lt"/>
                          <a:ea typeface="+mn-ea"/>
                          <a:cs typeface="+mn-cs"/>
                        </a:rPr>
                        <a:t>Gold</a:t>
                      </a:r>
                    </a:p>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sz="800" b="0" i="0" u="none" strike="noStrike" kern="1200" cap="none" spc="0" normalizeH="0" baseline="0" noProof="0">
                          <a:ln>
                            <a:noFill/>
                          </a:ln>
                          <a:solidFill>
                            <a:schemeClr val="tx1"/>
                          </a:solidFill>
                          <a:effectLst/>
                          <a:uLnTx/>
                          <a:uFillTx/>
                          <a:latin typeface="+mn-lt"/>
                          <a:ea typeface="+mn-ea"/>
                          <a:cs typeface="+mn-cs"/>
                        </a:rPr>
                        <a:t>244 150 0</a:t>
                      </a:r>
                      <a:endParaRPr kumimoji="0" lang="en-CA" sz="800" b="0" i="0" u="none" strike="noStrike" kern="1200" cap="none" spc="0" normalizeH="0" baseline="0" noProof="0">
                        <a:ln>
                          <a:noFill/>
                        </a:ln>
                        <a:solidFill>
                          <a:schemeClr val="tx1"/>
                        </a:solidFill>
                        <a:effectLst/>
                        <a:uLnTx/>
                        <a:uFillTx/>
                        <a:latin typeface="+mn-lt"/>
                        <a:ea typeface="+mn-ea"/>
                        <a:cs typeface="+mn-cs"/>
                      </a:endParaRPr>
                    </a:p>
                  </a:txBody>
                  <a:tcPr>
                    <a:lnL w="12700"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solidFill>
                  </a:tcPr>
                </a:tc>
                <a:tc>
                  <a:txBody>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sz="800" b="1" i="0" u="none" strike="noStrike" kern="1200" cap="none" spc="0" normalizeH="0" baseline="0" noProof="0">
                          <a:ln>
                            <a:noFill/>
                          </a:ln>
                          <a:solidFill>
                            <a:prstClr val="white"/>
                          </a:solidFill>
                          <a:effectLst/>
                          <a:uLnTx/>
                          <a:uFillTx/>
                          <a:latin typeface="+mn-lt"/>
                          <a:ea typeface="+mn-ea"/>
                          <a:cs typeface="+mn-cs"/>
                        </a:rPr>
                        <a:t>Dark 3</a:t>
                      </a:r>
                    </a:p>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sz="800" b="0" i="0" u="none" strike="noStrike" kern="1200" cap="none" spc="0" normalizeH="0" baseline="0" noProof="0">
                          <a:ln>
                            <a:noFill/>
                          </a:ln>
                          <a:solidFill>
                            <a:prstClr val="white"/>
                          </a:solidFill>
                          <a:effectLst/>
                          <a:uLnTx/>
                          <a:uFillTx/>
                          <a:latin typeface="+mn-lt"/>
                          <a:ea typeface="+mn-ea"/>
                          <a:cs typeface="+mn-cs"/>
                        </a:rPr>
                        <a:t>167 89 0</a:t>
                      </a:r>
                      <a:endParaRPr kumimoji="0" lang="en-CA" sz="800" b="0" i="0" u="none" strike="noStrike" kern="1200" cap="none" spc="0" normalizeH="0" baseline="0" noProof="0">
                        <a:ln>
                          <a:noFill/>
                        </a:ln>
                        <a:solidFill>
                          <a:prstClr val="white"/>
                        </a:solidFill>
                        <a:effectLst/>
                        <a:uLnTx/>
                        <a:uFillTx/>
                        <a:latin typeface="+mn-lt"/>
                        <a:ea typeface="+mn-ea"/>
                        <a:cs typeface="+mn-cs"/>
                      </a:endParaRPr>
                    </a:p>
                  </a:txBody>
                  <a:tcPr>
                    <a:lnL w="28575"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A75900"/>
                    </a:solidFill>
                  </a:tcPr>
                </a:tc>
                <a:tc>
                  <a:txBody>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sz="800" b="1" i="0" u="none" strike="noStrike" kern="1200" cap="none" spc="0" normalizeH="0" baseline="0" noProof="0">
                          <a:ln>
                            <a:noFill/>
                          </a:ln>
                          <a:solidFill>
                            <a:schemeClr val="tx1"/>
                          </a:solidFill>
                          <a:effectLst/>
                          <a:uLnTx/>
                          <a:uFillTx/>
                          <a:latin typeface="+mn-lt"/>
                          <a:ea typeface="+mn-ea"/>
                          <a:cs typeface="+mn-cs"/>
                        </a:rPr>
                        <a:t>Dark 2</a:t>
                      </a:r>
                    </a:p>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sz="800" b="0" i="0" u="none" strike="noStrike" kern="1200" cap="none" spc="0" normalizeH="0" baseline="0" noProof="0">
                          <a:ln>
                            <a:noFill/>
                          </a:ln>
                          <a:solidFill>
                            <a:schemeClr val="tx1"/>
                          </a:solidFill>
                          <a:effectLst/>
                          <a:uLnTx/>
                          <a:uFillTx/>
                          <a:latin typeface="+mn-lt"/>
                          <a:ea typeface="+mn-ea"/>
                          <a:cs typeface="+mn-cs"/>
                        </a:rPr>
                        <a:t>206 118 18</a:t>
                      </a:r>
                      <a:endParaRPr kumimoji="0" lang="en-CA" sz="800" b="0" i="0" u="none" strike="noStrike" kern="1200" cap="none" spc="0" normalizeH="0" baseline="0" noProof="0">
                        <a:ln>
                          <a:noFill/>
                        </a:ln>
                        <a:solidFill>
                          <a:schemeClr val="tx1"/>
                        </a:solidFill>
                        <a:effectLst/>
                        <a:uLnTx/>
                        <a:uFillTx/>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E7612"/>
                    </a:solidFill>
                  </a:tcPr>
                </a:tc>
                <a:tc>
                  <a:txBody>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sz="800" b="1" i="0" u="none" strike="noStrike" kern="1200" cap="none" spc="0" normalizeH="0" baseline="0" noProof="0">
                          <a:ln>
                            <a:noFill/>
                          </a:ln>
                          <a:solidFill>
                            <a:schemeClr val="tx1"/>
                          </a:solidFill>
                          <a:effectLst/>
                          <a:uLnTx/>
                          <a:uFillTx/>
                          <a:latin typeface="+mn-lt"/>
                          <a:ea typeface="+mn-ea"/>
                          <a:cs typeface="+mn-cs"/>
                        </a:rPr>
                        <a:t>Dark 1</a:t>
                      </a:r>
                    </a:p>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sz="800" b="0" i="0" u="none" strike="noStrike" kern="1200" cap="none" spc="0" normalizeH="0" baseline="0" noProof="0">
                          <a:ln>
                            <a:noFill/>
                          </a:ln>
                          <a:solidFill>
                            <a:schemeClr val="tx1"/>
                          </a:solidFill>
                          <a:effectLst/>
                          <a:uLnTx/>
                          <a:uFillTx/>
                          <a:latin typeface="+mn-lt"/>
                          <a:ea typeface="+mn-ea"/>
                          <a:cs typeface="+mn-cs"/>
                        </a:rPr>
                        <a:t>215 125 40</a:t>
                      </a:r>
                      <a:endParaRPr kumimoji="0" lang="en-CA" sz="800" b="0" i="0" u="none" strike="noStrike" kern="1200" cap="none" spc="0" normalizeH="0" baseline="0" noProof="0">
                        <a:ln>
                          <a:noFill/>
                        </a:ln>
                        <a:solidFill>
                          <a:schemeClr val="tx1"/>
                        </a:solidFill>
                        <a:effectLst/>
                        <a:uLnTx/>
                        <a:uFillTx/>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77D28"/>
                    </a:solidFill>
                  </a:tcPr>
                </a:tc>
                <a:tc>
                  <a:txBody>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sz="800" b="1" i="0" u="none" strike="noStrike" kern="1200" cap="none" spc="0" normalizeH="0" baseline="0" noProof="0">
                          <a:ln>
                            <a:noFill/>
                          </a:ln>
                          <a:solidFill>
                            <a:schemeClr val="tx1"/>
                          </a:solidFill>
                          <a:effectLst/>
                          <a:uLnTx/>
                          <a:uFillTx/>
                          <a:latin typeface="+mn-lt"/>
                          <a:ea typeface="+mn-ea"/>
                          <a:cs typeface="+mn-cs"/>
                        </a:rPr>
                        <a:t>Light 1</a:t>
                      </a:r>
                    </a:p>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sz="800" b="0" i="0" u="none" strike="noStrike" kern="1200" cap="none" spc="0" normalizeH="0" baseline="0" noProof="0">
                          <a:ln>
                            <a:noFill/>
                          </a:ln>
                          <a:solidFill>
                            <a:schemeClr val="tx1"/>
                          </a:solidFill>
                          <a:effectLst/>
                          <a:uLnTx/>
                          <a:uFillTx/>
                          <a:latin typeface="+mn-lt"/>
                          <a:ea typeface="+mn-ea"/>
                          <a:cs typeface="+mn-cs"/>
                        </a:rPr>
                        <a:t>249 171 46</a:t>
                      </a:r>
                      <a:endParaRPr kumimoji="0" lang="en-CA" sz="800" b="0" i="0" u="none" strike="noStrike" kern="1200" cap="none" spc="0" normalizeH="0" baseline="0" noProof="0">
                        <a:ln>
                          <a:noFill/>
                        </a:ln>
                        <a:solidFill>
                          <a:schemeClr val="tx1"/>
                        </a:solidFill>
                        <a:effectLst/>
                        <a:uLnTx/>
                        <a:uFillTx/>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9AB2E"/>
                    </a:solidFill>
                  </a:tcPr>
                </a:tc>
                <a:tc>
                  <a:txBody>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sz="800" b="1" i="0" u="none" strike="noStrike" kern="1200" cap="none" spc="0" normalizeH="0" baseline="0" noProof="0">
                          <a:ln>
                            <a:noFill/>
                          </a:ln>
                          <a:solidFill>
                            <a:schemeClr val="tx1"/>
                          </a:solidFill>
                          <a:effectLst/>
                          <a:uLnTx/>
                          <a:uFillTx/>
                          <a:latin typeface="+mn-lt"/>
                          <a:ea typeface="+mn-ea"/>
                          <a:cs typeface="+mn-cs"/>
                        </a:rPr>
                        <a:t>Light 2</a:t>
                      </a:r>
                    </a:p>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sz="800" b="0" i="0" u="none" strike="noStrike" kern="1200" cap="none" spc="0" normalizeH="0" baseline="0" noProof="0">
                          <a:ln>
                            <a:noFill/>
                          </a:ln>
                          <a:solidFill>
                            <a:schemeClr val="tx1"/>
                          </a:solidFill>
                          <a:effectLst/>
                          <a:uLnTx/>
                          <a:uFillTx/>
                          <a:latin typeface="+mn-lt"/>
                          <a:ea typeface="+mn-ea"/>
                          <a:cs typeface="+mn-cs"/>
                        </a:rPr>
                        <a:t>252 196 87</a:t>
                      </a:r>
                      <a:endParaRPr kumimoji="0" lang="en-CA" sz="800" b="0" i="0" u="none" strike="noStrike" kern="1200" cap="none" spc="0" normalizeH="0" baseline="0" noProof="0">
                        <a:ln>
                          <a:noFill/>
                        </a:ln>
                        <a:solidFill>
                          <a:schemeClr val="tx1"/>
                        </a:solidFill>
                        <a:effectLst/>
                        <a:uLnTx/>
                        <a:uFillTx/>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CC457"/>
                    </a:solidFill>
                  </a:tcPr>
                </a:tc>
                <a:tc>
                  <a:txBody>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sz="800" b="1" i="0" u="none" strike="noStrike" kern="1200" cap="none" spc="0" normalizeH="0" baseline="0" noProof="0">
                          <a:ln>
                            <a:noFill/>
                          </a:ln>
                          <a:solidFill>
                            <a:schemeClr val="tx1"/>
                          </a:solidFill>
                          <a:effectLst/>
                          <a:uLnTx/>
                          <a:uFillTx/>
                          <a:latin typeface="+mn-lt"/>
                          <a:ea typeface="+mn-ea"/>
                          <a:cs typeface="+mn-cs"/>
                        </a:rPr>
                        <a:t>Light 3</a:t>
                      </a:r>
                    </a:p>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sz="800" b="0" i="0" u="none" strike="noStrike" kern="1200" cap="none" spc="0" normalizeH="0" baseline="0" noProof="0">
                          <a:ln>
                            <a:noFill/>
                          </a:ln>
                          <a:solidFill>
                            <a:schemeClr val="tx1"/>
                          </a:solidFill>
                          <a:effectLst/>
                          <a:uLnTx/>
                          <a:uFillTx/>
                          <a:latin typeface="+mn-lt"/>
                          <a:ea typeface="+mn-ea"/>
                          <a:cs typeface="+mn-cs"/>
                        </a:rPr>
                        <a:t>248 211 138</a:t>
                      </a:r>
                      <a:endParaRPr kumimoji="0" lang="en-CA" sz="800" b="0" i="0" u="none" strike="noStrike" kern="1200" cap="none" spc="0" normalizeH="0" baseline="0" noProof="0">
                        <a:ln>
                          <a:noFill/>
                        </a:ln>
                        <a:solidFill>
                          <a:schemeClr val="tx1"/>
                        </a:solidFill>
                        <a:effectLst/>
                        <a:uLnTx/>
                        <a:uFillTx/>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8D38A"/>
                    </a:solidFill>
                  </a:tcPr>
                </a:tc>
                <a:tc>
                  <a:txBody>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sz="800" b="1" i="0" u="none" strike="noStrike" kern="1200" cap="none" spc="0" normalizeH="0" baseline="0" noProof="0">
                          <a:ln>
                            <a:noFill/>
                          </a:ln>
                          <a:solidFill>
                            <a:schemeClr val="tx1"/>
                          </a:solidFill>
                          <a:effectLst/>
                          <a:uLnTx/>
                          <a:uFillTx/>
                          <a:latin typeface="+mn-lt"/>
                          <a:ea typeface="+mn-ea"/>
                          <a:cs typeface="+mn-cs"/>
                        </a:rPr>
                        <a:t>Light 4</a:t>
                      </a:r>
                    </a:p>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sz="800" b="0" i="0" u="none" strike="noStrike" kern="1200" cap="none" spc="0" normalizeH="0" baseline="0" noProof="0">
                          <a:ln>
                            <a:noFill/>
                          </a:ln>
                          <a:solidFill>
                            <a:schemeClr val="tx1"/>
                          </a:solidFill>
                          <a:effectLst/>
                          <a:uLnTx/>
                          <a:uFillTx/>
                          <a:latin typeface="+mn-lt"/>
                          <a:ea typeface="+mn-ea"/>
                          <a:cs typeface="+mn-cs"/>
                        </a:rPr>
                        <a:t>251 233 198</a:t>
                      </a:r>
                      <a:endParaRPr kumimoji="0" lang="en-CA" sz="800" b="0" i="0" u="none" strike="noStrike" kern="1200" cap="none" spc="0" normalizeH="0" baseline="0" noProof="0">
                        <a:ln>
                          <a:noFill/>
                        </a:ln>
                        <a:solidFill>
                          <a:schemeClr val="tx1"/>
                        </a:solidFill>
                        <a:effectLst/>
                        <a:uLnTx/>
                        <a:uFillTx/>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BE9C6"/>
                    </a:solidFill>
                  </a:tcPr>
                </a:tc>
                <a:extLst>
                  <a:ext uri="{0D108BD9-81ED-4DB2-BD59-A6C34878D82A}">
                    <a16:rowId xmlns:a16="http://schemas.microsoft.com/office/drawing/2014/main" val="1646160453"/>
                  </a:ext>
                </a:extLst>
              </a:tr>
              <a:tr h="370840">
                <a:tc>
                  <a:txBody>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sz="800" b="1" i="0" u="none" strike="noStrike" kern="1200" cap="none" spc="0" normalizeH="0" baseline="0" noProof="0">
                          <a:ln>
                            <a:noFill/>
                          </a:ln>
                          <a:solidFill>
                            <a:schemeClr val="tx1"/>
                          </a:solidFill>
                          <a:effectLst/>
                          <a:uLnTx/>
                          <a:uFillTx/>
                          <a:latin typeface="+mn-lt"/>
                          <a:ea typeface="+mn-ea"/>
                          <a:cs typeface="+mn-cs"/>
                        </a:rPr>
                        <a:t>Turquoise</a:t>
                      </a:r>
                    </a:p>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sz="800" b="0" i="0" u="none" strike="noStrike" kern="1200" cap="none" spc="0" normalizeH="0" baseline="0" noProof="0">
                          <a:ln>
                            <a:noFill/>
                          </a:ln>
                          <a:solidFill>
                            <a:schemeClr val="tx1"/>
                          </a:solidFill>
                          <a:effectLst/>
                          <a:uLnTx/>
                          <a:uFillTx/>
                          <a:latin typeface="+mn-lt"/>
                          <a:ea typeface="+mn-ea"/>
                          <a:cs typeface="+mn-cs"/>
                        </a:rPr>
                        <a:t>6 199 186</a:t>
                      </a:r>
                      <a:endParaRPr kumimoji="0" lang="en-CA" sz="800" b="0" i="0" u="none" strike="noStrike" kern="1200" cap="none" spc="0" normalizeH="0" baseline="0" noProof="0">
                        <a:ln>
                          <a:noFill/>
                        </a:ln>
                        <a:solidFill>
                          <a:schemeClr val="tx1"/>
                        </a:solidFill>
                        <a:effectLst/>
                        <a:uLnTx/>
                        <a:uFillTx/>
                        <a:latin typeface="+mn-lt"/>
                        <a:ea typeface="+mn-ea"/>
                        <a:cs typeface="+mn-cs"/>
                      </a:endParaRPr>
                    </a:p>
                  </a:txBody>
                  <a:tcPr>
                    <a:lnL w="12700"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solidFill>
                  </a:tcPr>
                </a:tc>
                <a:tc>
                  <a:txBody>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sz="800" b="1" i="0" u="none" strike="noStrike" kern="1200" cap="none" spc="0" normalizeH="0" baseline="0" noProof="0">
                          <a:ln>
                            <a:noFill/>
                          </a:ln>
                          <a:solidFill>
                            <a:prstClr val="white"/>
                          </a:solidFill>
                          <a:effectLst/>
                          <a:uLnTx/>
                          <a:uFillTx/>
                          <a:latin typeface="+mn-lt"/>
                          <a:ea typeface="+mn-ea"/>
                          <a:cs typeface="+mn-cs"/>
                        </a:rPr>
                        <a:t>Dark 3</a:t>
                      </a:r>
                    </a:p>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sz="800" b="0" i="0" u="none" strike="noStrike" kern="1200" cap="none" spc="0" normalizeH="0" baseline="0" noProof="0">
                          <a:ln>
                            <a:noFill/>
                          </a:ln>
                          <a:solidFill>
                            <a:prstClr val="white"/>
                          </a:solidFill>
                          <a:effectLst/>
                          <a:uLnTx/>
                          <a:uFillTx/>
                          <a:latin typeface="+mn-lt"/>
                          <a:ea typeface="+mn-ea"/>
                          <a:cs typeface="+mn-cs"/>
                        </a:rPr>
                        <a:t>9 132 123</a:t>
                      </a:r>
                      <a:endParaRPr kumimoji="0" lang="en-CA" sz="800" b="0" i="0" u="none" strike="noStrike" kern="1200" cap="none" spc="0" normalizeH="0" baseline="0" noProof="0">
                        <a:ln>
                          <a:noFill/>
                        </a:ln>
                        <a:solidFill>
                          <a:prstClr val="white"/>
                        </a:solidFill>
                        <a:effectLst/>
                        <a:uLnTx/>
                        <a:uFillTx/>
                        <a:latin typeface="+mn-lt"/>
                        <a:ea typeface="+mn-ea"/>
                        <a:cs typeface="+mn-cs"/>
                      </a:endParaRPr>
                    </a:p>
                  </a:txBody>
                  <a:tcPr>
                    <a:lnL w="28575"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9847B"/>
                    </a:solidFill>
                  </a:tcPr>
                </a:tc>
                <a:tc>
                  <a:txBody>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sz="800" b="1" i="0" u="none" strike="noStrike" kern="1200" cap="none" spc="0" normalizeH="0" baseline="0" noProof="0">
                          <a:ln>
                            <a:noFill/>
                          </a:ln>
                          <a:solidFill>
                            <a:schemeClr val="tx1"/>
                          </a:solidFill>
                          <a:effectLst/>
                          <a:uLnTx/>
                          <a:uFillTx/>
                          <a:latin typeface="+mn-lt"/>
                          <a:ea typeface="+mn-ea"/>
                          <a:cs typeface="+mn-cs"/>
                        </a:rPr>
                        <a:t>Dark 2</a:t>
                      </a:r>
                    </a:p>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sz="800" b="0" i="0" u="none" strike="noStrike" kern="1200" cap="none" spc="0" normalizeH="0" baseline="0" noProof="0">
                          <a:ln>
                            <a:noFill/>
                          </a:ln>
                          <a:solidFill>
                            <a:schemeClr val="tx1"/>
                          </a:solidFill>
                          <a:effectLst/>
                          <a:uLnTx/>
                          <a:uFillTx/>
                          <a:latin typeface="+mn-lt"/>
                          <a:ea typeface="+mn-ea"/>
                          <a:cs typeface="+mn-cs"/>
                        </a:rPr>
                        <a:t>8 162 152</a:t>
                      </a:r>
                      <a:endParaRPr kumimoji="0" lang="en-CA" sz="800" b="0" i="0" u="none" strike="noStrike" kern="1200" cap="none" spc="0" normalizeH="0" baseline="0" noProof="0">
                        <a:ln>
                          <a:noFill/>
                        </a:ln>
                        <a:solidFill>
                          <a:schemeClr val="tx1"/>
                        </a:solidFill>
                        <a:effectLst/>
                        <a:uLnTx/>
                        <a:uFillTx/>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8A298"/>
                    </a:solidFill>
                  </a:tcPr>
                </a:tc>
                <a:tc>
                  <a:txBody>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sz="800" b="1" i="0" u="none" strike="noStrike" kern="1200" cap="none" spc="0" normalizeH="0" baseline="0" noProof="0">
                          <a:ln>
                            <a:noFill/>
                          </a:ln>
                          <a:solidFill>
                            <a:schemeClr val="tx1"/>
                          </a:solidFill>
                          <a:effectLst/>
                          <a:uLnTx/>
                          <a:uFillTx/>
                          <a:latin typeface="+mn-lt"/>
                          <a:ea typeface="+mn-ea"/>
                          <a:cs typeface="+mn-cs"/>
                        </a:rPr>
                        <a:t>Dark 1</a:t>
                      </a:r>
                    </a:p>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sz="800" b="0" i="0" u="none" strike="noStrike" kern="1200" cap="none" spc="0" normalizeH="0" baseline="0" noProof="0">
                          <a:ln>
                            <a:noFill/>
                          </a:ln>
                          <a:solidFill>
                            <a:schemeClr val="tx1"/>
                          </a:solidFill>
                          <a:effectLst/>
                          <a:uLnTx/>
                          <a:uFillTx/>
                          <a:latin typeface="+mn-lt"/>
                          <a:ea typeface="+mn-ea"/>
                          <a:cs typeface="+mn-cs"/>
                        </a:rPr>
                        <a:t>5 178 167</a:t>
                      </a:r>
                      <a:endParaRPr kumimoji="0" lang="en-CA" sz="800" b="0" i="0" u="none" strike="noStrike" kern="1200" cap="none" spc="0" normalizeH="0" baseline="0" noProof="0">
                        <a:ln>
                          <a:noFill/>
                        </a:ln>
                        <a:solidFill>
                          <a:schemeClr val="tx1"/>
                        </a:solidFill>
                        <a:effectLst/>
                        <a:uLnTx/>
                        <a:uFillTx/>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5B2A7"/>
                    </a:solidFill>
                  </a:tcPr>
                </a:tc>
                <a:tc>
                  <a:txBody>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sz="800" b="1" i="0" u="none" strike="noStrike" kern="1200" cap="none" spc="0" normalizeH="0" baseline="0" noProof="0">
                          <a:ln>
                            <a:noFill/>
                          </a:ln>
                          <a:solidFill>
                            <a:schemeClr val="tx1"/>
                          </a:solidFill>
                          <a:effectLst/>
                          <a:uLnTx/>
                          <a:uFillTx/>
                          <a:latin typeface="+mn-lt"/>
                          <a:ea typeface="+mn-ea"/>
                          <a:cs typeface="+mn-cs"/>
                        </a:rPr>
                        <a:t>Light 1</a:t>
                      </a:r>
                    </a:p>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sz="800" b="0" i="0" u="none" strike="noStrike" kern="1200" cap="none" spc="0" normalizeH="0" baseline="0" noProof="0">
                          <a:ln>
                            <a:noFill/>
                          </a:ln>
                          <a:solidFill>
                            <a:schemeClr val="tx1"/>
                          </a:solidFill>
                          <a:effectLst/>
                          <a:uLnTx/>
                          <a:uFillTx/>
                          <a:latin typeface="+mn-lt"/>
                          <a:ea typeface="+mn-ea"/>
                          <a:cs typeface="+mn-cs"/>
                        </a:rPr>
                        <a:t>40 215 203</a:t>
                      </a:r>
                      <a:endParaRPr kumimoji="0" lang="en-CA" sz="800" b="0" i="0" u="none" strike="noStrike" kern="1200" cap="none" spc="0" normalizeH="0" baseline="0" noProof="0">
                        <a:ln>
                          <a:noFill/>
                        </a:ln>
                        <a:solidFill>
                          <a:schemeClr val="tx1"/>
                        </a:solidFill>
                        <a:effectLst/>
                        <a:uLnTx/>
                        <a:uFillTx/>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28D7CB"/>
                    </a:solidFill>
                  </a:tcPr>
                </a:tc>
                <a:tc>
                  <a:txBody>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sz="800" b="1" i="0" u="none" strike="noStrike" kern="1200" cap="none" spc="0" normalizeH="0" baseline="0" noProof="0">
                          <a:ln>
                            <a:noFill/>
                          </a:ln>
                          <a:solidFill>
                            <a:schemeClr val="tx1"/>
                          </a:solidFill>
                          <a:effectLst/>
                          <a:uLnTx/>
                          <a:uFillTx/>
                          <a:latin typeface="+mn-lt"/>
                          <a:ea typeface="+mn-ea"/>
                          <a:cs typeface="+mn-cs"/>
                        </a:rPr>
                        <a:t>Light 2</a:t>
                      </a:r>
                    </a:p>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sz="800" b="0" i="0" u="none" strike="noStrike" kern="1200" cap="none" spc="0" normalizeH="0" baseline="0" noProof="0">
                          <a:ln>
                            <a:noFill/>
                          </a:ln>
                          <a:solidFill>
                            <a:schemeClr val="tx1"/>
                          </a:solidFill>
                          <a:effectLst/>
                          <a:uLnTx/>
                          <a:uFillTx/>
                          <a:latin typeface="+mn-lt"/>
                          <a:ea typeface="+mn-ea"/>
                          <a:cs typeface="+mn-cs"/>
                        </a:rPr>
                        <a:t>106 231 223</a:t>
                      </a:r>
                      <a:endParaRPr kumimoji="0" lang="en-CA" sz="800" b="0" i="0" u="none" strike="noStrike" kern="1200" cap="none" spc="0" normalizeH="0" baseline="0" noProof="0">
                        <a:ln>
                          <a:noFill/>
                        </a:ln>
                        <a:solidFill>
                          <a:schemeClr val="tx1"/>
                        </a:solidFill>
                        <a:effectLst/>
                        <a:uLnTx/>
                        <a:uFillTx/>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6AE7DF"/>
                    </a:solidFill>
                  </a:tcPr>
                </a:tc>
                <a:tc>
                  <a:txBody>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sz="800" b="1" i="0" u="none" strike="noStrike" kern="1200" cap="none" spc="0" normalizeH="0" baseline="0" noProof="0">
                          <a:ln>
                            <a:noFill/>
                          </a:ln>
                          <a:solidFill>
                            <a:schemeClr val="tx1"/>
                          </a:solidFill>
                          <a:effectLst/>
                          <a:uLnTx/>
                          <a:uFillTx/>
                          <a:latin typeface="+mn-lt"/>
                          <a:ea typeface="+mn-ea"/>
                          <a:cs typeface="+mn-cs"/>
                        </a:rPr>
                        <a:t>Light 3</a:t>
                      </a:r>
                    </a:p>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sz="800" b="0" i="0" u="none" strike="noStrike" kern="1200" cap="none" spc="0" normalizeH="0" baseline="0" noProof="0">
                          <a:ln>
                            <a:noFill/>
                          </a:ln>
                          <a:solidFill>
                            <a:schemeClr val="tx1"/>
                          </a:solidFill>
                          <a:effectLst/>
                          <a:uLnTx/>
                          <a:uFillTx/>
                          <a:latin typeface="+mn-lt"/>
                          <a:ea typeface="+mn-ea"/>
                          <a:cs typeface="+mn-cs"/>
                        </a:rPr>
                        <a:t>157 243 237</a:t>
                      </a:r>
                      <a:endParaRPr kumimoji="0" lang="en-CA" sz="800" b="0" i="0" u="none" strike="noStrike" kern="1200" cap="none" spc="0" normalizeH="0" baseline="0" noProof="0">
                        <a:ln>
                          <a:noFill/>
                        </a:ln>
                        <a:solidFill>
                          <a:schemeClr val="tx1"/>
                        </a:solidFill>
                        <a:effectLst/>
                        <a:uLnTx/>
                        <a:uFillTx/>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9DF3ED"/>
                    </a:solidFill>
                  </a:tcPr>
                </a:tc>
                <a:tc>
                  <a:txBody>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sz="800" b="1" i="0" u="none" strike="noStrike" kern="1200" cap="none" spc="0" normalizeH="0" baseline="0" noProof="0">
                          <a:ln>
                            <a:noFill/>
                          </a:ln>
                          <a:solidFill>
                            <a:schemeClr val="tx1"/>
                          </a:solidFill>
                          <a:effectLst/>
                          <a:uLnTx/>
                          <a:uFillTx/>
                          <a:latin typeface="+mn-lt"/>
                          <a:ea typeface="+mn-ea"/>
                          <a:cs typeface="+mn-cs"/>
                        </a:rPr>
                        <a:t>Light 4</a:t>
                      </a:r>
                    </a:p>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sz="800" b="0" i="0" u="none" strike="noStrike" kern="1200" cap="none" spc="0" normalizeH="0" baseline="0" noProof="0">
                          <a:ln>
                            <a:noFill/>
                          </a:ln>
                          <a:solidFill>
                            <a:schemeClr val="tx1"/>
                          </a:solidFill>
                          <a:effectLst/>
                          <a:uLnTx/>
                          <a:uFillTx/>
                          <a:latin typeface="+mn-lt"/>
                          <a:ea typeface="+mn-ea"/>
                          <a:cs typeface="+mn-cs"/>
                        </a:rPr>
                        <a:t>197 244 241</a:t>
                      </a:r>
                      <a:endParaRPr kumimoji="0" lang="en-CA" sz="800" b="0" i="0" u="none" strike="noStrike" kern="1200" cap="none" spc="0" normalizeH="0" baseline="0" noProof="0">
                        <a:ln>
                          <a:noFill/>
                        </a:ln>
                        <a:solidFill>
                          <a:schemeClr val="tx1"/>
                        </a:solidFill>
                        <a:effectLst/>
                        <a:uLnTx/>
                        <a:uFillTx/>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5F4F1"/>
                    </a:solidFill>
                  </a:tcPr>
                </a:tc>
                <a:extLst>
                  <a:ext uri="{0D108BD9-81ED-4DB2-BD59-A6C34878D82A}">
                    <a16:rowId xmlns:a16="http://schemas.microsoft.com/office/drawing/2014/main" val="2760968983"/>
                  </a:ext>
                </a:extLst>
              </a:tr>
            </a:tbl>
          </a:graphicData>
        </a:graphic>
      </p:graphicFrame>
    </p:spTree>
    <p:extLst>
      <p:ext uri="{BB962C8B-B14F-4D97-AF65-F5344CB8AC3E}">
        <p14:creationId xmlns:p14="http://schemas.microsoft.com/office/powerpoint/2010/main" val="3644910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Getting starte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99911C52-8BD4-4F0D-866B-C996C90A70C0}"/>
              </a:ext>
            </a:extLst>
          </p:cNvPr>
          <p:cNvSpPr/>
          <p:nvPr userDrawn="1"/>
        </p:nvSpPr>
        <p:spPr>
          <a:xfrm>
            <a:off x="373167" y="1612907"/>
            <a:ext cx="11367728" cy="3608680"/>
          </a:xfrm>
          <a:prstGeom prst="rect">
            <a:avLst/>
          </a:prstGeom>
        </p:spPr>
        <p:txBody>
          <a:bodyPr wrap="square">
            <a:spAutoFit/>
          </a:bodyPr>
          <a:lstStyle/>
          <a:p>
            <a:pPr marL="0" marR="0" lvl="0" indent="0" algn="l" defTabSz="914400" rtl="0" eaLnBrk="1" fontAlgn="auto" latinLnBrk="0" hangingPunct="1">
              <a:lnSpc>
                <a:spcPct val="95000"/>
              </a:lnSpc>
              <a:spcBef>
                <a:spcPts val="1200"/>
              </a:spcBef>
              <a:spcAft>
                <a:spcPts val="0"/>
              </a:spcAft>
              <a:buClrTx/>
              <a:buSzTx/>
              <a:buFont typeface="Arial" panose="020B0604020202020204" pitchFamily="34" charset="0"/>
              <a:buNone/>
              <a:tabLst/>
              <a:defRPr/>
            </a:pPr>
            <a:r>
              <a:rPr kumimoji="0" lang="en-US" sz="1400" b="1" i="0" u="none" strike="noStrike" kern="1200" cap="none" spc="0" normalizeH="0" baseline="0" noProof="0">
                <a:ln>
                  <a:noFill/>
                </a:ln>
                <a:solidFill>
                  <a:prstClr val="black"/>
                </a:solidFill>
                <a:effectLst/>
                <a:uLnTx/>
                <a:uFillTx/>
                <a:latin typeface="+mn-lt"/>
                <a:ea typeface="+mn-ea"/>
                <a:cs typeface="+mn-cs"/>
              </a:rPr>
              <a:t>A few recommendations: </a:t>
            </a:r>
          </a:p>
          <a:p>
            <a:pPr marL="228600" marR="0" lvl="0" indent="-228600" algn="l" defTabSz="914400" rtl="0" eaLnBrk="1" fontAlgn="auto" latinLnBrk="0" hangingPunct="1">
              <a:lnSpc>
                <a:spcPct val="95000"/>
              </a:lnSpc>
              <a:spcBef>
                <a:spcPts val="1200"/>
              </a:spcBef>
              <a:spcAft>
                <a:spcPts val="0"/>
              </a:spcAft>
              <a:buClrTx/>
              <a:buSzPct val="115000"/>
              <a:buFont typeface="Arial" panose="020B0604020202020204" pitchFamily="34" charset="0"/>
              <a:buChar char="•"/>
              <a:tabLst/>
              <a:defRPr/>
            </a:pPr>
            <a:r>
              <a:rPr kumimoji="0" lang="en-US" sz="1400" b="0" i="0" u="none" strike="noStrike" kern="1200" cap="none" spc="0" normalizeH="0" baseline="0" noProof="0">
                <a:ln>
                  <a:noFill/>
                </a:ln>
                <a:solidFill>
                  <a:prstClr val="black"/>
                </a:solidFill>
                <a:effectLst/>
                <a:uLnTx/>
                <a:uFillTx/>
                <a:latin typeface="+mn-lt"/>
                <a:ea typeface="+mn-ea"/>
                <a:cs typeface="+mn-cs"/>
              </a:rPr>
              <a:t>Sample slides are included to help you get started. You can edit these sample slides or insert new slides, however it is recommended </a:t>
            </a:r>
            <a:br>
              <a:rPr kumimoji="0" lang="en-US" sz="1400" b="0" i="0" u="none" strike="noStrike" kern="1200" cap="none" spc="0" normalizeH="0" baseline="0" noProof="0">
                <a:ln>
                  <a:noFill/>
                </a:ln>
                <a:solidFill>
                  <a:prstClr val="black"/>
                </a:solidFill>
                <a:effectLst/>
                <a:uLnTx/>
                <a:uFillTx/>
                <a:latin typeface="+mn-lt"/>
                <a:ea typeface="+mn-ea"/>
                <a:cs typeface="+mn-cs"/>
              </a:rPr>
            </a:br>
            <a:r>
              <a:rPr kumimoji="0" lang="en-US" sz="1400" b="0" i="0" u="none" strike="noStrike" kern="1200" cap="none" spc="0" normalizeH="0" baseline="0" noProof="0">
                <a:ln>
                  <a:noFill/>
                </a:ln>
                <a:solidFill>
                  <a:prstClr val="black"/>
                </a:solidFill>
                <a:effectLst/>
                <a:uLnTx/>
                <a:uFillTx/>
                <a:latin typeface="+mn-lt"/>
                <a:ea typeface="+mn-ea"/>
                <a:cs typeface="+mn-cs"/>
              </a:rPr>
              <a:t>you maintain a consistent title and finishing slide.</a:t>
            </a:r>
            <a:endParaRPr kumimoji="0" lang="en-US" sz="1400" b="0" i="0" u="none" strike="noStrike" kern="1200" cap="none" spc="0" normalizeH="0" baseline="0" noProof="0">
              <a:ln>
                <a:noFill/>
              </a:ln>
              <a:solidFill>
                <a:schemeClr val="tx1"/>
              </a:solidFill>
              <a:effectLst/>
              <a:uLnTx/>
              <a:uFillTx/>
              <a:latin typeface="+mn-lt"/>
              <a:ea typeface="+mn-ea"/>
              <a:cs typeface="+mn-cs"/>
            </a:endParaRPr>
          </a:p>
          <a:p>
            <a:pPr marL="228600" marR="0" lvl="0" indent="-228600" algn="l" defTabSz="914400" rtl="0" eaLnBrk="1" fontAlgn="auto" latinLnBrk="0" hangingPunct="1">
              <a:lnSpc>
                <a:spcPct val="95000"/>
              </a:lnSpc>
              <a:spcBef>
                <a:spcPts val="1200"/>
              </a:spcBef>
              <a:spcAft>
                <a:spcPts val="0"/>
              </a:spcAft>
              <a:buClrTx/>
              <a:buSzPct val="115000"/>
              <a:buFont typeface="Arial" panose="020B0604020202020204" pitchFamily="34" charset="0"/>
              <a:buChar char="•"/>
              <a:tabLst/>
              <a:defRPr/>
            </a:pPr>
            <a:r>
              <a:rPr kumimoji="0" lang="en-US" sz="1400" b="0" i="0" u="none" strike="noStrike" kern="1200" cap="none" spc="0" normalizeH="0" baseline="0" noProof="0">
                <a:ln>
                  <a:noFill/>
                </a:ln>
                <a:solidFill>
                  <a:prstClr val="black"/>
                </a:solidFill>
                <a:effectLst/>
                <a:uLnTx/>
                <a:uFillTx/>
                <a:latin typeface="+mn-lt"/>
                <a:ea typeface="+mn-ea"/>
                <a:cs typeface="+mn-cs"/>
              </a:rPr>
              <a:t>Maintain the integrity of the key template features: Ensure consistency in locations and space around the logo, leverage the Manulife JH colour palette and Arial font, and use the icons and images that have been provided for you.</a:t>
            </a:r>
            <a:endParaRPr kumimoji="0" lang="en-US" sz="1400" b="0" i="0" u="none" strike="noStrike" kern="1200" cap="none" spc="0" normalizeH="0" baseline="0" noProof="0">
              <a:ln>
                <a:noFill/>
              </a:ln>
              <a:solidFill>
                <a:schemeClr val="bg1"/>
              </a:solidFill>
              <a:effectLst/>
              <a:uLnTx/>
              <a:uFillTx/>
              <a:latin typeface="Arial" panose="02020503040401060103" pitchFamily="18" charset="0"/>
              <a:ea typeface="+mn-ea"/>
              <a:cs typeface="+mn-cs"/>
            </a:endParaRPr>
          </a:p>
          <a:p>
            <a:pPr marL="228600" marR="0" lvl="0" indent="-228600" algn="l" defTabSz="914400" rtl="0" eaLnBrk="1" fontAlgn="auto" latinLnBrk="0" hangingPunct="1">
              <a:lnSpc>
                <a:spcPct val="100000"/>
              </a:lnSpc>
              <a:spcBef>
                <a:spcPts val="1200"/>
              </a:spcBef>
              <a:spcAft>
                <a:spcPts val="0"/>
              </a:spcAft>
              <a:buClrTx/>
              <a:buSzPct val="100000"/>
              <a:buFont typeface="Arial" panose="020B0604020202020204" pitchFamily="34" charset="0"/>
              <a:buChar char="•"/>
              <a:tabLst/>
              <a:defRPr/>
            </a:pPr>
            <a:endParaRPr kumimoji="0" lang="en-US" sz="1400" b="0" i="0" u="none" strike="noStrike" kern="1200" cap="none" spc="0" normalizeH="0" baseline="0" noProof="0">
              <a:ln>
                <a:noFill/>
              </a:ln>
              <a:solidFill>
                <a:prstClr val="black"/>
              </a:solidFill>
              <a:effectLst/>
              <a:uLnTx/>
              <a:uFillTx/>
              <a:latin typeface="+mn-lt"/>
              <a:ea typeface="+mn-ea"/>
              <a:cs typeface="+mn-cs"/>
            </a:endParaRPr>
          </a:p>
          <a:p>
            <a:pPr marL="0" marR="0" lvl="0" indent="0" algn="l" defTabSz="914400" rtl="0" eaLnBrk="1" fontAlgn="auto" latinLnBrk="0" hangingPunct="1">
              <a:lnSpc>
                <a:spcPct val="100000"/>
              </a:lnSpc>
              <a:spcBef>
                <a:spcPts val="1200"/>
              </a:spcBef>
              <a:spcAft>
                <a:spcPts val="0"/>
              </a:spcAft>
              <a:buClrTx/>
              <a:buSzPct val="100000"/>
              <a:buFont typeface="Arial" panose="020B0604020202020204" pitchFamily="34" charset="0"/>
              <a:buNone/>
              <a:tabLst/>
              <a:defRPr/>
            </a:pPr>
            <a:endParaRPr kumimoji="0" lang="en-US" sz="3000" b="0" i="0" u="none" strike="noStrike" kern="1200" cap="none" spc="0" normalizeH="0" baseline="0" noProof="0">
              <a:ln>
                <a:noFill/>
              </a:ln>
              <a:solidFill>
                <a:prstClr val="black"/>
              </a:solidFill>
              <a:effectLst/>
              <a:uLnTx/>
              <a:uFillTx/>
              <a:latin typeface="+mn-lt"/>
              <a:ea typeface="+mn-ea"/>
              <a:cs typeface="+mn-cs"/>
            </a:endParaRPr>
          </a:p>
          <a:p>
            <a:pPr marL="0" marR="0" lvl="0" indent="0" algn="l" defTabSz="914400" rtl="0" eaLnBrk="1" fontAlgn="auto" latinLnBrk="0" hangingPunct="1">
              <a:lnSpc>
                <a:spcPct val="100000"/>
              </a:lnSpc>
              <a:spcBef>
                <a:spcPts val="1200"/>
              </a:spcBef>
              <a:spcAft>
                <a:spcPts val="0"/>
              </a:spcAft>
              <a:buClrTx/>
              <a:buSzPct val="100000"/>
              <a:buFont typeface="Arial" panose="020B0604020202020204" pitchFamily="34" charset="0"/>
              <a:buNone/>
              <a:tabLst/>
              <a:defRPr/>
            </a:pPr>
            <a:endParaRPr kumimoji="0" lang="en-US" sz="2000" b="0" i="0" u="none" strike="noStrike" kern="1200" cap="none" spc="0" normalizeH="0" baseline="0" noProof="0">
              <a:ln>
                <a:noFill/>
              </a:ln>
              <a:solidFill>
                <a:prstClr val="black"/>
              </a:solidFill>
              <a:effectLst/>
              <a:uLnTx/>
              <a:uFillTx/>
              <a:latin typeface="+mn-lt"/>
              <a:ea typeface="+mn-ea"/>
              <a:cs typeface="+mn-cs"/>
            </a:endParaRPr>
          </a:p>
          <a:p>
            <a:pPr marL="0" marR="0" lvl="0" indent="0" algn="l" defTabSz="914400" rtl="0" eaLnBrk="1" fontAlgn="auto" latinLnBrk="0" hangingPunct="1">
              <a:lnSpc>
                <a:spcPct val="100000"/>
              </a:lnSpc>
              <a:spcBef>
                <a:spcPts val="1200"/>
              </a:spcBef>
              <a:spcAft>
                <a:spcPts val="0"/>
              </a:spcAft>
              <a:buClrTx/>
              <a:buSzPct val="100000"/>
              <a:buFont typeface="Arial" panose="020B0604020202020204" pitchFamily="34" charset="0"/>
              <a:buNone/>
              <a:tabLst/>
              <a:defRPr/>
            </a:pPr>
            <a:r>
              <a:rPr kumimoji="0" lang="en-US" sz="1400" b="1" i="0" u="none" strike="noStrike" kern="1200" cap="none" spc="0" normalizeH="0" baseline="0" noProof="0">
                <a:ln>
                  <a:noFill/>
                </a:ln>
                <a:solidFill>
                  <a:prstClr val="black"/>
                </a:solidFill>
                <a:effectLst/>
                <a:uLnTx/>
                <a:uFillTx/>
                <a:latin typeface="+mn-lt"/>
                <a:ea typeface="+mn-ea"/>
                <a:cs typeface="+mn-cs"/>
              </a:rPr>
              <a:t>If you have any questions or concerns, please email us at brand@manulife.com.</a:t>
            </a:r>
          </a:p>
          <a:p>
            <a:pPr marL="228600" marR="0" lvl="0" indent="-228600" algn="l" defTabSz="914400" rtl="0" eaLnBrk="1" fontAlgn="auto" latinLnBrk="0" hangingPunct="1">
              <a:lnSpc>
                <a:spcPct val="100000"/>
              </a:lnSpc>
              <a:spcBef>
                <a:spcPts val="1200"/>
              </a:spcBef>
              <a:spcAft>
                <a:spcPts val="0"/>
              </a:spcAft>
              <a:buClrTx/>
              <a:buSzPct val="100000"/>
              <a:buFont typeface="Arial" panose="020B0604020202020204" pitchFamily="34" charset="0"/>
              <a:buChar char="•"/>
              <a:tabLst/>
              <a:defRPr/>
            </a:pPr>
            <a:endParaRPr kumimoji="0" lang="en-US" sz="1400" b="0" i="0" u="none" strike="noStrike" kern="1200" cap="none" spc="0" normalizeH="0" baseline="0" noProof="0">
              <a:ln>
                <a:noFill/>
              </a:ln>
              <a:solidFill>
                <a:prstClr val="black"/>
              </a:solidFill>
              <a:effectLst/>
              <a:uLnTx/>
              <a:uFillTx/>
              <a:latin typeface="+mn-lt"/>
              <a:ea typeface="+mn-ea"/>
              <a:cs typeface="+mn-cs"/>
            </a:endParaRPr>
          </a:p>
        </p:txBody>
      </p:sp>
      <p:sp>
        <p:nvSpPr>
          <p:cNvPr id="15" name="Rectangle 14">
            <a:extLst>
              <a:ext uri="{FF2B5EF4-FFF2-40B4-BE49-F238E27FC236}">
                <a16:creationId xmlns:a16="http://schemas.microsoft.com/office/drawing/2014/main" id="{11E92F06-F4FB-4621-9169-B57FD0A41EED}"/>
              </a:ext>
            </a:extLst>
          </p:cNvPr>
          <p:cNvSpPr/>
          <p:nvPr userDrawn="1"/>
        </p:nvSpPr>
        <p:spPr>
          <a:xfrm>
            <a:off x="381712" y="950978"/>
            <a:ext cx="11340771" cy="461665"/>
          </a:xfrm>
          <a:prstGeom prst="rect">
            <a:avLst/>
          </a:prstGeom>
        </p:spPr>
        <p:txBody>
          <a:bodyPr wrap="square">
            <a:spAutoFit/>
          </a:bodyPr>
          <a:lstStyle/>
          <a:p>
            <a:r>
              <a:rPr kumimoji="0" lang="en-US" sz="2400" b="1" i="0" u="none" strike="noStrike" kern="1200" cap="none" spc="0" normalizeH="0" baseline="0" noProof="0">
                <a:ln>
                  <a:noFill/>
                </a:ln>
                <a:solidFill>
                  <a:prstClr val="black"/>
                </a:solidFill>
                <a:effectLst/>
                <a:uLnTx/>
                <a:uFillTx/>
                <a:latin typeface="+mn-lt"/>
                <a:ea typeface="+mj-ea"/>
                <a:cs typeface="+mj-cs"/>
              </a:rPr>
              <a:t>Getting Started – </a:t>
            </a:r>
            <a:r>
              <a:rPr kumimoji="0" lang="en-US" sz="2400" b="1" i="0" u="none" strike="noStrike" kern="1200" cap="none" spc="0" normalizeH="0" baseline="0" noProof="0">
                <a:ln>
                  <a:noFill/>
                </a:ln>
                <a:solidFill>
                  <a:prstClr val="black"/>
                </a:solidFill>
                <a:effectLst/>
                <a:uLnTx/>
                <a:uFillTx/>
                <a:latin typeface="+mn-lt"/>
                <a:ea typeface="+mn-ea"/>
                <a:cs typeface="+mn-cs"/>
              </a:rPr>
              <a:t>Official John Hancock Template</a:t>
            </a:r>
            <a:endParaRPr lang="en-CA"/>
          </a:p>
        </p:txBody>
      </p:sp>
      <p:sp>
        <p:nvSpPr>
          <p:cNvPr id="2" name="Date Placeholder 1"/>
          <p:cNvSpPr>
            <a:spLocks noGrp="1"/>
          </p:cNvSpPr>
          <p:nvPr userDrawn="1">
            <p:ph type="dt" sz="half" idx="10"/>
          </p:nvPr>
        </p:nvSpPr>
        <p:spPr/>
        <p:txBody>
          <a:bodyPr/>
          <a:lstStyle/>
          <a:p>
            <a:fld id="{61A4BEF5-9A05-4D20-83E5-233E87403DC0}" type="datetime4">
              <a:rPr lang="en-CA" smtClean="0"/>
              <a:t>September 14, 2024</a:t>
            </a:fld>
            <a:endParaRPr/>
          </a:p>
        </p:txBody>
      </p:sp>
      <p:sp>
        <p:nvSpPr>
          <p:cNvPr id="3" name="Footer Placeholder 2"/>
          <p:cNvSpPr>
            <a:spLocks noGrp="1"/>
          </p:cNvSpPr>
          <p:nvPr userDrawn="1">
            <p:ph type="ftr" sz="quarter" idx="11"/>
          </p:nvPr>
        </p:nvSpPr>
        <p:spPr/>
        <p:txBody>
          <a:bodyPr/>
          <a:lstStyle/>
          <a:p>
            <a:endParaRPr/>
          </a:p>
        </p:txBody>
      </p:sp>
      <p:sp>
        <p:nvSpPr>
          <p:cNvPr id="4" name="Slide Number Placeholder 3"/>
          <p:cNvSpPr>
            <a:spLocks noGrp="1"/>
          </p:cNvSpPr>
          <p:nvPr userDrawn="1">
            <p:ph type="sldNum" sz="quarter" idx="12"/>
          </p:nvPr>
        </p:nvSpPr>
        <p:spPr/>
        <p:txBody>
          <a:bodyPr/>
          <a:lstStyle/>
          <a:p>
            <a:fld id="{BB333B34-C87C-402E-ABB0-13B7C9DEBBC4}" type="slidenum">
              <a:rPr/>
              <a:t>‹#›</a:t>
            </a:fld>
            <a:endParaRPr/>
          </a:p>
        </p:txBody>
      </p:sp>
      <p:sp>
        <p:nvSpPr>
          <p:cNvPr id="9" name="Rectangle 8">
            <a:extLst>
              <a:ext uri="{FF2B5EF4-FFF2-40B4-BE49-F238E27FC236}">
                <a16:creationId xmlns:a16="http://schemas.microsoft.com/office/drawing/2014/main" id="{A153B09A-151F-464A-973F-FF30F816F5E8}"/>
              </a:ext>
            </a:extLst>
          </p:cNvPr>
          <p:cNvSpPr/>
          <p:nvPr userDrawn="1"/>
        </p:nvSpPr>
        <p:spPr>
          <a:xfrm>
            <a:off x="455613" y="362061"/>
            <a:ext cx="2636940" cy="246221"/>
          </a:xfrm>
          <a:prstGeom prst="rect">
            <a:avLst/>
          </a:prstGeom>
        </p:spPr>
        <p:txBody>
          <a:bodyPr wrap="none" lIns="0" rIns="0">
            <a:spAutoFit/>
          </a:bodyPr>
          <a:lstStyle/>
          <a:p>
            <a:r>
              <a:rPr lang="en-US" sz="1000">
                <a:latin typeface="+mn-lt"/>
              </a:rPr>
              <a:t>For use with Microsoft Office PowerPoint 365</a:t>
            </a:r>
            <a:endParaRPr lang="en-US" sz="1000">
              <a:solidFill>
                <a:schemeClr val="bg1"/>
              </a:solidFill>
              <a:latin typeface="+mn-lt"/>
            </a:endParaRPr>
          </a:p>
        </p:txBody>
      </p:sp>
      <p:pic>
        <p:nvPicPr>
          <p:cNvPr id="34" name="Picture 33">
            <a:extLst>
              <a:ext uri="{FF2B5EF4-FFF2-40B4-BE49-F238E27FC236}">
                <a16:creationId xmlns:a16="http://schemas.microsoft.com/office/drawing/2014/main" id="{D56496BF-724D-4668-844A-47D300C64DC3}"/>
              </a:ext>
            </a:extLst>
          </p:cNvPr>
          <p:cNvPicPr>
            <a:picLocks noChangeAspect="1"/>
          </p:cNvPicPr>
          <p:nvPr userDrawn="1"/>
        </p:nvPicPr>
        <p:blipFill>
          <a:blip r:embed="rId2"/>
          <a:stretch>
            <a:fillRect/>
          </a:stretch>
        </p:blipFill>
        <p:spPr>
          <a:xfrm>
            <a:off x="9891819" y="4433149"/>
            <a:ext cx="1484285" cy="835200"/>
          </a:xfrm>
          <a:prstGeom prst="rect">
            <a:avLst/>
          </a:prstGeom>
          <a:ln w="3175">
            <a:solidFill>
              <a:schemeClr val="bg2"/>
            </a:solidFill>
          </a:ln>
        </p:spPr>
      </p:pic>
      <p:pic>
        <p:nvPicPr>
          <p:cNvPr id="36" name="Picture 35">
            <a:extLst>
              <a:ext uri="{FF2B5EF4-FFF2-40B4-BE49-F238E27FC236}">
                <a16:creationId xmlns:a16="http://schemas.microsoft.com/office/drawing/2014/main" id="{37021351-CC24-4430-9D0C-9D4DD8DBE0E4}"/>
              </a:ext>
            </a:extLst>
          </p:cNvPr>
          <p:cNvPicPr>
            <a:picLocks noChangeAspect="1"/>
          </p:cNvPicPr>
          <p:nvPr userDrawn="1"/>
        </p:nvPicPr>
        <p:blipFill>
          <a:blip r:embed="rId3"/>
          <a:stretch>
            <a:fillRect/>
          </a:stretch>
        </p:blipFill>
        <p:spPr>
          <a:xfrm>
            <a:off x="9414966" y="4790318"/>
            <a:ext cx="1484285" cy="835200"/>
          </a:xfrm>
          <a:prstGeom prst="rect">
            <a:avLst/>
          </a:prstGeom>
          <a:ln w="3175">
            <a:solidFill>
              <a:schemeClr val="bg2"/>
            </a:solidFill>
          </a:ln>
        </p:spPr>
      </p:pic>
      <p:pic>
        <p:nvPicPr>
          <p:cNvPr id="38" name="Picture 37">
            <a:extLst>
              <a:ext uri="{FF2B5EF4-FFF2-40B4-BE49-F238E27FC236}">
                <a16:creationId xmlns:a16="http://schemas.microsoft.com/office/drawing/2014/main" id="{32ECA6D8-02CF-413D-9795-2B8C718EB80A}"/>
              </a:ext>
            </a:extLst>
          </p:cNvPr>
          <p:cNvPicPr>
            <a:picLocks noChangeAspect="1"/>
          </p:cNvPicPr>
          <p:nvPr userDrawn="1"/>
        </p:nvPicPr>
        <p:blipFill>
          <a:blip r:embed="rId4"/>
          <a:stretch>
            <a:fillRect/>
          </a:stretch>
        </p:blipFill>
        <p:spPr>
          <a:xfrm>
            <a:off x="8937303" y="5120240"/>
            <a:ext cx="1484285" cy="835200"/>
          </a:xfrm>
          <a:prstGeom prst="rect">
            <a:avLst/>
          </a:prstGeom>
          <a:ln w="3175">
            <a:solidFill>
              <a:schemeClr val="bg2"/>
            </a:solidFill>
          </a:ln>
        </p:spPr>
      </p:pic>
      <p:pic>
        <p:nvPicPr>
          <p:cNvPr id="40" name="Picture 39">
            <a:extLst>
              <a:ext uri="{FF2B5EF4-FFF2-40B4-BE49-F238E27FC236}">
                <a16:creationId xmlns:a16="http://schemas.microsoft.com/office/drawing/2014/main" id="{7E68E851-D483-4C0F-8526-6F613BE893EA}"/>
              </a:ext>
            </a:extLst>
          </p:cNvPr>
          <p:cNvPicPr>
            <a:picLocks noChangeAspect="1"/>
          </p:cNvPicPr>
          <p:nvPr userDrawn="1"/>
        </p:nvPicPr>
        <p:blipFill>
          <a:blip r:embed="rId5"/>
          <a:stretch>
            <a:fillRect/>
          </a:stretch>
        </p:blipFill>
        <p:spPr>
          <a:xfrm>
            <a:off x="8431019" y="5419441"/>
            <a:ext cx="1484285" cy="835200"/>
          </a:xfrm>
          <a:prstGeom prst="rect">
            <a:avLst/>
          </a:prstGeom>
          <a:ln w="3175">
            <a:solidFill>
              <a:schemeClr val="bg2"/>
            </a:solidFill>
          </a:ln>
        </p:spPr>
      </p:pic>
      <p:pic>
        <p:nvPicPr>
          <p:cNvPr id="42" name="Picture 41">
            <a:extLst>
              <a:ext uri="{FF2B5EF4-FFF2-40B4-BE49-F238E27FC236}">
                <a16:creationId xmlns:a16="http://schemas.microsoft.com/office/drawing/2014/main" id="{7A182851-85D9-414D-A399-92B859D2AB19}"/>
              </a:ext>
            </a:extLst>
          </p:cNvPr>
          <p:cNvPicPr>
            <a:picLocks noChangeAspect="1"/>
          </p:cNvPicPr>
          <p:nvPr userDrawn="1"/>
        </p:nvPicPr>
        <p:blipFill>
          <a:blip r:embed="rId6"/>
          <a:stretch>
            <a:fillRect/>
          </a:stretch>
        </p:blipFill>
        <p:spPr>
          <a:xfrm>
            <a:off x="9497859" y="3428473"/>
            <a:ext cx="1484285" cy="835200"/>
          </a:xfrm>
          <a:prstGeom prst="rect">
            <a:avLst/>
          </a:prstGeom>
          <a:ln w="3175">
            <a:solidFill>
              <a:schemeClr val="bg2"/>
            </a:solidFill>
          </a:ln>
        </p:spPr>
      </p:pic>
      <p:pic>
        <p:nvPicPr>
          <p:cNvPr id="44" name="Picture 43">
            <a:extLst>
              <a:ext uri="{FF2B5EF4-FFF2-40B4-BE49-F238E27FC236}">
                <a16:creationId xmlns:a16="http://schemas.microsoft.com/office/drawing/2014/main" id="{8E315982-5408-4C47-B11C-F918FE054AF5}"/>
              </a:ext>
            </a:extLst>
          </p:cNvPr>
          <p:cNvPicPr>
            <a:picLocks noChangeAspect="1"/>
          </p:cNvPicPr>
          <p:nvPr userDrawn="1"/>
        </p:nvPicPr>
        <p:blipFill>
          <a:blip r:embed="rId7"/>
          <a:stretch>
            <a:fillRect/>
          </a:stretch>
        </p:blipFill>
        <p:spPr>
          <a:xfrm>
            <a:off x="8955468" y="3726440"/>
            <a:ext cx="1484285" cy="835200"/>
          </a:xfrm>
          <a:prstGeom prst="rect">
            <a:avLst/>
          </a:prstGeom>
          <a:ln w="3175">
            <a:solidFill>
              <a:schemeClr val="bg2"/>
            </a:solidFill>
          </a:ln>
        </p:spPr>
      </p:pic>
      <p:pic>
        <p:nvPicPr>
          <p:cNvPr id="46" name="Picture 45">
            <a:extLst>
              <a:ext uri="{FF2B5EF4-FFF2-40B4-BE49-F238E27FC236}">
                <a16:creationId xmlns:a16="http://schemas.microsoft.com/office/drawing/2014/main" id="{FE128D2F-B6BD-4AE5-AB9E-A5B77635A892}"/>
              </a:ext>
            </a:extLst>
          </p:cNvPr>
          <p:cNvPicPr>
            <a:picLocks noChangeAspect="1"/>
          </p:cNvPicPr>
          <p:nvPr userDrawn="1"/>
        </p:nvPicPr>
        <p:blipFill>
          <a:blip r:embed="rId8"/>
          <a:stretch>
            <a:fillRect/>
          </a:stretch>
        </p:blipFill>
        <p:spPr>
          <a:xfrm>
            <a:off x="8520446" y="4070548"/>
            <a:ext cx="1484285" cy="835200"/>
          </a:xfrm>
          <a:prstGeom prst="rect">
            <a:avLst/>
          </a:prstGeom>
          <a:ln w="3175">
            <a:solidFill>
              <a:schemeClr val="bg2"/>
            </a:solidFill>
          </a:ln>
        </p:spPr>
      </p:pic>
      <p:pic>
        <p:nvPicPr>
          <p:cNvPr id="48" name="Picture 47">
            <a:extLst>
              <a:ext uri="{FF2B5EF4-FFF2-40B4-BE49-F238E27FC236}">
                <a16:creationId xmlns:a16="http://schemas.microsoft.com/office/drawing/2014/main" id="{C7C894C3-FB24-4F67-9FEC-8640C0FCB919}"/>
              </a:ext>
            </a:extLst>
          </p:cNvPr>
          <p:cNvPicPr>
            <a:picLocks noChangeAspect="1"/>
          </p:cNvPicPr>
          <p:nvPr userDrawn="1"/>
        </p:nvPicPr>
        <p:blipFill>
          <a:blip r:embed="rId9"/>
          <a:stretch>
            <a:fillRect/>
          </a:stretch>
        </p:blipFill>
        <p:spPr>
          <a:xfrm>
            <a:off x="8022455" y="4417458"/>
            <a:ext cx="1484285" cy="835200"/>
          </a:xfrm>
          <a:prstGeom prst="rect">
            <a:avLst/>
          </a:prstGeom>
          <a:ln w="3175">
            <a:solidFill>
              <a:schemeClr val="bg2"/>
            </a:solidFill>
          </a:ln>
        </p:spPr>
      </p:pic>
    </p:spTree>
    <p:extLst>
      <p:ext uri="{BB962C8B-B14F-4D97-AF65-F5344CB8AC3E}">
        <p14:creationId xmlns:p14="http://schemas.microsoft.com/office/powerpoint/2010/main" val="1408480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Getting started 2">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99911C52-8BD4-4F0D-866B-C996C90A70C0}"/>
              </a:ext>
            </a:extLst>
          </p:cNvPr>
          <p:cNvSpPr/>
          <p:nvPr userDrawn="1"/>
        </p:nvSpPr>
        <p:spPr>
          <a:xfrm>
            <a:off x="373167" y="1622705"/>
            <a:ext cx="5369604" cy="1372683"/>
          </a:xfrm>
          <a:prstGeom prst="rect">
            <a:avLst/>
          </a:prstGeom>
        </p:spPr>
        <p:txBody>
          <a:bodyPr wrap="square">
            <a:spAutoFit/>
          </a:bodyPr>
          <a:lstStyle/>
          <a:p>
            <a:pPr marL="0" indent="0">
              <a:lnSpc>
                <a:spcPct val="95000"/>
              </a:lnSpc>
              <a:spcBef>
                <a:spcPts val="1200"/>
              </a:spcBef>
              <a:buNone/>
            </a:pPr>
            <a:r>
              <a:rPr lang="en-US" sz="1400" b="1"/>
              <a:t>To insert a new slide</a:t>
            </a:r>
          </a:p>
          <a:p>
            <a:pPr marL="228600" marR="0" lvl="0" indent="-228600" algn="l" defTabSz="914400" rtl="0" eaLnBrk="1" fontAlgn="auto" latinLnBrk="0" hangingPunct="1">
              <a:lnSpc>
                <a:spcPct val="95000"/>
              </a:lnSpc>
              <a:spcBef>
                <a:spcPts val="1200"/>
              </a:spcBef>
              <a:spcAft>
                <a:spcPts val="0"/>
              </a:spcAft>
              <a:buClrTx/>
              <a:buSzPct val="115000"/>
              <a:buFont typeface="Arial" panose="020B0604020202020204" pitchFamily="34" charset="0"/>
              <a:buChar char="•"/>
              <a:tabLst/>
              <a:defRPr/>
            </a:pPr>
            <a:r>
              <a:rPr kumimoji="0" lang="en-US" sz="1400" b="0" i="0" u="none" strike="noStrike" kern="1200" cap="none" spc="0" normalizeH="0" baseline="0">
                <a:ln>
                  <a:noFill/>
                </a:ln>
                <a:solidFill>
                  <a:prstClr val="black"/>
                </a:solidFill>
                <a:effectLst/>
                <a:uLnTx/>
                <a:uFillTx/>
                <a:latin typeface="+mn-lt"/>
                <a:ea typeface="+mn-ea"/>
                <a:cs typeface="+mn-cs"/>
              </a:rPr>
              <a:t>Click the bottom of the New Slide button on the Home tab.</a:t>
            </a:r>
          </a:p>
          <a:p>
            <a:pPr marL="228600" marR="0" lvl="0" indent="-228600" algn="l" defTabSz="914400" rtl="0" eaLnBrk="1" fontAlgn="auto" latinLnBrk="0" hangingPunct="1">
              <a:lnSpc>
                <a:spcPct val="95000"/>
              </a:lnSpc>
              <a:spcBef>
                <a:spcPts val="1200"/>
              </a:spcBef>
              <a:spcAft>
                <a:spcPts val="0"/>
              </a:spcAft>
              <a:buClrTx/>
              <a:buSzPct val="115000"/>
              <a:buFont typeface="Arial" panose="020B0604020202020204" pitchFamily="34" charset="0"/>
              <a:buChar char="•"/>
              <a:tabLst/>
              <a:defRPr/>
            </a:pPr>
            <a:r>
              <a:rPr kumimoji="0" lang="en-US" sz="1400" b="0" i="0" u="none" strike="noStrike" kern="1200" cap="none" spc="0" normalizeH="0" baseline="0">
                <a:ln>
                  <a:noFill/>
                </a:ln>
                <a:solidFill>
                  <a:prstClr val="black"/>
                </a:solidFill>
                <a:effectLst/>
                <a:uLnTx/>
                <a:uFillTx/>
                <a:latin typeface="+mn-lt"/>
                <a:ea typeface="+mn-ea"/>
                <a:cs typeface="+mn-cs"/>
              </a:rPr>
              <a:t>Choose a layout from the gallery.</a:t>
            </a:r>
          </a:p>
          <a:p>
            <a:pPr marL="228600" marR="0" lvl="0" indent="-228600" algn="l" defTabSz="914400" rtl="0" eaLnBrk="1" fontAlgn="auto" latinLnBrk="0" hangingPunct="1">
              <a:lnSpc>
                <a:spcPct val="95000"/>
              </a:lnSpc>
              <a:spcBef>
                <a:spcPts val="1200"/>
              </a:spcBef>
              <a:spcAft>
                <a:spcPts val="0"/>
              </a:spcAft>
              <a:buClrTx/>
              <a:buSzPct val="115000"/>
              <a:buFont typeface="Arial" panose="020B0604020202020204" pitchFamily="34" charset="0"/>
              <a:buChar char="•"/>
              <a:tabLst/>
              <a:defRPr/>
            </a:pPr>
            <a:r>
              <a:rPr kumimoji="0" lang="en-US" sz="1400" b="0" i="0" u="none" strike="noStrike" kern="1200" cap="none" spc="0" normalizeH="0" baseline="0">
                <a:ln>
                  <a:noFill/>
                </a:ln>
                <a:solidFill>
                  <a:prstClr val="black"/>
                </a:solidFill>
                <a:effectLst/>
                <a:uLnTx/>
                <a:uFillTx/>
                <a:latin typeface="+mn-lt"/>
                <a:ea typeface="+mn-ea"/>
                <a:cs typeface="+mn-cs"/>
              </a:rPr>
              <a:t>Add content using </a:t>
            </a:r>
            <a:r>
              <a:rPr lang="en-US" sz="1400"/>
              <a:t>the default boxes provided.</a:t>
            </a:r>
          </a:p>
        </p:txBody>
      </p:sp>
      <p:sp>
        <p:nvSpPr>
          <p:cNvPr id="15" name="Rectangle 14">
            <a:extLst>
              <a:ext uri="{FF2B5EF4-FFF2-40B4-BE49-F238E27FC236}">
                <a16:creationId xmlns:a16="http://schemas.microsoft.com/office/drawing/2014/main" id="{11E92F06-F4FB-4621-9169-B57FD0A41EED}"/>
              </a:ext>
            </a:extLst>
          </p:cNvPr>
          <p:cNvSpPr/>
          <p:nvPr userDrawn="1"/>
        </p:nvSpPr>
        <p:spPr>
          <a:xfrm>
            <a:off x="381712" y="950978"/>
            <a:ext cx="5241421" cy="461665"/>
          </a:xfrm>
          <a:prstGeom prst="rect">
            <a:avLst/>
          </a:prstGeom>
        </p:spPr>
        <p:txBody>
          <a:bodyPr wrap="square">
            <a:spAutoFit/>
          </a:bodyPr>
          <a:lstStyle/>
          <a:p>
            <a:r>
              <a:rPr kumimoji="0" lang="en-US" sz="2400" b="1" i="0" u="none" strike="noStrike" kern="1200" cap="none" spc="0" normalizeH="0" baseline="0" noProof="0">
                <a:ln>
                  <a:noFill/>
                </a:ln>
                <a:solidFill>
                  <a:prstClr val="black"/>
                </a:solidFill>
                <a:effectLst/>
                <a:uLnTx/>
                <a:uFillTx/>
                <a:latin typeface="+mn-lt"/>
                <a:ea typeface="+mj-ea"/>
                <a:cs typeface="+mj-cs"/>
              </a:rPr>
              <a:t>To Insert or Change a Slide</a:t>
            </a:r>
            <a:endParaRPr lang="en-CA"/>
          </a:p>
        </p:txBody>
      </p:sp>
      <p:sp>
        <p:nvSpPr>
          <p:cNvPr id="2" name="Date Placeholder 1"/>
          <p:cNvSpPr>
            <a:spLocks noGrp="1"/>
          </p:cNvSpPr>
          <p:nvPr>
            <p:ph type="dt" sz="half" idx="10"/>
          </p:nvPr>
        </p:nvSpPr>
        <p:spPr/>
        <p:txBody>
          <a:bodyPr/>
          <a:lstStyle/>
          <a:p>
            <a:fld id="{9C607C0D-E009-46A8-9602-4C9F4E3543F3}" type="datetime4">
              <a:rPr lang="en-CA" smtClean="0"/>
              <a:t>September 14, 2024</a:t>
            </a:fld>
            <a:endParaRPr/>
          </a:p>
        </p:txBody>
      </p:sp>
      <p:sp>
        <p:nvSpPr>
          <p:cNvPr id="3" name="Footer Placeholder 2"/>
          <p:cNvSpPr>
            <a:spLocks noGrp="1"/>
          </p:cNvSpPr>
          <p:nvPr>
            <p:ph type="ftr" sz="quarter" idx="11"/>
          </p:nvPr>
        </p:nvSpPr>
        <p:spPr/>
        <p:txBody>
          <a:bodyPr/>
          <a:lstStyle/>
          <a:p>
            <a:endParaRPr/>
          </a:p>
        </p:txBody>
      </p:sp>
      <p:sp>
        <p:nvSpPr>
          <p:cNvPr id="4" name="Slide Number Placeholder 3"/>
          <p:cNvSpPr>
            <a:spLocks noGrp="1"/>
          </p:cNvSpPr>
          <p:nvPr>
            <p:ph type="sldNum" sz="quarter" idx="12"/>
          </p:nvPr>
        </p:nvSpPr>
        <p:spPr/>
        <p:txBody>
          <a:bodyPr/>
          <a:lstStyle/>
          <a:p>
            <a:fld id="{BB333B34-C87C-402E-ABB0-13B7C9DEBBC4}" type="slidenum">
              <a:rPr/>
              <a:t>‹#›</a:t>
            </a:fld>
            <a:endParaRPr/>
          </a:p>
        </p:txBody>
      </p:sp>
      <p:sp>
        <p:nvSpPr>
          <p:cNvPr id="16" name="Rectangle 15">
            <a:extLst>
              <a:ext uri="{FF2B5EF4-FFF2-40B4-BE49-F238E27FC236}">
                <a16:creationId xmlns:a16="http://schemas.microsoft.com/office/drawing/2014/main" id="{F1C17CB5-F2BE-4A24-9128-54B915A02C7D}"/>
              </a:ext>
            </a:extLst>
          </p:cNvPr>
          <p:cNvSpPr/>
          <p:nvPr userDrawn="1"/>
        </p:nvSpPr>
        <p:spPr>
          <a:xfrm>
            <a:off x="455613" y="362061"/>
            <a:ext cx="2636940" cy="246221"/>
          </a:xfrm>
          <a:prstGeom prst="rect">
            <a:avLst/>
          </a:prstGeom>
        </p:spPr>
        <p:txBody>
          <a:bodyPr wrap="none" lIns="0" rIns="0">
            <a:spAutoFit/>
          </a:bodyPr>
          <a:lstStyle/>
          <a:p>
            <a:r>
              <a:rPr lang="en-US" sz="1000">
                <a:latin typeface="+mn-lt"/>
              </a:rPr>
              <a:t>For use with Microsoft Office PowerPoint 365</a:t>
            </a:r>
            <a:endParaRPr lang="en-US" sz="1000">
              <a:solidFill>
                <a:schemeClr val="bg1"/>
              </a:solidFill>
              <a:latin typeface="+mn-lt"/>
            </a:endParaRPr>
          </a:p>
        </p:txBody>
      </p:sp>
      <p:sp>
        <p:nvSpPr>
          <p:cNvPr id="19" name="Rectangle 18">
            <a:extLst>
              <a:ext uri="{FF2B5EF4-FFF2-40B4-BE49-F238E27FC236}">
                <a16:creationId xmlns:a16="http://schemas.microsoft.com/office/drawing/2014/main" id="{F013F073-27F8-44C6-86F2-1BFB52DCC02D}"/>
              </a:ext>
            </a:extLst>
          </p:cNvPr>
          <p:cNvSpPr/>
          <p:nvPr userDrawn="1"/>
        </p:nvSpPr>
        <p:spPr>
          <a:xfrm>
            <a:off x="6471692" y="1622705"/>
            <a:ext cx="5261520" cy="1731243"/>
          </a:xfrm>
          <a:prstGeom prst="rect">
            <a:avLst/>
          </a:prstGeom>
        </p:spPr>
        <p:txBody>
          <a:bodyPr wrap="square">
            <a:spAutoFit/>
          </a:bodyPr>
          <a:lstStyle/>
          <a:p>
            <a:pPr marL="0" indent="0">
              <a:lnSpc>
                <a:spcPct val="95000"/>
              </a:lnSpc>
              <a:spcBef>
                <a:spcPts val="1200"/>
              </a:spcBef>
              <a:buNone/>
            </a:pPr>
            <a:r>
              <a:rPr lang="en-US" sz="1400" b="1"/>
              <a:t>To change the layout of an existing slide </a:t>
            </a:r>
          </a:p>
          <a:p>
            <a:pPr marL="228600" marR="0" lvl="0" indent="-228600" algn="l" defTabSz="914400" rtl="0" eaLnBrk="1" fontAlgn="auto" latinLnBrk="0" hangingPunct="1">
              <a:lnSpc>
                <a:spcPct val="95000"/>
              </a:lnSpc>
              <a:spcBef>
                <a:spcPts val="1200"/>
              </a:spcBef>
              <a:spcAft>
                <a:spcPts val="0"/>
              </a:spcAft>
              <a:buClrTx/>
              <a:buSzPct val="115000"/>
              <a:buFont typeface="Arial" panose="020B0604020202020204" pitchFamily="34" charset="0"/>
              <a:buChar char="•"/>
              <a:tabLst/>
              <a:defRPr/>
            </a:pPr>
            <a:r>
              <a:rPr lang="en-US" sz="1400"/>
              <a:t>Go </a:t>
            </a:r>
            <a:r>
              <a:rPr kumimoji="0" lang="en-US" sz="1400" b="0" i="0" u="none" strike="noStrike" kern="1200" cap="none" spc="0" normalizeH="0" baseline="0">
                <a:ln>
                  <a:noFill/>
                </a:ln>
                <a:solidFill>
                  <a:prstClr val="black"/>
                </a:solidFill>
                <a:effectLst/>
                <a:uLnTx/>
                <a:uFillTx/>
                <a:latin typeface="+mn-lt"/>
                <a:ea typeface="+mn-ea"/>
                <a:cs typeface="+mn-cs"/>
              </a:rPr>
              <a:t>to the slide you want to change.</a:t>
            </a:r>
          </a:p>
          <a:p>
            <a:pPr marL="228600" marR="0" lvl="0" indent="-228600" algn="l" defTabSz="914400" rtl="0" eaLnBrk="1" fontAlgn="auto" latinLnBrk="0" hangingPunct="1">
              <a:lnSpc>
                <a:spcPct val="95000"/>
              </a:lnSpc>
              <a:spcBef>
                <a:spcPts val="1200"/>
              </a:spcBef>
              <a:spcAft>
                <a:spcPts val="0"/>
              </a:spcAft>
              <a:buClrTx/>
              <a:buSzPct val="115000"/>
              <a:buFont typeface="Arial" panose="020B0604020202020204" pitchFamily="34" charset="0"/>
              <a:buChar char="•"/>
              <a:tabLst/>
              <a:defRPr/>
            </a:pPr>
            <a:r>
              <a:rPr kumimoji="0" lang="en-US" sz="1400" b="0" i="0" u="none" strike="noStrike" kern="1200" cap="none" spc="0" normalizeH="0" baseline="0">
                <a:ln>
                  <a:noFill/>
                </a:ln>
                <a:solidFill>
                  <a:prstClr val="black"/>
                </a:solidFill>
                <a:effectLst/>
                <a:uLnTx/>
                <a:uFillTx/>
                <a:latin typeface="+mn-lt"/>
                <a:ea typeface="+mn-ea"/>
                <a:cs typeface="+mn-cs"/>
              </a:rPr>
              <a:t>Select Layout on the Home tab.</a:t>
            </a:r>
          </a:p>
          <a:p>
            <a:pPr marL="228600" marR="0" lvl="0" indent="-228600" algn="l" defTabSz="914400" rtl="0" eaLnBrk="1" fontAlgn="auto" latinLnBrk="0" hangingPunct="1">
              <a:lnSpc>
                <a:spcPct val="95000"/>
              </a:lnSpc>
              <a:spcBef>
                <a:spcPts val="1200"/>
              </a:spcBef>
              <a:spcAft>
                <a:spcPts val="0"/>
              </a:spcAft>
              <a:buClrTx/>
              <a:buSzPct val="115000"/>
              <a:buFont typeface="Arial" panose="020B0604020202020204" pitchFamily="34" charset="0"/>
              <a:buChar char="•"/>
              <a:tabLst/>
              <a:defRPr/>
            </a:pPr>
            <a:r>
              <a:rPr kumimoji="0" lang="en-US" sz="1400" b="0" i="0" u="none" strike="noStrike" kern="1200" cap="none" spc="0" normalizeH="0" baseline="0">
                <a:ln>
                  <a:noFill/>
                </a:ln>
                <a:solidFill>
                  <a:prstClr val="black"/>
                </a:solidFill>
                <a:effectLst/>
                <a:uLnTx/>
                <a:uFillTx/>
                <a:latin typeface="+mn-lt"/>
                <a:ea typeface="+mn-ea"/>
                <a:cs typeface="+mn-cs"/>
              </a:rPr>
              <a:t>Choose a new layout from the gallery.</a:t>
            </a:r>
          </a:p>
          <a:p>
            <a:pPr marL="228600" marR="0" lvl="0" indent="-228600" algn="l" defTabSz="914400" rtl="0" eaLnBrk="1" fontAlgn="auto" latinLnBrk="0" hangingPunct="1">
              <a:lnSpc>
                <a:spcPct val="95000"/>
              </a:lnSpc>
              <a:spcBef>
                <a:spcPts val="1200"/>
              </a:spcBef>
              <a:spcAft>
                <a:spcPts val="0"/>
              </a:spcAft>
              <a:buClrTx/>
              <a:buSzPct val="115000"/>
              <a:buFont typeface="Arial" panose="020B0604020202020204" pitchFamily="34" charset="0"/>
              <a:buChar char="•"/>
              <a:tabLst/>
              <a:defRPr/>
            </a:pPr>
            <a:r>
              <a:rPr kumimoji="0" lang="en-US" sz="1400" b="0" i="0" u="none" strike="noStrike" kern="1200" cap="none" spc="0" normalizeH="0" baseline="0">
                <a:ln>
                  <a:noFill/>
                </a:ln>
                <a:solidFill>
                  <a:prstClr val="black"/>
                </a:solidFill>
                <a:effectLst/>
                <a:uLnTx/>
                <a:uFillTx/>
                <a:latin typeface="+mn-lt"/>
                <a:ea typeface="+mn-ea"/>
                <a:cs typeface="+mn-cs"/>
              </a:rPr>
              <a:t>Add content </a:t>
            </a:r>
            <a:r>
              <a:rPr lang="en-US" sz="1400"/>
              <a:t>using the default boxes provided.</a:t>
            </a:r>
          </a:p>
        </p:txBody>
      </p:sp>
      <p:cxnSp>
        <p:nvCxnSpPr>
          <p:cNvPr id="13" name="Straight Connector 12">
            <a:extLst>
              <a:ext uri="{FF2B5EF4-FFF2-40B4-BE49-F238E27FC236}">
                <a16:creationId xmlns:a16="http://schemas.microsoft.com/office/drawing/2014/main" id="{D881C36F-DB11-4377-82A5-7916E869C5A2}"/>
              </a:ext>
            </a:extLst>
          </p:cNvPr>
          <p:cNvCxnSpPr>
            <a:cxnSpLocks/>
          </p:cNvCxnSpPr>
          <p:nvPr userDrawn="1"/>
        </p:nvCxnSpPr>
        <p:spPr>
          <a:xfrm>
            <a:off x="6094412" y="1655840"/>
            <a:ext cx="0" cy="3892832"/>
          </a:xfrm>
          <a:prstGeom prst="line">
            <a:avLst/>
          </a:prstGeom>
          <a:noFill/>
          <a:ln w="12700" cap="flat">
            <a:solidFill>
              <a:schemeClr val="tx1"/>
            </a:solidFill>
            <a:prstDash val="solid"/>
            <a:miter lim="400000"/>
          </a:ln>
          <a:effectLst/>
          <a:sp3d/>
        </p:spPr>
        <p:style>
          <a:lnRef idx="0">
            <a:scrgbClr r="0" g="0" b="0"/>
          </a:lnRef>
          <a:fillRef idx="0">
            <a:scrgbClr r="0" g="0" b="0"/>
          </a:fillRef>
          <a:effectRef idx="0">
            <a:scrgbClr r="0" g="0" b="0"/>
          </a:effectRef>
          <a:fontRef idx="none"/>
        </p:style>
      </p:cxnSp>
      <p:pic>
        <p:nvPicPr>
          <p:cNvPr id="5" name="Picture 4">
            <a:extLst>
              <a:ext uri="{FF2B5EF4-FFF2-40B4-BE49-F238E27FC236}">
                <a16:creationId xmlns:a16="http://schemas.microsoft.com/office/drawing/2014/main" id="{7308AEC4-A92C-4703-BDB5-9EFFDB5EE8EC}"/>
              </a:ext>
            </a:extLst>
          </p:cNvPr>
          <p:cNvPicPr>
            <a:picLocks noChangeAspect="1"/>
          </p:cNvPicPr>
          <p:nvPr userDrawn="1"/>
        </p:nvPicPr>
        <p:blipFill>
          <a:blip r:embed="rId2"/>
          <a:stretch>
            <a:fillRect/>
          </a:stretch>
        </p:blipFill>
        <p:spPr>
          <a:xfrm>
            <a:off x="6573913" y="3559635"/>
            <a:ext cx="3452577" cy="1828800"/>
          </a:xfrm>
          <a:prstGeom prst="rect">
            <a:avLst/>
          </a:prstGeom>
          <a:ln w="3175">
            <a:solidFill>
              <a:schemeClr val="bg2">
                <a:lumMod val="60000"/>
                <a:lumOff val="40000"/>
              </a:schemeClr>
            </a:solidFill>
          </a:ln>
        </p:spPr>
      </p:pic>
      <p:pic>
        <p:nvPicPr>
          <p:cNvPr id="7" name="Picture 6">
            <a:extLst>
              <a:ext uri="{FF2B5EF4-FFF2-40B4-BE49-F238E27FC236}">
                <a16:creationId xmlns:a16="http://schemas.microsoft.com/office/drawing/2014/main" id="{6F1D453D-757D-4EB8-ADC1-8A8CB72F3B31}"/>
              </a:ext>
            </a:extLst>
          </p:cNvPr>
          <p:cNvPicPr>
            <a:picLocks noChangeAspect="1"/>
          </p:cNvPicPr>
          <p:nvPr userDrawn="1"/>
        </p:nvPicPr>
        <p:blipFill>
          <a:blip r:embed="rId3"/>
          <a:stretch>
            <a:fillRect/>
          </a:stretch>
        </p:blipFill>
        <p:spPr>
          <a:xfrm>
            <a:off x="455613" y="3559635"/>
            <a:ext cx="3152818" cy="1828800"/>
          </a:xfrm>
          <a:prstGeom prst="rect">
            <a:avLst/>
          </a:prstGeom>
          <a:ln w="3175">
            <a:solidFill>
              <a:schemeClr val="bg2">
                <a:lumMod val="60000"/>
                <a:lumOff val="40000"/>
              </a:schemeClr>
            </a:solidFill>
          </a:ln>
        </p:spPr>
      </p:pic>
    </p:spTree>
    <p:extLst>
      <p:ext uri="{BB962C8B-B14F-4D97-AF65-F5344CB8AC3E}">
        <p14:creationId xmlns:p14="http://schemas.microsoft.com/office/powerpoint/2010/main" val="3643749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Getting started 3">
    <p:spTree>
      <p:nvGrpSpPr>
        <p:cNvPr id="1" name=""/>
        <p:cNvGrpSpPr/>
        <p:nvPr/>
      </p:nvGrpSpPr>
      <p:grpSpPr>
        <a:xfrm>
          <a:off x="0" y="0"/>
          <a:ext cx="0" cy="0"/>
          <a:chOff x="0" y="0"/>
          <a:chExt cx="0" cy="0"/>
        </a:xfrm>
      </p:grpSpPr>
      <p:sp>
        <p:nvSpPr>
          <p:cNvPr id="26" name="Content Placeholder 3">
            <a:extLst>
              <a:ext uri="{FF2B5EF4-FFF2-40B4-BE49-F238E27FC236}">
                <a16:creationId xmlns:a16="http://schemas.microsoft.com/office/drawing/2014/main" id="{C414DEA0-13FF-4DE4-9D76-9E6417F4FE5D}"/>
              </a:ext>
            </a:extLst>
          </p:cNvPr>
          <p:cNvSpPr txBox="1">
            <a:spLocks/>
          </p:cNvSpPr>
          <p:nvPr userDrawn="1"/>
        </p:nvSpPr>
        <p:spPr>
          <a:xfrm>
            <a:off x="6889685" y="1656090"/>
            <a:ext cx="2068806" cy="2383371"/>
          </a:xfrm>
          <a:prstGeom prst="rect">
            <a:avLst/>
          </a:prstGeom>
        </p:spPr>
        <p:txBody>
          <a:bodyPr vert="horz" lIns="0" tIns="0" rIns="0" bIns="0" rtlCol="0">
            <a:noAutofit/>
          </a:bodyPr>
          <a:lstStyle>
            <a:lvl1pPr marL="227013" indent="-227013" algn="l" defTabSz="914400" rtl="0" eaLnBrk="1" latinLnBrk="0" hangingPunct="1">
              <a:lnSpc>
                <a:spcPct val="100000"/>
              </a:lnSpc>
              <a:spcBef>
                <a:spcPts val="2400"/>
              </a:spcBef>
              <a:buClr>
                <a:schemeClr val="tx1"/>
              </a:buClr>
              <a:buSzPct val="130000"/>
              <a:buFont typeface="Arial" panose="020B0604020202020204" pitchFamily="34" charset="0"/>
              <a:buChar char="•"/>
              <a:defRPr sz="2000" kern="1200">
                <a:solidFill>
                  <a:schemeClr val="tx1"/>
                </a:solidFill>
                <a:latin typeface="+mn-lt"/>
                <a:ea typeface="+mn-ea"/>
                <a:cs typeface="+mn-cs"/>
              </a:defRPr>
            </a:lvl1pPr>
            <a:lvl2pPr marL="576072" indent="-237744" algn="l" defTabSz="914400" rtl="0" eaLnBrk="1" latinLnBrk="0" hangingPunct="1">
              <a:lnSpc>
                <a:spcPct val="100000"/>
              </a:lnSpc>
              <a:spcBef>
                <a:spcPts val="1800"/>
              </a:spcBef>
              <a:buClr>
                <a:schemeClr val="tx1"/>
              </a:buClr>
              <a:buSzPct val="130000"/>
              <a:buFont typeface="Arial" panose="020B0604020202020204" pitchFamily="34" charset="0"/>
              <a:buChar char="•"/>
              <a:defRPr sz="1800" kern="1200">
                <a:solidFill>
                  <a:schemeClr val="tx1"/>
                </a:solidFill>
                <a:latin typeface="+mn-lt"/>
                <a:ea typeface="+mn-ea"/>
                <a:cs typeface="+mn-cs"/>
              </a:defRPr>
            </a:lvl2pPr>
            <a:lvl3pPr marL="914400" indent="-228600" algn="l" defTabSz="914400" rtl="0" eaLnBrk="1" latinLnBrk="0" hangingPunct="1">
              <a:lnSpc>
                <a:spcPct val="100000"/>
              </a:lnSpc>
              <a:spcBef>
                <a:spcPts val="1800"/>
              </a:spcBef>
              <a:buClr>
                <a:schemeClr val="tx1"/>
              </a:buClr>
              <a:buSzPct val="130000"/>
              <a:buFont typeface="Arial" panose="020B0604020202020204" pitchFamily="34" charset="0"/>
              <a:buChar char="•"/>
              <a:defRPr sz="1600" kern="1200">
                <a:solidFill>
                  <a:schemeClr val="tx1"/>
                </a:solidFill>
                <a:latin typeface="+mn-lt"/>
                <a:ea typeface="+mn-ea"/>
                <a:cs typeface="+mn-cs"/>
              </a:defRPr>
            </a:lvl3pPr>
            <a:lvl4pPr marL="1252728" indent="-237744" algn="l" defTabSz="914400" rtl="0" eaLnBrk="1" latinLnBrk="0" hangingPunct="1">
              <a:lnSpc>
                <a:spcPct val="100000"/>
              </a:lnSpc>
              <a:spcBef>
                <a:spcPts val="1800"/>
              </a:spcBef>
              <a:buClr>
                <a:schemeClr val="tx1"/>
              </a:buClr>
              <a:buSzPct val="130000"/>
              <a:buFont typeface="Arial" panose="020B0604020202020204" pitchFamily="34" charset="0"/>
              <a:buChar char="•"/>
              <a:defRPr sz="1400" kern="1200">
                <a:solidFill>
                  <a:schemeClr val="tx1"/>
                </a:solidFill>
                <a:latin typeface="+mn-lt"/>
                <a:ea typeface="+mn-ea"/>
                <a:cs typeface="+mn-cs"/>
              </a:defRPr>
            </a:lvl4pPr>
            <a:lvl5pPr marL="1609344" indent="-228600" algn="l" defTabSz="914400" rtl="0" eaLnBrk="1" latinLnBrk="0" hangingPunct="1">
              <a:lnSpc>
                <a:spcPct val="100000"/>
              </a:lnSpc>
              <a:spcBef>
                <a:spcPts val="1800"/>
              </a:spcBef>
              <a:buClr>
                <a:schemeClr val="tx1"/>
              </a:buClr>
              <a:buSzPct val="130000"/>
              <a:buFont typeface="Arial" panose="020B0604020202020204" pitchFamily="34" charset="0"/>
              <a:buChar char="•"/>
              <a:defRPr sz="1400" kern="1200">
                <a:solidFill>
                  <a:schemeClr val="tx1"/>
                </a:solidFill>
                <a:latin typeface="+mn-lt"/>
                <a:ea typeface="+mn-ea"/>
                <a:cs typeface="+mn-cs"/>
              </a:defRPr>
            </a:lvl5pPr>
            <a:lvl6pPr marL="1965960" indent="-228600" algn="l" defTabSz="914400" rtl="0" eaLnBrk="1" latinLnBrk="0" hangingPunct="1">
              <a:lnSpc>
                <a:spcPct val="90000"/>
              </a:lnSpc>
              <a:spcBef>
                <a:spcPts val="600"/>
              </a:spcBef>
              <a:buClr>
                <a:schemeClr val="accent1"/>
              </a:buClr>
              <a:buSzPct val="115000"/>
              <a:buFont typeface="Wingdings" panose="05000000000000000000" pitchFamily="2" charset="2"/>
              <a:buChar char="§"/>
              <a:defRPr sz="1400" kern="1200">
                <a:solidFill>
                  <a:schemeClr val="tx1"/>
                </a:solidFill>
                <a:latin typeface="+mn-lt"/>
                <a:ea typeface="+mn-ea"/>
                <a:cs typeface="+mn-cs"/>
              </a:defRPr>
            </a:lvl6pPr>
            <a:lvl7pPr marL="2322576" indent="-228600" algn="l" defTabSz="914400" rtl="0" eaLnBrk="1" latinLnBrk="0" hangingPunct="1">
              <a:lnSpc>
                <a:spcPct val="90000"/>
              </a:lnSpc>
              <a:spcBef>
                <a:spcPts val="600"/>
              </a:spcBef>
              <a:buClr>
                <a:schemeClr val="accent1"/>
              </a:buClr>
              <a:buSzPct val="115000"/>
              <a:buFont typeface="Wingdings" panose="05000000000000000000" pitchFamily="2" charset="2"/>
              <a:buChar char="§"/>
              <a:defRPr sz="1400" kern="1200">
                <a:solidFill>
                  <a:schemeClr val="tx1"/>
                </a:solidFill>
                <a:latin typeface="+mn-lt"/>
                <a:ea typeface="+mn-ea"/>
                <a:cs typeface="+mn-cs"/>
              </a:defRPr>
            </a:lvl7pPr>
            <a:lvl8pPr marL="2679192" indent="-228600" algn="l" defTabSz="914400" rtl="0" eaLnBrk="1" latinLnBrk="0" hangingPunct="1">
              <a:lnSpc>
                <a:spcPct val="90000"/>
              </a:lnSpc>
              <a:spcBef>
                <a:spcPts val="600"/>
              </a:spcBef>
              <a:buClr>
                <a:schemeClr val="accent1"/>
              </a:buClr>
              <a:buSzPct val="115000"/>
              <a:buFont typeface="Wingdings" panose="05000000000000000000" pitchFamily="2" charset="2"/>
              <a:buChar char="§"/>
              <a:defRPr sz="1400" kern="1200">
                <a:solidFill>
                  <a:schemeClr val="tx1"/>
                </a:solidFill>
                <a:latin typeface="+mn-lt"/>
                <a:ea typeface="+mn-ea"/>
                <a:cs typeface="+mn-cs"/>
              </a:defRPr>
            </a:lvl8pPr>
            <a:lvl9pPr marL="3035808" indent="-228600" algn="l" defTabSz="914400" rtl="0" eaLnBrk="1" latinLnBrk="0" hangingPunct="1">
              <a:lnSpc>
                <a:spcPct val="90000"/>
              </a:lnSpc>
              <a:spcBef>
                <a:spcPts val="600"/>
              </a:spcBef>
              <a:buClr>
                <a:schemeClr val="accent1"/>
              </a:buClr>
              <a:buSzPct val="115000"/>
              <a:buFont typeface="Wingdings" panose="05000000000000000000" pitchFamily="2" charset="2"/>
              <a:buChar char="§"/>
              <a:defRPr sz="1400" kern="1200">
                <a:solidFill>
                  <a:schemeClr val="tx1"/>
                </a:solidFill>
                <a:latin typeface="+mn-lt"/>
                <a:ea typeface="+mn-ea"/>
                <a:cs typeface="+mn-cs"/>
              </a:defRPr>
            </a:lvl9pPr>
          </a:lstStyle>
          <a:p>
            <a:pPr>
              <a:lnSpc>
                <a:spcPct val="95000"/>
              </a:lnSpc>
              <a:spcBef>
                <a:spcPts val="1200"/>
              </a:spcBef>
              <a:buSzPct val="115000"/>
            </a:pPr>
            <a:r>
              <a:rPr lang="en-US" sz="1400"/>
              <a:t>Primary colours Green and Blue may be used interchangeably across the organization.</a:t>
            </a:r>
          </a:p>
          <a:p>
            <a:pPr>
              <a:lnSpc>
                <a:spcPct val="95000"/>
              </a:lnSpc>
              <a:spcBef>
                <a:spcPts val="1200"/>
              </a:spcBef>
              <a:buSzPct val="115000"/>
            </a:pPr>
            <a:r>
              <a:rPr lang="en-US" sz="1400"/>
              <a:t>Text colour: use black or white reverse text.</a:t>
            </a:r>
          </a:p>
          <a:p>
            <a:pPr>
              <a:lnSpc>
                <a:spcPct val="95000"/>
              </a:lnSpc>
              <a:spcBef>
                <a:spcPts val="1200"/>
              </a:spcBef>
              <a:buSzPct val="115000"/>
            </a:pPr>
            <a:r>
              <a:rPr lang="en-US" sz="1400"/>
              <a:t>Charts and graphics only: use any of the primary or secondary colours provided.</a:t>
            </a:r>
          </a:p>
        </p:txBody>
      </p:sp>
      <p:cxnSp>
        <p:nvCxnSpPr>
          <p:cNvPr id="25" name="Straight Connector 24">
            <a:extLst>
              <a:ext uri="{FF2B5EF4-FFF2-40B4-BE49-F238E27FC236}">
                <a16:creationId xmlns:a16="http://schemas.microsoft.com/office/drawing/2014/main" id="{0EE1E742-A967-4A3E-9F77-DA40A8E46B45}"/>
              </a:ext>
            </a:extLst>
          </p:cNvPr>
          <p:cNvCxnSpPr>
            <a:cxnSpLocks/>
          </p:cNvCxnSpPr>
          <p:nvPr userDrawn="1"/>
        </p:nvCxnSpPr>
        <p:spPr>
          <a:xfrm>
            <a:off x="9271563" y="1656090"/>
            <a:ext cx="0" cy="4617710"/>
          </a:xfrm>
          <a:prstGeom prst="line">
            <a:avLst/>
          </a:prstGeom>
          <a:noFill/>
          <a:ln w="12700" cap="flat">
            <a:solidFill>
              <a:schemeClr val="tx1"/>
            </a:solidFill>
            <a:prstDash val="solid"/>
            <a:miter lim="400000"/>
          </a:ln>
          <a:effectLst/>
          <a:sp3d/>
        </p:spPr>
        <p:style>
          <a:lnRef idx="0">
            <a:scrgbClr r="0" g="0" b="0"/>
          </a:lnRef>
          <a:fillRef idx="0">
            <a:scrgbClr r="0" g="0" b="0"/>
          </a:fillRef>
          <a:effectRef idx="0">
            <a:scrgbClr r="0" g="0" b="0"/>
          </a:effectRef>
          <a:fontRef idx="none"/>
        </p:style>
      </p:cxnSp>
      <p:sp>
        <p:nvSpPr>
          <p:cNvPr id="2" name="Date Placeholder 1"/>
          <p:cNvSpPr>
            <a:spLocks noGrp="1"/>
          </p:cNvSpPr>
          <p:nvPr>
            <p:ph type="dt" sz="half" idx="10"/>
          </p:nvPr>
        </p:nvSpPr>
        <p:spPr/>
        <p:txBody>
          <a:bodyPr/>
          <a:lstStyle/>
          <a:p>
            <a:fld id="{CF2A9D3C-3137-4F15-BA72-B988755605E7}" type="datetime4">
              <a:rPr lang="en-CA" smtClean="0"/>
              <a:t>September 14, 2024</a:t>
            </a:fld>
            <a:endParaRPr/>
          </a:p>
        </p:txBody>
      </p:sp>
      <p:sp>
        <p:nvSpPr>
          <p:cNvPr id="3" name="Footer Placeholder 2"/>
          <p:cNvSpPr>
            <a:spLocks noGrp="1"/>
          </p:cNvSpPr>
          <p:nvPr>
            <p:ph type="ftr" sz="quarter" idx="11"/>
          </p:nvPr>
        </p:nvSpPr>
        <p:spPr/>
        <p:txBody>
          <a:bodyPr/>
          <a:lstStyle/>
          <a:p>
            <a:endParaRPr/>
          </a:p>
        </p:txBody>
      </p:sp>
      <p:sp>
        <p:nvSpPr>
          <p:cNvPr id="4" name="Slide Number Placeholder 3"/>
          <p:cNvSpPr>
            <a:spLocks noGrp="1"/>
          </p:cNvSpPr>
          <p:nvPr>
            <p:ph type="sldNum" sz="quarter" idx="12"/>
          </p:nvPr>
        </p:nvSpPr>
        <p:spPr/>
        <p:txBody>
          <a:bodyPr/>
          <a:lstStyle/>
          <a:p>
            <a:fld id="{BB333B34-C87C-402E-ABB0-13B7C9DEBBC4}" type="slidenum">
              <a:rPr/>
              <a:t>‹#›</a:t>
            </a:fld>
            <a:endParaRPr/>
          </a:p>
        </p:txBody>
      </p:sp>
      <p:sp>
        <p:nvSpPr>
          <p:cNvPr id="27" name="Title 5">
            <a:extLst>
              <a:ext uri="{FF2B5EF4-FFF2-40B4-BE49-F238E27FC236}">
                <a16:creationId xmlns:a16="http://schemas.microsoft.com/office/drawing/2014/main" id="{AEA8B13C-3D00-4B76-989C-A1F6F0840923}"/>
              </a:ext>
            </a:extLst>
          </p:cNvPr>
          <p:cNvSpPr txBox="1">
            <a:spLocks/>
          </p:cNvSpPr>
          <p:nvPr userDrawn="1"/>
        </p:nvSpPr>
        <p:spPr>
          <a:xfrm>
            <a:off x="455613" y="1032065"/>
            <a:ext cx="5186700" cy="493140"/>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2400" b="0" kern="1200" baseline="0">
                <a:solidFill>
                  <a:schemeClr val="tx1"/>
                </a:solidFill>
                <a:latin typeface="+mj-lt"/>
                <a:ea typeface="+mj-ea"/>
                <a:cs typeface="+mj-cs"/>
              </a:defRPr>
            </a:lvl1pPr>
          </a:lstStyle>
          <a:p>
            <a:r>
              <a:rPr lang="en-US" b="1"/>
              <a:t>Colours &amp; Images</a:t>
            </a:r>
          </a:p>
        </p:txBody>
      </p:sp>
      <p:sp>
        <p:nvSpPr>
          <p:cNvPr id="20" name="Content Placeholder 3">
            <a:extLst>
              <a:ext uri="{FF2B5EF4-FFF2-40B4-BE49-F238E27FC236}">
                <a16:creationId xmlns:a16="http://schemas.microsoft.com/office/drawing/2014/main" id="{3F1EF2E9-1005-4071-B482-10D7F95E3EF3}"/>
              </a:ext>
            </a:extLst>
          </p:cNvPr>
          <p:cNvSpPr txBox="1">
            <a:spLocks/>
          </p:cNvSpPr>
          <p:nvPr userDrawn="1"/>
        </p:nvSpPr>
        <p:spPr>
          <a:xfrm>
            <a:off x="9512407" y="1656090"/>
            <a:ext cx="2228488" cy="4130085"/>
          </a:xfrm>
          <a:prstGeom prst="rect">
            <a:avLst/>
          </a:prstGeom>
        </p:spPr>
        <p:txBody>
          <a:bodyPr vert="horz" lIns="0" tIns="0" rIns="0" bIns="0" rtlCol="0">
            <a:noAutofit/>
          </a:bodyPr>
          <a:lstStyle>
            <a:lvl1pPr marL="227013" indent="-227013" algn="l" defTabSz="914400" rtl="0" eaLnBrk="1" latinLnBrk="0" hangingPunct="1">
              <a:lnSpc>
                <a:spcPct val="100000"/>
              </a:lnSpc>
              <a:spcBef>
                <a:spcPts val="2400"/>
              </a:spcBef>
              <a:buClr>
                <a:schemeClr val="tx1"/>
              </a:buClr>
              <a:buSzPct val="130000"/>
              <a:buFont typeface="Arial" panose="020B0604020202020204" pitchFamily="34" charset="0"/>
              <a:buChar char="•"/>
              <a:defRPr sz="2000" kern="1200">
                <a:solidFill>
                  <a:schemeClr val="tx1"/>
                </a:solidFill>
                <a:latin typeface="+mn-lt"/>
                <a:ea typeface="+mn-ea"/>
                <a:cs typeface="+mn-cs"/>
              </a:defRPr>
            </a:lvl1pPr>
            <a:lvl2pPr marL="576072" indent="-237744" algn="l" defTabSz="914400" rtl="0" eaLnBrk="1" latinLnBrk="0" hangingPunct="1">
              <a:lnSpc>
                <a:spcPct val="100000"/>
              </a:lnSpc>
              <a:spcBef>
                <a:spcPts val="1800"/>
              </a:spcBef>
              <a:buClr>
                <a:schemeClr val="tx1"/>
              </a:buClr>
              <a:buSzPct val="130000"/>
              <a:buFont typeface="Arial" panose="020B0604020202020204" pitchFamily="34" charset="0"/>
              <a:buChar char="•"/>
              <a:defRPr sz="1800" kern="1200">
                <a:solidFill>
                  <a:schemeClr val="tx1"/>
                </a:solidFill>
                <a:latin typeface="+mn-lt"/>
                <a:ea typeface="+mn-ea"/>
                <a:cs typeface="+mn-cs"/>
              </a:defRPr>
            </a:lvl2pPr>
            <a:lvl3pPr marL="914400" indent="-228600" algn="l" defTabSz="914400" rtl="0" eaLnBrk="1" latinLnBrk="0" hangingPunct="1">
              <a:lnSpc>
                <a:spcPct val="100000"/>
              </a:lnSpc>
              <a:spcBef>
                <a:spcPts val="1800"/>
              </a:spcBef>
              <a:buClr>
                <a:schemeClr val="tx1"/>
              </a:buClr>
              <a:buSzPct val="130000"/>
              <a:buFont typeface="Arial" panose="020B0604020202020204" pitchFamily="34" charset="0"/>
              <a:buChar char="•"/>
              <a:defRPr sz="1600" kern="1200">
                <a:solidFill>
                  <a:schemeClr val="tx1"/>
                </a:solidFill>
                <a:latin typeface="+mn-lt"/>
                <a:ea typeface="+mn-ea"/>
                <a:cs typeface="+mn-cs"/>
              </a:defRPr>
            </a:lvl3pPr>
            <a:lvl4pPr marL="1252728" indent="-237744" algn="l" defTabSz="914400" rtl="0" eaLnBrk="1" latinLnBrk="0" hangingPunct="1">
              <a:lnSpc>
                <a:spcPct val="100000"/>
              </a:lnSpc>
              <a:spcBef>
                <a:spcPts val="1800"/>
              </a:spcBef>
              <a:buClr>
                <a:schemeClr val="tx1"/>
              </a:buClr>
              <a:buSzPct val="130000"/>
              <a:buFont typeface="Arial" panose="020B0604020202020204" pitchFamily="34" charset="0"/>
              <a:buChar char="•"/>
              <a:defRPr sz="1400" kern="1200">
                <a:solidFill>
                  <a:schemeClr val="tx1"/>
                </a:solidFill>
                <a:latin typeface="+mn-lt"/>
                <a:ea typeface="+mn-ea"/>
                <a:cs typeface="+mn-cs"/>
              </a:defRPr>
            </a:lvl4pPr>
            <a:lvl5pPr marL="1609344" indent="-228600" algn="l" defTabSz="914400" rtl="0" eaLnBrk="1" latinLnBrk="0" hangingPunct="1">
              <a:lnSpc>
                <a:spcPct val="100000"/>
              </a:lnSpc>
              <a:spcBef>
                <a:spcPts val="1800"/>
              </a:spcBef>
              <a:buClr>
                <a:schemeClr val="tx1"/>
              </a:buClr>
              <a:buSzPct val="130000"/>
              <a:buFont typeface="Arial" panose="020B0604020202020204" pitchFamily="34" charset="0"/>
              <a:buChar char="•"/>
              <a:defRPr sz="1400" kern="1200">
                <a:solidFill>
                  <a:schemeClr val="tx1"/>
                </a:solidFill>
                <a:latin typeface="+mn-lt"/>
                <a:ea typeface="+mn-ea"/>
                <a:cs typeface="+mn-cs"/>
              </a:defRPr>
            </a:lvl5pPr>
            <a:lvl6pPr marL="1965960" indent="-228600" algn="l" defTabSz="914400" rtl="0" eaLnBrk="1" latinLnBrk="0" hangingPunct="1">
              <a:lnSpc>
                <a:spcPct val="90000"/>
              </a:lnSpc>
              <a:spcBef>
                <a:spcPts val="600"/>
              </a:spcBef>
              <a:buClr>
                <a:schemeClr val="accent1"/>
              </a:buClr>
              <a:buSzPct val="115000"/>
              <a:buFont typeface="Wingdings" panose="05000000000000000000" pitchFamily="2" charset="2"/>
              <a:buChar char="§"/>
              <a:defRPr sz="1400" kern="1200">
                <a:solidFill>
                  <a:schemeClr val="tx1"/>
                </a:solidFill>
                <a:latin typeface="+mn-lt"/>
                <a:ea typeface="+mn-ea"/>
                <a:cs typeface="+mn-cs"/>
              </a:defRPr>
            </a:lvl6pPr>
            <a:lvl7pPr marL="2322576" indent="-228600" algn="l" defTabSz="914400" rtl="0" eaLnBrk="1" latinLnBrk="0" hangingPunct="1">
              <a:lnSpc>
                <a:spcPct val="90000"/>
              </a:lnSpc>
              <a:spcBef>
                <a:spcPts val="600"/>
              </a:spcBef>
              <a:buClr>
                <a:schemeClr val="accent1"/>
              </a:buClr>
              <a:buSzPct val="115000"/>
              <a:buFont typeface="Wingdings" panose="05000000000000000000" pitchFamily="2" charset="2"/>
              <a:buChar char="§"/>
              <a:defRPr sz="1400" kern="1200">
                <a:solidFill>
                  <a:schemeClr val="tx1"/>
                </a:solidFill>
                <a:latin typeface="+mn-lt"/>
                <a:ea typeface="+mn-ea"/>
                <a:cs typeface="+mn-cs"/>
              </a:defRPr>
            </a:lvl7pPr>
            <a:lvl8pPr marL="2679192" indent="-228600" algn="l" defTabSz="914400" rtl="0" eaLnBrk="1" latinLnBrk="0" hangingPunct="1">
              <a:lnSpc>
                <a:spcPct val="90000"/>
              </a:lnSpc>
              <a:spcBef>
                <a:spcPts val="600"/>
              </a:spcBef>
              <a:buClr>
                <a:schemeClr val="accent1"/>
              </a:buClr>
              <a:buSzPct val="115000"/>
              <a:buFont typeface="Wingdings" panose="05000000000000000000" pitchFamily="2" charset="2"/>
              <a:buChar char="§"/>
              <a:defRPr sz="1400" kern="1200">
                <a:solidFill>
                  <a:schemeClr val="tx1"/>
                </a:solidFill>
                <a:latin typeface="+mn-lt"/>
                <a:ea typeface="+mn-ea"/>
                <a:cs typeface="+mn-cs"/>
              </a:defRPr>
            </a:lvl8pPr>
            <a:lvl9pPr marL="3035808" indent="-228600" algn="l" defTabSz="914400" rtl="0" eaLnBrk="1" latinLnBrk="0" hangingPunct="1">
              <a:lnSpc>
                <a:spcPct val="90000"/>
              </a:lnSpc>
              <a:spcBef>
                <a:spcPts val="600"/>
              </a:spcBef>
              <a:buClr>
                <a:schemeClr val="accent1"/>
              </a:buClr>
              <a:buSzPct val="115000"/>
              <a:buFont typeface="Wingdings" panose="05000000000000000000" pitchFamily="2" charset="2"/>
              <a:buChar char="§"/>
              <a:defRPr sz="1400" kern="1200">
                <a:solidFill>
                  <a:schemeClr val="tx1"/>
                </a:solidFill>
                <a:latin typeface="+mn-lt"/>
                <a:ea typeface="+mn-ea"/>
                <a:cs typeface="+mn-cs"/>
              </a:defRPr>
            </a:lvl9pPr>
          </a:lstStyle>
          <a:p>
            <a:pPr marL="0" marR="0" lvl="0" indent="0" algn="l" defTabSz="914400" rtl="0" eaLnBrk="1" fontAlgn="auto" latinLnBrk="0" hangingPunct="1">
              <a:lnSpc>
                <a:spcPct val="95000"/>
              </a:lnSpc>
              <a:spcBef>
                <a:spcPts val="1200"/>
              </a:spcBef>
              <a:spcAft>
                <a:spcPts val="0"/>
              </a:spcAft>
              <a:buClrTx/>
              <a:buSzPct val="100000"/>
              <a:buFont typeface="Arial" panose="020B0604020202020204" pitchFamily="34" charset="0"/>
              <a:buNone/>
              <a:tabLst/>
              <a:defRPr/>
            </a:pPr>
            <a:r>
              <a:rPr lang="en-US" sz="1400" b="1"/>
              <a:t>Embedded Colour Palette</a:t>
            </a:r>
          </a:p>
          <a:p>
            <a:pPr marL="228600" marR="0" lvl="0" indent="-228600" algn="l" defTabSz="914400" rtl="0" eaLnBrk="1" fontAlgn="auto" latinLnBrk="0" hangingPunct="1">
              <a:lnSpc>
                <a:spcPct val="95000"/>
              </a:lnSpc>
              <a:spcBef>
                <a:spcPts val="1200"/>
              </a:spcBef>
              <a:spcAft>
                <a:spcPts val="0"/>
              </a:spcAft>
              <a:buClrTx/>
              <a:buSzPct val="115000"/>
              <a:buFont typeface="Arial" panose="020B0604020202020204" pitchFamily="34" charset="0"/>
              <a:buChar char="•"/>
              <a:tabLst/>
              <a:defRPr/>
            </a:pPr>
            <a:r>
              <a:rPr kumimoji="0" lang="en-US" sz="1400" b="0" i="0" u="none" strike="noStrike" kern="1200" cap="none" spc="0" normalizeH="0" baseline="0">
                <a:ln>
                  <a:noFill/>
                </a:ln>
                <a:solidFill>
                  <a:prstClr val="black"/>
                </a:solidFill>
                <a:effectLst/>
                <a:uLnTx/>
                <a:uFillTx/>
                <a:latin typeface="+mn-lt"/>
                <a:ea typeface="+mn-ea"/>
                <a:cs typeface="+mn-cs"/>
              </a:rPr>
              <a:t>Branded colours are embedded in the template for your immediate use.</a:t>
            </a:r>
          </a:p>
          <a:p>
            <a:pPr marL="228600" marR="0" lvl="0" indent="-228600" algn="l" defTabSz="914400" rtl="0" eaLnBrk="1" fontAlgn="auto" latinLnBrk="0" hangingPunct="1">
              <a:lnSpc>
                <a:spcPct val="95000"/>
              </a:lnSpc>
              <a:spcBef>
                <a:spcPts val="1200"/>
              </a:spcBef>
              <a:spcAft>
                <a:spcPts val="0"/>
              </a:spcAft>
              <a:buClrTx/>
              <a:buSzPct val="100000"/>
              <a:buFont typeface="Arial" panose="020B0604020202020204" pitchFamily="34" charset="0"/>
              <a:buChar char="•"/>
              <a:tabLst/>
              <a:defRPr/>
            </a:pPr>
            <a:endParaRPr kumimoji="0" lang="en-US" sz="1400" b="0" i="0" u="none" strike="noStrike" kern="1200" cap="none" spc="0" normalizeH="0" baseline="0">
              <a:ln>
                <a:noFill/>
              </a:ln>
              <a:solidFill>
                <a:prstClr val="black"/>
              </a:solidFill>
              <a:effectLst/>
              <a:uLnTx/>
              <a:uFillTx/>
              <a:latin typeface="+mn-lt"/>
              <a:ea typeface="+mn-ea"/>
              <a:cs typeface="+mn-cs"/>
            </a:endParaRPr>
          </a:p>
          <a:p>
            <a:pPr marL="228600" marR="0" lvl="0" indent="-228600" algn="l" defTabSz="914400" rtl="0" eaLnBrk="1" fontAlgn="auto" latinLnBrk="0" hangingPunct="1">
              <a:lnSpc>
                <a:spcPct val="95000"/>
              </a:lnSpc>
              <a:spcBef>
                <a:spcPts val="1200"/>
              </a:spcBef>
              <a:spcAft>
                <a:spcPts val="0"/>
              </a:spcAft>
              <a:buClrTx/>
              <a:buSzPct val="100000"/>
              <a:buFont typeface="Arial" panose="020B0604020202020204" pitchFamily="34" charset="0"/>
              <a:buChar char="•"/>
              <a:tabLst/>
              <a:defRPr/>
            </a:pPr>
            <a:endParaRPr kumimoji="0" lang="en-US" sz="1400" b="0" i="0" u="none" strike="noStrike" kern="1200" cap="none" spc="0" normalizeH="0" baseline="0">
              <a:ln>
                <a:noFill/>
              </a:ln>
              <a:solidFill>
                <a:prstClr val="black"/>
              </a:solidFill>
              <a:effectLst/>
              <a:uLnTx/>
              <a:uFillTx/>
              <a:latin typeface="+mn-lt"/>
              <a:ea typeface="+mn-ea"/>
              <a:cs typeface="+mn-cs"/>
            </a:endParaRPr>
          </a:p>
          <a:p>
            <a:pPr marL="228600" marR="0" lvl="0" indent="-228600" algn="l" defTabSz="914400" rtl="0" eaLnBrk="1" fontAlgn="auto" latinLnBrk="0" hangingPunct="1">
              <a:lnSpc>
                <a:spcPct val="95000"/>
              </a:lnSpc>
              <a:spcBef>
                <a:spcPts val="1200"/>
              </a:spcBef>
              <a:spcAft>
                <a:spcPts val="0"/>
              </a:spcAft>
              <a:buClrTx/>
              <a:buSzPct val="100000"/>
              <a:buFont typeface="Arial" panose="020B0604020202020204" pitchFamily="34" charset="0"/>
              <a:buChar char="•"/>
              <a:tabLst/>
              <a:defRPr/>
            </a:pPr>
            <a:endParaRPr kumimoji="0" lang="en-US" sz="1400" b="0" i="0" u="none" strike="noStrike" kern="1200" cap="none" spc="0" normalizeH="0" baseline="0">
              <a:ln>
                <a:noFill/>
              </a:ln>
              <a:solidFill>
                <a:prstClr val="black"/>
              </a:solidFill>
              <a:effectLst/>
              <a:uLnTx/>
              <a:uFillTx/>
              <a:latin typeface="+mn-lt"/>
              <a:ea typeface="+mn-ea"/>
              <a:cs typeface="+mn-cs"/>
            </a:endParaRPr>
          </a:p>
          <a:p>
            <a:pPr marL="228600" marR="0" lvl="0" indent="-228600" algn="l" defTabSz="914400" rtl="0" eaLnBrk="1" fontAlgn="auto" latinLnBrk="0" hangingPunct="1">
              <a:lnSpc>
                <a:spcPct val="95000"/>
              </a:lnSpc>
              <a:spcBef>
                <a:spcPts val="1200"/>
              </a:spcBef>
              <a:spcAft>
                <a:spcPts val="0"/>
              </a:spcAft>
              <a:buClrTx/>
              <a:buSzPct val="100000"/>
              <a:buFont typeface="Arial" panose="020B0604020202020204" pitchFamily="34" charset="0"/>
              <a:buChar char="•"/>
              <a:tabLst/>
              <a:defRPr/>
            </a:pPr>
            <a:endParaRPr kumimoji="0" lang="en-US" sz="1400" b="0" i="0" u="none" strike="noStrike" kern="1200" cap="none" spc="0" normalizeH="0" baseline="0">
              <a:ln>
                <a:noFill/>
              </a:ln>
              <a:solidFill>
                <a:prstClr val="black"/>
              </a:solidFill>
              <a:effectLst/>
              <a:uLnTx/>
              <a:uFillTx/>
              <a:latin typeface="+mn-lt"/>
              <a:ea typeface="+mn-ea"/>
              <a:cs typeface="+mn-cs"/>
            </a:endParaRPr>
          </a:p>
          <a:p>
            <a:pPr marL="228600" marR="0" lvl="0" indent="-228600" algn="l" defTabSz="914400" rtl="0" eaLnBrk="1" fontAlgn="auto" latinLnBrk="0" hangingPunct="1">
              <a:lnSpc>
                <a:spcPct val="95000"/>
              </a:lnSpc>
              <a:spcBef>
                <a:spcPts val="1200"/>
              </a:spcBef>
              <a:spcAft>
                <a:spcPts val="0"/>
              </a:spcAft>
              <a:buClrTx/>
              <a:buSzPct val="100000"/>
              <a:buFont typeface="Arial" panose="020B0604020202020204" pitchFamily="34" charset="0"/>
              <a:buChar char="•"/>
              <a:tabLst/>
              <a:defRPr/>
            </a:pPr>
            <a:endParaRPr kumimoji="0" lang="en-US" sz="1400" b="0" i="0" u="none" strike="noStrike" kern="1200" cap="none" spc="0" normalizeH="0" baseline="0">
              <a:ln>
                <a:noFill/>
              </a:ln>
              <a:solidFill>
                <a:prstClr val="black"/>
              </a:solidFill>
              <a:effectLst/>
              <a:uLnTx/>
              <a:uFillTx/>
              <a:latin typeface="+mn-lt"/>
              <a:ea typeface="+mn-ea"/>
              <a:cs typeface="+mn-cs"/>
            </a:endParaRPr>
          </a:p>
          <a:p>
            <a:pPr marL="228600" marR="0" lvl="0" indent="-228600" algn="l" defTabSz="914400" rtl="0" eaLnBrk="1" fontAlgn="auto" latinLnBrk="0" hangingPunct="1">
              <a:lnSpc>
                <a:spcPct val="95000"/>
              </a:lnSpc>
              <a:spcBef>
                <a:spcPts val="1200"/>
              </a:spcBef>
              <a:spcAft>
                <a:spcPts val="0"/>
              </a:spcAft>
              <a:buClrTx/>
              <a:buSzPct val="100000"/>
              <a:buFont typeface="Arial" panose="020B0604020202020204" pitchFamily="34" charset="0"/>
              <a:buChar char="•"/>
              <a:tabLst/>
              <a:defRPr/>
            </a:pPr>
            <a:endParaRPr kumimoji="0" lang="en-US" sz="100" b="0" i="0" u="none" strike="noStrike" kern="1200" cap="none" spc="0" normalizeH="0" baseline="0">
              <a:ln>
                <a:noFill/>
              </a:ln>
              <a:solidFill>
                <a:prstClr val="black"/>
              </a:solidFill>
              <a:effectLst/>
              <a:uLnTx/>
              <a:uFillTx/>
              <a:latin typeface="+mn-lt"/>
              <a:ea typeface="+mn-ea"/>
              <a:cs typeface="+mn-cs"/>
            </a:endParaRPr>
          </a:p>
          <a:p>
            <a:pPr marL="228600" marR="0" lvl="0" indent="-228600" algn="l" defTabSz="914400" rtl="0" eaLnBrk="1" fontAlgn="auto" latinLnBrk="0" hangingPunct="1">
              <a:lnSpc>
                <a:spcPct val="95000"/>
              </a:lnSpc>
              <a:spcBef>
                <a:spcPts val="1200"/>
              </a:spcBef>
              <a:spcAft>
                <a:spcPts val="0"/>
              </a:spcAft>
              <a:buClrTx/>
              <a:buSzPct val="100000"/>
              <a:buFont typeface="Arial" panose="020B0604020202020204" pitchFamily="34" charset="0"/>
              <a:buChar char="•"/>
              <a:tabLst/>
              <a:defRPr/>
            </a:pPr>
            <a:endParaRPr kumimoji="0" lang="en-US" sz="500" b="0" i="0" u="none" strike="noStrike" kern="1200" cap="none" spc="0" normalizeH="0" baseline="0">
              <a:ln>
                <a:noFill/>
              </a:ln>
              <a:solidFill>
                <a:prstClr val="black"/>
              </a:solidFill>
              <a:effectLst/>
              <a:uLnTx/>
              <a:uFillTx/>
              <a:latin typeface="+mn-lt"/>
              <a:ea typeface="+mn-ea"/>
              <a:cs typeface="+mn-cs"/>
            </a:endParaRPr>
          </a:p>
          <a:p>
            <a:pPr marL="0" indent="0">
              <a:lnSpc>
                <a:spcPct val="95000"/>
              </a:lnSpc>
              <a:spcBef>
                <a:spcPts val="1200"/>
              </a:spcBef>
              <a:buNone/>
            </a:pPr>
            <a:r>
              <a:rPr lang="en-US" sz="1400" b="1"/>
              <a:t>Images</a:t>
            </a:r>
          </a:p>
          <a:p>
            <a:pPr marL="228600" marR="0" lvl="0" indent="-228600" algn="l" defTabSz="914400" rtl="0" eaLnBrk="1" fontAlgn="auto" latinLnBrk="0" hangingPunct="1">
              <a:lnSpc>
                <a:spcPct val="95000"/>
              </a:lnSpc>
              <a:spcBef>
                <a:spcPts val="1200"/>
              </a:spcBef>
              <a:spcAft>
                <a:spcPts val="0"/>
              </a:spcAft>
              <a:buClrTx/>
              <a:buSzPct val="115000"/>
              <a:buFont typeface="Arial" panose="020B0604020202020204" pitchFamily="34" charset="0"/>
              <a:buChar char="•"/>
              <a:tabLst/>
              <a:defRPr/>
            </a:pPr>
            <a:r>
              <a:rPr kumimoji="0" lang="en-US" sz="1400" b="0" i="0" u="none" strike="noStrike" kern="1200" cap="none" spc="0" normalizeH="0" baseline="0">
                <a:ln>
                  <a:noFill/>
                </a:ln>
                <a:solidFill>
                  <a:prstClr val="black"/>
                </a:solidFill>
                <a:effectLst/>
                <a:uLnTx/>
                <a:uFillTx/>
                <a:latin typeface="+mn-lt"/>
                <a:ea typeface="+mn-ea"/>
                <a:cs typeface="+mn-cs"/>
              </a:rPr>
              <a:t>You can add your own copyright free photos</a:t>
            </a:r>
            <a:br>
              <a:rPr kumimoji="0" lang="en-US" sz="1400" b="0" i="0" u="none" strike="noStrike" kern="1200" cap="none" spc="0" normalizeH="0" baseline="0">
                <a:ln>
                  <a:noFill/>
                </a:ln>
                <a:solidFill>
                  <a:prstClr val="black"/>
                </a:solidFill>
                <a:effectLst/>
                <a:uLnTx/>
                <a:uFillTx/>
                <a:latin typeface="+mn-lt"/>
                <a:ea typeface="+mn-ea"/>
                <a:cs typeface="+mn-cs"/>
              </a:rPr>
            </a:br>
            <a:r>
              <a:rPr kumimoji="0" lang="en-US" sz="1400" b="0" i="0" u="none" strike="noStrike" kern="1200" cap="none" spc="0" normalizeH="0" baseline="0">
                <a:ln>
                  <a:noFill/>
                </a:ln>
                <a:solidFill>
                  <a:prstClr val="black"/>
                </a:solidFill>
                <a:effectLst/>
                <a:uLnTx/>
                <a:uFillTx/>
                <a:latin typeface="+mn-lt"/>
                <a:ea typeface="+mn-ea"/>
                <a:cs typeface="+mn-cs"/>
              </a:rPr>
              <a:t>to customize your content slides.</a:t>
            </a:r>
          </a:p>
        </p:txBody>
      </p:sp>
      <p:grpSp>
        <p:nvGrpSpPr>
          <p:cNvPr id="10" name="Group 9">
            <a:extLst>
              <a:ext uri="{FF2B5EF4-FFF2-40B4-BE49-F238E27FC236}">
                <a16:creationId xmlns:a16="http://schemas.microsoft.com/office/drawing/2014/main" id="{28CE9538-62AC-466B-9B79-0BD8ED5ABE3C}"/>
              </a:ext>
            </a:extLst>
          </p:cNvPr>
          <p:cNvGrpSpPr/>
          <p:nvPr userDrawn="1"/>
        </p:nvGrpSpPr>
        <p:grpSpPr>
          <a:xfrm>
            <a:off x="9754758" y="2989467"/>
            <a:ext cx="1626433" cy="1817208"/>
            <a:chOff x="6808033" y="2485869"/>
            <a:chExt cx="1626433" cy="1817208"/>
          </a:xfrm>
        </p:grpSpPr>
        <p:pic>
          <p:nvPicPr>
            <p:cNvPr id="7" name="Picture 6">
              <a:extLst>
                <a:ext uri="{FF2B5EF4-FFF2-40B4-BE49-F238E27FC236}">
                  <a16:creationId xmlns:a16="http://schemas.microsoft.com/office/drawing/2014/main" id="{8DB967C5-76A1-4C6C-AC66-CAE652DC4F4B}"/>
                </a:ext>
              </a:extLst>
            </p:cNvPr>
            <p:cNvPicPr>
              <a:picLocks noChangeAspect="1"/>
            </p:cNvPicPr>
            <p:nvPr userDrawn="1"/>
          </p:nvPicPr>
          <p:blipFill rotWithShape="1">
            <a:blip r:embed="rId2"/>
            <a:srcRect l="796" t="1136" r="1057"/>
            <a:stretch/>
          </p:blipFill>
          <p:spPr>
            <a:xfrm>
              <a:off x="6808033" y="2485869"/>
              <a:ext cx="1626433" cy="1817208"/>
            </a:xfrm>
            <a:prstGeom prst="rect">
              <a:avLst/>
            </a:prstGeom>
            <a:ln w="3175">
              <a:solidFill>
                <a:schemeClr val="bg2">
                  <a:lumMod val="60000"/>
                  <a:lumOff val="40000"/>
                </a:schemeClr>
              </a:solidFill>
            </a:ln>
          </p:spPr>
        </p:pic>
        <p:sp>
          <p:nvSpPr>
            <p:cNvPr id="8" name="Rectangle 7">
              <a:extLst>
                <a:ext uri="{FF2B5EF4-FFF2-40B4-BE49-F238E27FC236}">
                  <a16:creationId xmlns:a16="http://schemas.microsoft.com/office/drawing/2014/main" id="{F3AA5D3A-0890-4BAF-8CEB-D2DF3EFC8E52}"/>
                </a:ext>
              </a:extLst>
            </p:cNvPr>
            <p:cNvSpPr/>
            <p:nvPr userDrawn="1"/>
          </p:nvSpPr>
          <p:spPr>
            <a:xfrm>
              <a:off x="6808033" y="2485869"/>
              <a:ext cx="1626433" cy="394064"/>
            </a:xfrm>
            <a:prstGeom prst="rect">
              <a:avLst/>
            </a:prstGeom>
            <a:noFill/>
            <a:ln w="28575">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algn="l"/>
              <a:endParaRPr lang="en-CA"/>
            </a:p>
          </p:txBody>
        </p:sp>
      </p:grpSp>
      <p:sp>
        <p:nvSpPr>
          <p:cNvPr id="14" name="Rectangle 13">
            <a:extLst>
              <a:ext uri="{FF2B5EF4-FFF2-40B4-BE49-F238E27FC236}">
                <a16:creationId xmlns:a16="http://schemas.microsoft.com/office/drawing/2014/main" id="{A38F2055-4983-4560-A35F-C2AD8B91C608}"/>
              </a:ext>
            </a:extLst>
          </p:cNvPr>
          <p:cNvSpPr/>
          <p:nvPr userDrawn="1"/>
        </p:nvSpPr>
        <p:spPr>
          <a:xfrm>
            <a:off x="455613" y="362061"/>
            <a:ext cx="2636940" cy="246221"/>
          </a:xfrm>
          <a:prstGeom prst="rect">
            <a:avLst/>
          </a:prstGeom>
        </p:spPr>
        <p:txBody>
          <a:bodyPr wrap="none" lIns="0" rIns="0">
            <a:spAutoFit/>
          </a:bodyPr>
          <a:lstStyle/>
          <a:p>
            <a:r>
              <a:rPr lang="en-US" sz="1000">
                <a:latin typeface="+mn-lt"/>
              </a:rPr>
              <a:t>For use with Microsoft Office PowerPoint 365</a:t>
            </a:r>
            <a:endParaRPr lang="en-US" sz="1000">
              <a:solidFill>
                <a:schemeClr val="bg1"/>
              </a:solidFill>
              <a:latin typeface="+mn-lt"/>
            </a:endParaRPr>
          </a:p>
        </p:txBody>
      </p:sp>
      <p:sp>
        <p:nvSpPr>
          <p:cNvPr id="6" name="Rectangle 5">
            <a:extLst>
              <a:ext uri="{FF2B5EF4-FFF2-40B4-BE49-F238E27FC236}">
                <a16:creationId xmlns:a16="http://schemas.microsoft.com/office/drawing/2014/main" id="{7D700442-31D1-461B-920E-475A9AA71155}"/>
              </a:ext>
            </a:extLst>
          </p:cNvPr>
          <p:cNvSpPr/>
          <p:nvPr userDrawn="1"/>
        </p:nvSpPr>
        <p:spPr>
          <a:xfrm>
            <a:off x="455613" y="1656090"/>
            <a:ext cx="2019784" cy="197170"/>
          </a:xfrm>
          <a:prstGeom prst="rect">
            <a:avLst/>
          </a:prstGeom>
        </p:spPr>
        <p:txBody>
          <a:bodyPr wrap="none" lIns="0" tIns="0" rIns="0" bIns="0">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sz="1100" b="1" i="0" u="none" strike="noStrike" kern="1200" cap="none" spc="0" normalizeH="0" baseline="0" noProof="0">
                <a:ln>
                  <a:noFill/>
                </a:ln>
                <a:solidFill>
                  <a:prstClr val="black"/>
                </a:solidFill>
                <a:effectLst/>
                <a:uLnTx/>
                <a:uFillTx/>
                <a:latin typeface="+mn-lt"/>
                <a:ea typeface="+mn-ea"/>
                <a:cs typeface="+mn-cs"/>
              </a:rPr>
              <a:t>Primary colours – RGB values</a:t>
            </a:r>
            <a:endParaRPr kumimoji="0" lang="en-CA" sz="1100" b="1" i="0" u="none" strike="noStrike" kern="1200" cap="none" spc="0" normalizeH="0" baseline="0" noProof="0">
              <a:ln>
                <a:noFill/>
              </a:ln>
              <a:solidFill>
                <a:prstClr val="black"/>
              </a:solidFill>
              <a:effectLst/>
              <a:uLnTx/>
              <a:uFillTx/>
              <a:latin typeface="+mn-lt"/>
              <a:ea typeface="+mn-ea"/>
              <a:cs typeface="+mn-cs"/>
            </a:endParaRPr>
          </a:p>
        </p:txBody>
      </p:sp>
      <p:sp>
        <p:nvSpPr>
          <p:cNvPr id="71" name="Rectangle 70">
            <a:extLst>
              <a:ext uri="{FF2B5EF4-FFF2-40B4-BE49-F238E27FC236}">
                <a16:creationId xmlns:a16="http://schemas.microsoft.com/office/drawing/2014/main" id="{EC5CC774-67AB-4BDE-918D-E14A41DC3F32}"/>
              </a:ext>
            </a:extLst>
          </p:cNvPr>
          <p:cNvSpPr/>
          <p:nvPr userDrawn="1"/>
        </p:nvSpPr>
        <p:spPr>
          <a:xfrm>
            <a:off x="455613" y="3181041"/>
            <a:ext cx="2218556" cy="197170"/>
          </a:xfrm>
          <a:prstGeom prst="rect">
            <a:avLst/>
          </a:prstGeom>
        </p:spPr>
        <p:txBody>
          <a:bodyPr wrap="none" lIns="0" tIns="0" rIns="0" bIns="0">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sz="1100" b="1" i="0" u="none" strike="noStrike" kern="1200" cap="none" spc="0" normalizeH="0" baseline="0" noProof="0">
                <a:ln>
                  <a:noFill/>
                </a:ln>
                <a:solidFill>
                  <a:prstClr val="black"/>
                </a:solidFill>
                <a:effectLst/>
                <a:uLnTx/>
                <a:uFillTx/>
                <a:latin typeface="+mn-lt"/>
                <a:ea typeface="+mn-ea"/>
                <a:cs typeface="+mn-cs"/>
              </a:rPr>
              <a:t>Secondary colours – RGB values</a:t>
            </a:r>
          </a:p>
        </p:txBody>
      </p:sp>
      <p:graphicFrame>
        <p:nvGraphicFramePr>
          <p:cNvPr id="13" name="Table 14">
            <a:extLst>
              <a:ext uri="{FF2B5EF4-FFF2-40B4-BE49-F238E27FC236}">
                <a16:creationId xmlns:a16="http://schemas.microsoft.com/office/drawing/2014/main" id="{89A3FD7B-12E8-4D62-8AC1-1C4E5DB3BC80}"/>
              </a:ext>
            </a:extLst>
          </p:cNvPr>
          <p:cNvGraphicFramePr>
            <a:graphicFrameLocks noGrp="1"/>
          </p:cNvGraphicFramePr>
          <p:nvPr userDrawn="1">
            <p:extLst>
              <p:ext uri="{D42A27DB-BD31-4B8C-83A1-F6EECF244321}">
                <p14:modId xmlns:p14="http://schemas.microsoft.com/office/powerpoint/2010/main" val="3644904597"/>
              </p:ext>
            </p:extLst>
          </p:nvPr>
        </p:nvGraphicFramePr>
        <p:xfrm>
          <a:off x="459880" y="1926430"/>
          <a:ext cx="6144120" cy="783844"/>
        </p:xfrm>
        <a:graphic>
          <a:graphicData uri="http://schemas.openxmlformats.org/drawingml/2006/table">
            <a:tbl>
              <a:tblPr firstRow="1" bandRow="1">
                <a:tableStyleId>{B301B821-A1FF-4177-AEE7-76D212191A09}</a:tableStyleId>
              </a:tblPr>
              <a:tblGrid>
                <a:gridCol w="768015">
                  <a:extLst>
                    <a:ext uri="{9D8B030D-6E8A-4147-A177-3AD203B41FA5}">
                      <a16:colId xmlns:a16="http://schemas.microsoft.com/office/drawing/2014/main" val="3441835300"/>
                    </a:ext>
                  </a:extLst>
                </a:gridCol>
                <a:gridCol w="768015">
                  <a:extLst>
                    <a:ext uri="{9D8B030D-6E8A-4147-A177-3AD203B41FA5}">
                      <a16:colId xmlns:a16="http://schemas.microsoft.com/office/drawing/2014/main" val="977536678"/>
                    </a:ext>
                  </a:extLst>
                </a:gridCol>
                <a:gridCol w="768015">
                  <a:extLst>
                    <a:ext uri="{9D8B030D-6E8A-4147-A177-3AD203B41FA5}">
                      <a16:colId xmlns:a16="http://schemas.microsoft.com/office/drawing/2014/main" val="125852545"/>
                    </a:ext>
                  </a:extLst>
                </a:gridCol>
                <a:gridCol w="768015">
                  <a:extLst>
                    <a:ext uri="{9D8B030D-6E8A-4147-A177-3AD203B41FA5}">
                      <a16:colId xmlns:a16="http://schemas.microsoft.com/office/drawing/2014/main" val="931395583"/>
                    </a:ext>
                  </a:extLst>
                </a:gridCol>
                <a:gridCol w="768015">
                  <a:extLst>
                    <a:ext uri="{9D8B030D-6E8A-4147-A177-3AD203B41FA5}">
                      <a16:colId xmlns:a16="http://schemas.microsoft.com/office/drawing/2014/main" val="2451672989"/>
                    </a:ext>
                  </a:extLst>
                </a:gridCol>
                <a:gridCol w="768015">
                  <a:extLst>
                    <a:ext uri="{9D8B030D-6E8A-4147-A177-3AD203B41FA5}">
                      <a16:colId xmlns:a16="http://schemas.microsoft.com/office/drawing/2014/main" val="1199082826"/>
                    </a:ext>
                  </a:extLst>
                </a:gridCol>
                <a:gridCol w="768015">
                  <a:extLst>
                    <a:ext uri="{9D8B030D-6E8A-4147-A177-3AD203B41FA5}">
                      <a16:colId xmlns:a16="http://schemas.microsoft.com/office/drawing/2014/main" val="2368813008"/>
                    </a:ext>
                  </a:extLst>
                </a:gridCol>
                <a:gridCol w="768015">
                  <a:extLst>
                    <a:ext uri="{9D8B030D-6E8A-4147-A177-3AD203B41FA5}">
                      <a16:colId xmlns:a16="http://schemas.microsoft.com/office/drawing/2014/main" val="394202237"/>
                    </a:ext>
                  </a:extLst>
                </a:gridCol>
              </a:tblGrid>
              <a:tr h="370840">
                <a:tc>
                  <a:txBody>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sz="800" b="1" i="0" u="none" strike="noStrike" kern="1200" cap="none" spc="0" normalizeH="0" baseline="0" noProof="0">
                          <a:ln>
                            <a:noFill/>
                          </a:ln>
                          <a:solidFill>
                            <a:schemeClr val="tx1"/>
                          </a:solidFill>
                          <a:effectLst/>
                          <a:uLnTx/>
                          <a:uFillTx/>
                          <a:latin typeface="+mn-lt"/>
                          <a:ea typeface="+mn-ea"/>
                          <a:cs typeface="+mn-cs"/>
                        </a:rPr>
                        <a:t>Green</a:t>
                      </a:r>
                    </a:p>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sz="800" b="0" i="0" u="none" strike="noStrike" kern="1200" cap="none" spc="0" normalizeH="0" baseline="0" noProof="0">
                          <a:ln>
                            <a:noFill/>
                          </a:ln>
                          <a:solidFill>
                            <a:schemeClr val="tx1"/>
                          </a:solidFill>
                          <a:effectLst/>
                          <a:uLnTx/>
                          <a:uFillTx/>
                          <a:latin typeface="+mn-lt"/>
                          <a:ea typeface="+mn-ea"/>
                          <a:cs typeface="+mn-cs"/>
                        </a:rPr>
                        <a:t>0 167 88</a:t>
                      </a:r>
                      <a:endParaRPr kumimoji="0" lang="en-CA" sz="800" b="0" i="0" u="none" strike="noStrike" kern="1200" cap="none" spc="0" normalizeH="0" baseline="0" noProof="0">
                        <a:ln>
                          <a:noFill/>
                        </a:ln>
                        <a:solidFill>
                          <a:schemeClr val="tx1"/>
                        </a:solidFill>
                        <a:effectLst/>
                        <a:uLnTx/>
                        <a:uFillTx/>
                        <a:latin typeface="+mn-lt"/>
                        <a:ea typeface="+mn-ea"/>
                        <a:cs typeface="+mn-cs"/>
                      </a:endParaRPr>
                    </a:p>
                  </a:txBody>
                  <a:tcPr>
                    <a:lnL w="12700"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solidFill>
                  </a:tcPr>
                </a:tc>
                <a:tc>
                  <a:txBody>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sz="800" b="1" i="0" u="none" strike="noStrike" kern="1200" cap="none" spc="0" normalizeH="0" baseline="0" noProof="0">
                          <a:ln>
                            <a:noFill/>
                          </a:ln>
                          <a:solidFill>
                            <a:prstClr val="white"/>
                          </a:solidFill>
                          <a:effectLst/>
                          <a:uLnTx/>
                          <a:uFillTx/>
                          <a:latin typeface="+mn-lt"/>
                          <a:ea typeface="+mn-ea"/>
                          <a:cs typeface="+mn-cs"/>
                        </a:rPr>
                        <a:t>Dark 3</a:t>
                      </a:r>
                    </a:p>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sz="800" b="0" i="0" u="none" strike="noStrike" kern="1200" cap="none" spc="0" normalizeH="0" baseline="0" noProof="0">
                          <a:ln>
                            <a:noFill/>
                          </a:ln>
                          <a:solidFill>
                            <a:prstClr val="white"/>
                          </a:solidFill>
                          <a:effectLst/>
                          <a:uLnTx/>
                          <a:uFillTx/>
                          <a:latin typeface="+mn-lt"/>
                          <a:ea typeface="+mn-ea"/>
                          <a:cs typeface="+mn-cs"/>
                        </a:rPr>
                        <a:t>0 68 39</a:t>
                      </a:r>
                      <a:endParaRPr kumimoji="0" lang="en-CA" sz="800" b="0" i="0" u="none" strike="noStrike" kern="1200" cap="none" spc="0" normalizeH="0" baseline="0" noProof="0">
                        <a:ln>
                          <a:noFill/>
                        </a:ln>
                        <a:solidFill>
                          <a:prstClr val="white"/>
                        </a:solidFill>
                        <a:effectLst/>
                        <a:uLnTx/>
                        <a:uFillTx/>
                        <a:latin typeface="+mn-lt"/>
                        <a:ea typeface="+mn-ea"/>
                        <a:cs typeface="+mn-cs"/>
                      </a:endParaRPr>
                    </a:p>
                  </a:txBody>
                  <a:tcPr>
                    <a:lnL w="28575"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4427"/>
                    </a:solidFill>
                  </a:tcPr>
                </a:tc>
                <a:tc>
                  <a:txBody>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sz="800" b="1" i="0" u="none" strike="noStrike" kern="1200" cap="none" spc="0" normalizeH="0" baseline="0" noProof="0">
                          <a:ln>
                            <a:noFill/>
                          </a:ln>
                          <a:solidFill>
                            <a:prstClr val="white"/>
                          </a:solidFill>
                          <a:effectLst/>
                          <a:uLnTx/>
                          <a:uFillTx/>
                          <a:latin typeface="+mn-lt"/>
                          <a:ea typeface="+mn-ea"/>
                          <a:cs typeface="+mn-cs"/>
                        </a:rPr>
                        <a:t>Dark 2</a:t>
                      </a:r>
                    </a:p>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sz="800" b="0" i="0" u="none" strike="noStrike" kern="1200" cap="none" spc="0" normalizeH="0" baseline="0" noProof="0">
                          <a:ln>
                            <a:noFill/>
                          </a:ln>
                          <a:solidFill>
                            <a:prstClr val="white"/>
                          </a:solidFill>
                          <a:effectLst/>
                          <a:uLnTx/>
                          <a:uFillTx/>
                          <a:latin typeface="+mn-lt"/>
                          <a:ea typeface="+mn-ea"/>
                          <a:cs typeface="+mn-cs"/>
                        </a:rPr>
                        <a:t>4 97 56</a:t>
                      </a:r>
                      <a:endParaRPr kumimoji="0" lang="en-CA" sz="800" b="0" i="0" u="none" strike="noStrike" kern="1200" cap="none" spc="0" normalizeH="0" baseline="0" noProof="0">
                        <a:ln>
                          <a:noFill/>
                        </a:ln>
                        <a:solidFill>
                          <a:prstClr val="white"/>
                        </a:solidFill>
                        <a:effectLst/>
                        <a:uLnTx/>
                        <a:uFillTx/>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46138"/>
                    </a:solidFill>
                  </a:tcPr>
                </a:tc>
                <a:tc>
                  <a:txBody>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sz="800" b="1" i="0" u="none" strike="noStrike" kern="1200" cap="none" spc="0" normalizeH="0" baseline="0" noProof="0">
                          <a:ln>
                            <a:noFill/>
                          </a:ln>
                          <a:solidFill>
                            <a:prstClr val="white"/>
                          </a:solidFill>
                          <a:effectLst/>
                          <a:uLnTx/>
                          <a:uFillTx/>
                          <a:latin typeface="+mn-lt"/>
                          <a:ea typeface="+mn-ea"/>
                          <a:cs typeface="+mn-cs"/>
                        </a:rPr>
                        <a:t>Dark 1</a:t>
                      </a:r>
                    </a:p>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sz="800" b="0" i="0" u="none" strike="noStrike" kern="1200" cap="none" spc="0" normalizeH="0" baseline="0" noProof="0">
                          <a:ln>
                            <a:noFill/>
                          </a:ln>
                          <a:solidFill>
                            <a:prstClr val="white"/>
                          </a:solidFill>
                          <a:effectLst/>
                          <a:uLnTx/>
                          <a:uFillTx/>
                          <a:latin typeface="+mn-lt"/>
                          <a:ea typeface="+mn-ea"/>
                          <a:cs typeface="+mn-cs"/>
                        </a:rPr>
                        <a:t>6 135 78</a:t>
                      </a:r>
                      <a:endParaRPr kumimoji="0" lang="en-CA" sz="800" b="0" i="0" u="none" strike="noStrike" kern="1200" cap="none" spc="0" normalizeH="0" baseline="0" noProof="0">
                        <a:ln>
                          <a:noFill/>
                        </a:ln>
                        <a:solidFill>
                          <a:prstClr val="white"/>
                        </a:solidFill>
                        <a:effectLst/>
                        <a:uLnTx/>
                        <a:uFillTx/>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6874E"/>
                    </a:solidFill>
                  </a:tcPr>
                </a:tc>
                <a:tc>
                  <a:txBody>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sz="800" b="1" i="0" u="none" strike="noStrike" kern="1200" cap="none" spc="0" normalizeH="0" baseline="0" noProof="0">
                          <a:ln>
                            <a:noFill/>
                          </a:ln>
                          <a:solidFill>
                            <a:schemeClr val="tx1"/>
                          </a:solidFill>
                          <a:effectLst/>
                          <a:uLnTx/>
                          <a:uFillTx/>
                          <a:latin typeface="+mn-lt"/>
                          <a:ea typeface="+mn-ea"/>
                          <a:cs typeface="+mn-cs"/>
                        </a:rPr>
                        <a:t>Light 1</a:t>
                      </a:r>
                    </a:p>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sz="800" b="0" i="0" u="none" strike="noStrike" kern="1200" cap="none" spc="0" normalizeH="0" baseline="0" noProof="0">
                          <a:ln>
                            <a:noFill/>
                          </a:ln>
                          <a:solidFill>
                            <a:schemeClr val="tx1"/>
                          </a:solidFill>
                          <a:effectLst/>
                          <a:uLnTx/>
                          <a:uFillTx/>
                          <a:latin typeface="+mn-lt"/>
                          <a:ea typeface="+mn-ea"/>
                          <a:cs typeface="+mn-cs"/>
                        </a:rPr>
                        <a:t>0 196 110</a:t>
                      </a:r>
                      <a:endParaRPr kumimoji="0" lang="en-CA" sz="800" b="0" i="0" u="none" strike="noStrike" kern="1200" cap="none" spc="0" normalizeH="0" baseline="0" noProof="0">
                        <a:ln>
                          <a:noFill/>
                        </a:ln>
                        <a:solidFill>
                          <a:schemeClr val="tx1"/>
                        </a:solidFill>
                        <a:effectLst/>
                        <a:uLnTx/>
                        <a:uFillTx/>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C46E"/>
                    </a:solidFill>
                  </a:tcPr>
                </a:tc>
                <a:tc>
                  <a:txBody>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sz="800" b="1" i="0" u="none" strike="noStrike" kern="1200" cap="none" spc="0" normalizeH="0" baseline="0" noProof="0">
                          <a:ln>
                            <a:noFill/>
                          </a:ln>
                          <a:solidFill>
                            <a:schemeClr val="tx1"/>
                          </a:solidFill>
                          <a:effectLst/>
                          <a:uLnTx/>
                          <a:uFillTx/>
                          <a:latin typeface="+mn-lt"/>
                          <a:ea typeface="+mn-ea"/>
                          <a:cs typeface="+mn-cs"/>
                        </a:rPr>
                        <a:t>Light 2</a:t>
                      </a:r>
                    </a:p>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sz="800" b="0" i="0" u="none" strike="noStrike" kern="1200" cap="none" spc="0" normalizeH="0" baseline="0" noProof="0">
                          <a:ln>
                            <a:noFill/>
                          </a:ln>
                          <a:solidFill>
                            <a:schemeClr val="tx1"/>
                          </a:solidFill>
                          <a:effectLst/>
                          <a:uLnTx/>
                          <a:uFillTx/>
                          <a:latin typeface="+mn-lt"/>
                          <a:ea typeface="+mn-ea"/>
                          <a:cs typeface="+mn-cs"/>
                        </a:rPr>
                        <a:t>92 215 144</a:t>
                      </a:r>
                      <a:endParaRPr kumimoji="0" lang="en-CA" sz="800" b="0" i="0" u="none" strike="noStrike" kern="1200" cap="none" spc="0" normalizeH="0" baseline="0" noProof="0">
                        <a:ln>
                          <a:noFill/>
                        </a:ln>
                        <a:solidFill>
                          <a:schemeClr val="tx1"/>
                        </a:solidFill>
                        <a:effectLst/>
                        <a:uLnTx/>
                        <a:uFillTx/>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5CD790"/>
                    </a:solidFill>
                  </a:tcPr>
                </a:tc>
                <a:tc>
                  <a:txBody>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sz="800" b="1" i="0" u="none" strike="noStrike" kern="1200" cap="none" spc="0" normalizeH="0" baseline="0" noProof="0">
                          <a:ln>
                            <a:noFill/>
                          </a:ln>
                          <a:solidFill>
                            <a:schemeClr val="tx1"/>
                          </a:solidFill>
                          <a:effectLst/>
                          <a:uLnTx/>
                          <a:uFillTx/>
                          <a:latin typeface="+mn-lt"/>
                          <a:ea typeface="+mn-ea"/>
                          <a:cs typeface="+mn-cs"/>
                        </a:rPr>
                        <a:t>Light 3</a:t>
                      </a:r>
                    </a:p>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sz="800" b="0" i="0" u="none" strike="noStrike" kern="1200" cap="none" spc="0" normalizeH="0" baseline="0" noProof="0">
                          <a:ln>
                            <a:noFill/>
                          </a:ln>
                          <a:solidFill>
                            <a:schemeClr val="tx1"/>
                          </a:solidFill>
                          <a:effectLst/>
                          <a:uLnTx/>
                          <a:uFillTx/>
                          <a:latin typeface="+mn-lt"/>
                          <a:ea typeface="+mn-ea"/>
                          <a:cs typeface="+mn-cs"/>
                        </a:rPr>
                        <a:t>172 229 196</a:t>
                      </a:r>
                      <a:endParaRPr kumimoji="0" lang="en-CA" sz="800" b="0" i="0" u="none" strike="noStrike" kern="1200" cap="none" spc="0" normalizeH="0" baseline="0" noProof="0">
                        <a:ln>
                          <a:noFill/>
                        </a:ln>
                        <a:solidFill>
                          <a:schemeClr val="tx1"/>
                        </a:solidFill>
                        <a:effectLst/>
                        <a:uLnTx/>
                        <a:uFillTx/>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ACE5C4"/>
                    </a:solidFill>
                  </a:tcPr>
                </a:tc>
                <a:tc>
                  <a:txBody>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sz="800" b="1" i="0" u="none" strike="noStrike" kern="1200" cap="none" spc="0" normalizeH="0" baseline="0" noProof="0">
                          <a:ln>
                            <a:noFill/>
                          </a:ln>
                          <a:solidFill>
                            <a:schemeClr val="tx1"/>
                          </a:solidFill>
                          <a:effectLst/>
                          <a:uLnTx/>
                          <a:uFillTx/>
                          <a:latin typeface="+mn-lt"/>
                          <a:ea typeface="+mn-ea"/>
                          <a:cs typeface="+mn-cs"/>
                        </a:rPr>
                        <a:t>Light 4</a:t>
                      </a:r>
                    </a:p>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sz="800" b="0" i="0" u="none" strike="noStrike" kern="1200" cap="none" spc="0" normalizeH="0" baseline="0" noProof="0">
                          <a:ln>
                            <a:noFill/>
                          </a:ln>
                          <a:solidFill>
                            <a:schemeClr val="tx1"/>
                          </a:solidFill>
                          <a:effectLst/>
                          <a:uLnTx/>
                          <a:uFillTx/>
                          <a:latin typeface="+mn-lt"/>
                          <a:ea typeface="+mn-ea"/>
                          <a:cs typeface="+mn-cs"/>
                        </a:rPr>
                        <a:t>202 238 217</a:t>
                      </a:r>
                      <a:endParaRPr kumimoji="0" lang="en-CA" sz="800" b="0" i="0" u="none" strike="noStrike" kern="1200" cap="none" spc="0" normalizeH="0" baseline="0" noProof="0">
                        <a:ln>
                          <a:noFill/>
                        </a:ln>
                        <a:solidFill>
                          <a:schemeClr val="tx1"/>
                        </a:solidFill>
                        <a:effectLst/>
                        <a:uLnTx/>
                        <a:uFillTx/>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AEED9"/>
                    </a:solidFill>
                  </a:tcPr>
                </a:tc>
                <a:extLst>
                  <a:ext uri="{0D108BD9-81ED-4DB2-BD59-A6C34878D82A}">
                    <a16:rowId xmlns:a16="http://schemas.microsoft.com/office/drawing/2014/main" val="4155223802"/>
                  </a:ext>
                </a:extLst>
              </a:tr>
              <a:tr h="370840">
                <a:tc>
                  <a:txBody>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sz="800" b="1" i="0" u="none" strike="noStrike" kern="1200" cap="none" spc="0" normalizeH="0" baseline="0" noProof="0">
                          <a:ln>
                            <a:noFill/>
                          </a:ln>
                          <a:solidFill>
                            <a:prstClr val="white"/>
                          </a:solidFill>
                          <a:effectLst/>
                          <a:uLnTx/>
                          <a:uFillTx/>
                          <a:latin typeface="+mn-lt"/>
                          <a:ea typeface="+mn-ea"/>
                          <a:cs typeface="+mn-cs"/>
                        </a:rPr>
                        <a:t>Blue</a:t>
                      </a:r>
                    </a:p>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sz="800" b="0" i="0" u="none" strike="noStrike" kern="1200" cap="none" spc="0" normalizeH="0" baseline="0" noProof="0">
                          <a:ln>
                            <a:noFill/>
                          </a:ln>
                          <a:solidFill>
                            <a:prstClr val="white"/>
                          </a:solidFill>
                          <a:effectLst/>
                          <a:uLnTx/>
                          <a:uFillTx/>
                          <a:latin typeface="+mn-lt"/>
                          <a:ea typeface="+mn-ea"/>
                          <a:cs typeface="+mn-cs"/>
                        </a:rPr>
                        <a:t>0 0 193</a:t>
                      </a:r>
                      <a:endParaRPr kumimoji="0" lang="en-CA" sz="800" b="0" i="0" u="none" strike="noStrike" kern="1200" cap="none" spc="0" normalizeH="0" baseline="0" noProof="0">
                        <a:ln>
                          <a:noFill/>
                        </a:ln>
                        <a:solidFill>
                          <a:prstClr val="white"/>
                        </a:solidFill>
                        <a:effectLst/>
                        <a:uLnTx/>
                        <a:uFillTx/>
                        <a:latin typeface="+mn-lt"/>
                        <a:ea typeface="+mn-ea"/>
                        <a:cs typeface="+mn-cs"/>
                      </a:endParaRPr>
                    </a:p>
                  </a:txBody>
                  <a:tcPr>
                    <a:lnL w="12700"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2"/>
                    </a:solidFill>
                  </a:tcPr>
                </a:tc>
                <a:tc>
                  <a:txBody>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sz="800" b="1" i="0" u="none" strike="noStrike" kern="1200" cap="none" spc="0" normalizeH="0" baseline="0" noProof="0">
                          <a:ln>
                            <a:noFill/>
                          </a:ln>
                          <a:solidFill>
                            <a:prstClr val="white"/>
                          </a:solidFill>
                          <a:effectLst/>
                          <a:uLnTx/>
                          <a:uFillTx/>
                          <a:latin typeface="+mn-lt"/>
                          <a:ea typeface="+mn-ea"/>
                          <a:cs typeface="+mn-cs"/>
                        </a:rPr>
                        <a:t>Dark 3</a:t>
                      </a:r>
                    </a:p>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sz="800" b="0" i="0" u="none" strike="noStrike" kern="1200" cap="none" spc="0" normalizeH="0" baseline="0" noProof="0">
                          <a:ln>
                            <a:noFill/>
                          </a:ln>
                          <a:solidFill>
                            <a:prstClr val="white"/>
                          </a:solidFill>
                          <a:effectLst/>
                          <a:uLnTx/>
                          <a:uFillTx/>
                          <a:latin typeface="+mn-lt"/>
                          <a:ea typeface="+mn-ea"/>
                          <a:cs typeface="+mn-cs"/>
                        </a:rPr>
                        <a:t>0 0 96</a:t>
                      </a:r>
                      <a:endParaRPr kumimoji="0" lang="en-CA" sz="800" b="0" i="0" u="none" strike="noStrike" kern="1200" cap="none" spc="0" normalizeH="0" baseline="0" noProof="0">
                        <a:ln>
                          <a:noFill/>
                        </a:ln>
                        <a:solidFill>
                          <a:prstClr val="white"/>
                        </a:solidFill>
                        <a:effectLst/>
                        <a:uLnTx/>
                        <a:uFillTx/>
                        <a:latin typeface="+mn-lt"/>
                        <a:ea typeface="+mn-ea"/>
                        <a:cs typeface="+mn-cs"/>
                      </a:endParaRPr>
                    </a:p>
                  </a:txBody>
                  <a:tcPr>
                    <a:lnL w="28575"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0060"/>
                    </a:solidFill>
                  </a:tcPr>
                </a:tc>
                <a:tc>
                  <a:txBody>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sz="800" b="1" i="0" u="none" strike="noStrike" kern="1200" cap="none" spc="0" normalizeH="0" baseline="0" noProof="0">
                          <a:ln>
                            <a:noFill/>
                          </a:ln>
                          <a:solidFill>
                            <a:prstClr val="white"/>
                          </a:solidFill>
                          <a:effectLst/>
                          <a:uLnTx/>
                          <a:uFillTx/>
                          <a:latin typeface="+mn-lt"/>
                          <a:ea typeface="+mn-ea"/>
                          <a:cs typeface="+mn-cs"/>
                        </a:rPr>
                        <a:t>Dark 2</a:t>
                      </a:r>
                    </a:p>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sz="800" b="0" i="0" u="none" strike="noStrike" kern="1200" cap="none" spc="0" normalizeH="0" baseline="0" noProof="0">
                          <a:ln>
                            <a:noFill/>
                          </a:ln>
                          <a:solidFill>
                            <a:prstClr val="white"/>
                          </a:solidFill>
                          <a:effectLst/>
                          <a:uLnTx/>
                          <a:uFillTx/>
                          <a:latin typeface="+mn-lt"/>
                          <a:ea typeface="+mn-ea"/>
                          <a:cs typeface="+mn-cs"/>
                        </a:rPr>
                        <a:t>0 0 130</a:t>
                      </a:r>
                      <a:endParaRPr kumimoji="0" lang="en-CA" sz="800" b="0" i="0" u="none" strike="noStrike" kern="1200" cap="none" spc="0" normalizeH="0" baseline="0" noProof="0">
                        <a:ln>
                          <a:noFill/>
                        </a:ln>
                        <a:solidFill>
                          <a:prstClr val="white"/>
                        </a:solidFill>
                        <a:effectLst/>
                        <a:uLnTx/>
                        <a:uFillTx/>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0082"/>
                    </a:solidFill>
                  </a:tcPr>
                </a:tc>
                <a:tc>
                  <a:txBody>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sz="800" b="1" i="0" u="none" strike="noStrike" kern="1200" cap="none" spc="0" normalizeH="0" baseline="0" noProof="0">
                          <a:ln>
                            <a:noFill/>
                          </a:ln>
                          <a:solidFill>
                            <a:prstClr val="white"/>
                          </a:solidFill>
                          <a:effectLst/>
                          <a:uLnTx/>
                          <a:uFillTx/>
                          <a:latin typeface="+mn-lt"/>
                          <a:ea typeface="+mn-ea"/>
                          <a:cs typeface="+mn-cs"/>
                        </a:rPr>
                        <a:t>Dark 1</a:t>
                      </a:r>
                    </a:p>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sz="800" b="0" i="0" u="none" strike="noStrike" kern="1200" cap="none" spc="0" normalizeH="0" baseline="0" noProof="0">
                          <a:ln>
                            <a:noFill/>
                          </a:ln>
                          <a:solidFill>
                            <a:prstClr val="white"/>
                          </a:solidFill>
                          <a:effectLst/>
                          <a:uLnTx/>
                          <a:uFillTx/>
                          <a:latin typeface="+mn-lt"/>
                          <a:ea typeface="+mn-ea"/>
                          <a:cs typeface="+mn-cs"/>
                        </a:rPr>
                        <a:t>0 0 154</a:t>
                      </a:r>
                      <a:endParaRPr kumimoji="0" lang="en-CA" sz="800" b="0" i="0" u="none" strike="noStrike" kern="1200" cap="none" spc="0" normalizeH="0" baseline="0" noProof="0">
                        <a:ln>
                          <a:noFill/>
                        </a:ln>
                        <a:solidFill>
                          <a:prstClr val="white"/>
                        </a:solidFill>
                        <a:effectLst/>
                        <a:uLnTx/>
                        <a:uFillTx/>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009A"/>
                    </a:solidFill>
                  </a:tcPr>
                </a:tc>
                <a:tc>
                  <a:txBody>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sz="800" b="1" i="0" u="none" strike="noStrike" kern="1200" cap="none" spc="0" normalizeH="0" baseline="0" noProof="0">
                          <a:ln>
                            <a:noFill/>
                          </a:ln>
                          <a:solidFill>
                            <a:prstClr val="white"/>
                          </a:solidFill>
                          <a:effectLst/>
                          <a:uLnTx/>
                          <a:uFillTx/>
                          <a:latin typeface="+mn-lt"/>
                          <a:ea typeface="+mn-ea"/>
                          <a:cs typeface="+mn-cs"/>
                        </a:rPr>
                        <a:t>Light 1</a:t>
                      </a:r>
                    </a:p>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sz="800" b="0" i="0" u="none" strike="noStrike" kern="1200" cap="none" spc="0" normalizeH="0" baseline="0" noProof="0">
                          <a:ln>
                            <a:noFill/>
                          </a:ln>
                          <a:solidFill>
                            <a:prstClr val="white"/>
                          </a:solidFill>
                          <a:effectLst/>
                          <a:uLnTx/>
                          <a:uFillTx/>
                          <a:latin typeface="+mn-lt"/>
                          <a:ea typeface="+mn-ea"/>
                          <a:cs typeface="+mn-cs"/>
                        </a:rPr>
                        <a:t>30 30 229</a:t>
                      </a:r>
                      <a:endParaRPr kumimoji="0" lang="en-CA" sz="800" b="0" i="0" u="none" strike="noStrike" kern="1200" cap="none" spc="0" normalizeH="0" baseline="0" noProof="0">
                        <a:ln>
                          <a:noFill/>
                        </a:ln>
                        <a:solidFill>
                          <a:prstClr val="white"/>
                        </a:solidFill>
                        <a:effectLst/>
                        <a:uLnTx/>
                        <a:uFillTx/>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1E1EE5"/>
                    </a:solidFill>
                  </a:tcPr>
                </a:tc>
                <a:tc>
                  <a:txBody>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sz="800" b="1" i="0" u="none" strike="noStrike" kern="1200" cap="none" spc="0" normalizeH="0" baseline="0" noProof="0">
                          <a:ln>
                            <a:noFill/>
                          </a:ln>
                          <a:solidFill>
                            <a:schemeClr val="bg1"/>
                          </a:solidFill>
                          <a:effectLst/>
                          <a:uLnTx/>
                          <a:uFillTx/>
                          <a:latin typeface="+mn-lt"/>
                          <a:ea typeface="+mn-ea"/>
                          <a:cs typeface="+mn-cs"/>
                        </a:rPr>
                        <a:t>Light 2</a:t>
                      </a:r>
                    </a:p>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sz="800" b="0" i="0" u="none" strike="noStrike" kern="1200" cap="none" spc="0" normalizeH="0" baseline="0" noProof="0">
                          <a:ln>
                            <a:noFill/>
                          </a:ln>
                          <a:solidFill>
                            <a:schemeClr val="bg1"/>
                          </a:solidFill>
                          <a:effectLst/>
                          <a:uLnTx/>
                          <a:uFillTx/>
                          <a:latin typeface="+mn-lt"/>
                          <a:ea typeface="+mn-ea"/>
                          <a:cs typeface="+mn-cs"/>
                        </a:rPr>
                        <a:t>45 105 255</a:t>
                      </a:r>
                      <a:endParaRPr kumimoji="0" lang="en-CA" sz="800" b="0" i="0" u="none" strike="noStrike" kern="1200" cap="none" spc="0" normalizeH="0" baseline="0" noProof="0">
                        <a:ln>
                          <a:noFill/>
                        </a:ln>
                        <a:solidFill>
                          <a:schemeClr val="bg1"/>
                        </a:solidFill>
                        <a:effectLst/>
                        <a:uLnTx/>
                        <a:uFillTx/>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2D69FF"/>
                    </a:solidFill>
                  </a:tcPr>
                </a:tc>
                <a:tc>
                  <a:txBody>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sz="800" b="1" i="0" u="none" strike="noStrike" kern="1200" cap="none" spc="0" normalizeH="0" baseline="0" noProof="0">
                          <a:ln>
                            <a:noFill/>
                          </a:ln>
                          <a:solidFill>
                            <a:schemeClr val="tx1"/>
                          </a:solidFill>
                          <a:effectLst/>
                          <a:uLnTx/>
                          <a:uFillTx/>
                          <a:latin typeface="+mn-lt"/>
                          <a:ea typeface="+mn-ea"/>
                          <a:cs typeface="+mn-cs"/>
                        </a:rPr>
                        <a:t>Light 3</a:t>
                      </a:r>
                    </a:p>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sz="800" b="0" i="0" u="none" strike="noStrike" kern="1200" cap="none" spc="0" normalizeH="0" baseline="0" noProof="0">
                          <a:ln>
                            <a:noFill/>
                          </a:ln>
                          <a:solidFill>
                            <a:schemeClr val="tx1"/>
                          </a:solidFill>
                          <a:effectLst/>
                          <a:uLnTx/>
                          <a:uFillTx/>
                          <a:latin typeface="+mn-lt"/>
                          <a:ea typeface="+mn-ea"/>
                          <a:cs typeface="+mn-cs"/>
                        </a:rPr>
                        <a:t>118 176 255</a:t>
                      </a:r>
                      <a:endParaRPr kumimoji="0" lang="en-CA" sz="800" b="0" i="0" u="none" strike="noStrike" kern="1200" cap="none" spc="0" normalizeH="0" baseline="0" noProof="0">
                        <a:ln>
                          <a:noFill/>
                        </a:ln>
                        <a:solidFill>
                          <a:schemeClr val="tx1"/>
                        </a:solidFill>
                        <a:effectLst/>
                        <a:uLnTx/>
                        <a:uFillTx/>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76B0FF"/>
                    </a:solidFill>
                  </a:tcPr>
                </a:tc>
                <a:tc>
                  <a:txBody>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sz="800" b="1" i="0" u="none" strike="noStrike" kern="1200" cap="none" spc="0" normalizeH="0" baseline="0" noProof="0">
                          <a:ln>
                            <a:noFill/>
                          </a:ln>
                          <a:solidFill>
                            <a:schemeClr val="tx1"/>
                          </a:solidFill>
                          <a:effectLst/>
                          <a:uLnTx/>
                          <a:uFillTx/>
                          <a:latin typeface="+mn-lt"/>
                          <a:ea typeface="+mn-ea"/>
                          <a:cs typeface="+mn-cs"/>
                        </a:rPr>
                        <a:t>Light 4</a:t>
                      </a:r>
                    </a:p>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sz="800" b="0" i="0" u="none" strike="noStrike" kern="1200" cap="none" spc="0" normalizeH="0" baseline="0" noProof="0">
                          <a:ln>
                            <a:noFill/>
                          </a:ln>
                          <a:solidFill>
                            <a:schemeClr val="tx1"/>
                          </a:solidFill>
                          <a:effectLst/>
                          <a:uLnTx/>
                          <a:uFillTx/>
                          <a:latin typeface="+mn-lt"/>
                          <a:ea typeface="+mn-ea"/>
                          <a:cs typeface="+mn-cs"/>
                        </a:rPr>
                        <a:t>193 216 247</a:t>
                      </a:r>
                      <a:endParaRPr kumimoji="0" lang="en-CA" sz="800" b="0" i="0" u="none" strike="noStrike" kern="1200" cap="none" spc="0" normalizeH="0" baseline="0" noProof="0">
                        <a:ln>
                          <a:noFill/>
                        </a:ln>
                        <a:solidFill>
                          <a:schemeClr val="tx1"/>
                        </a:solidFill>
                        <a:effectLst/>
                        <a:uLnTx/>
                        <a:uFillTx/>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D8F7"/>
                    </a:solidFill>
                  </a:tcPr>
                </a:tc>
                <a:extLst>
                  <a:ext uri="{0D108BD9-81ED-4DB2-BD59-A6C34878D82A}">
                    <a16:rowId xmlns:a16="http://schemas.microsoft.com/office/drawing/2014/main" val="3785195550"/>
                  </a:ext>
                </a:extLst>
              </a:tr>
            </a:tbl>
          </a:graphicData>
        </a:graphic>
      </p:graphicFrame>
      <p:graphicFrame>
        <p:nvGraphicFramePr>
          <p:cNvPr id="80" name="Table 14">
            <a:extLst>
              <a:ext uri="{FF2B5EF4-FFF2-40B4-BE49-F238E27FC236}">
                <a16:creationId xmlns:a16="http://schemas.microsoft.com/office/drawing/2014/main" id="{CA9A8DD4-1D6A-4928-98C9-44273B5A295B}"/>
              </a:ext>
            </a:extLst>
          </p:cNvPr>
          <p:cNvGraphicFramePr>
            <a:graphicFrameLocks noGrp="1"/>
          </p:cNvGraphicFramePr>
          <p:nvPr userDrawn="1">
            <p:extLst>
              <p:ext uri="{D42A27DB-BD31-4B8C-83A1-F6EECF244321}">
                <p14:modId xmlns:p14="http://schemas.microsoft.com/office/powerpoint/2010/main" val="1364751618"/>
              </p:ext>
            </p:extLst>
          </p:nvPr>
        </p:nvGraphicFramePr>
        <p:xfrm>
          <a:off x="459881" y="3453158"/>
          <a:ext cx="6144112" cy="1959610"/>
        </p:xfrm>
        <a:graphic>
          <a:graphicData uri="http://schemas.openxmlformats.org/drawingml/2006/table">
            <a:tbl>
              <a:tblPr firstRow="1" bandRow="1">
                <a:tableStyleId>{B301B821-A1FF-4177-AEE7-76D212191A09}</a:tableStyleId>
              </a:tblPr>
              <a:tblGrid>
                <a:gridCol w="768014">
                  <a:extLst>
                    <a:ext uri="{9D8B030D-6E8A-4147-A177-3AD203B41FA5}">
                      <a16:colId xmlns:a16="http://schemas.microsoft.com/office/drawing/2014/main" val="3441835300"/>
                    </a:ext>
                  </a:extLst>
                </a:gridCol>
                <a:gridCol w="768014">
                  <a:extLst>
                    <a:ext uri="{9D8B030D-6E8A-4147-A177-3AD203B41FA5}">
                      <a16:colId xmlns:a16="http://schemas.microsoft.com/office/drawing/2014/main" val="977536678"/>
                    </a:ext>
                  </a:extLst>
                </a:gridCol>
                <a:gridCol w="768014">
                  <a:extLst>
                    <a:ext uri="{9D8B030D-6E8A-4147-A177-3AD203B41FA5}">
                      <a16:colId xmlns:a16="http://schemas.microsoft.com/office/drawing/2014/main" val="125852545"/>
                    </a:ext>
                  </a:extLst>
                </a:gridCol>
                <a:gridCol w="768014">
                  <a:extLst>
                    <a:ext uri="{9D8B030D-6E8A-4147-A177-3AD203B41FA5}">
                      <a16:colId xmlns:a16="http://schemas.microsoft.com/office/drawing/2014/main" val="931395583"/>
                    </a:ext>
                  </a:extLst>
                </a:gridCol>
                <a:gridCol w="768014">
                  <a:extLst>
                    <a:ext uri="{9D8B030D-6E8A-4147-A177-3AD203B41FA5}">
                      <a16:colId xmlns:a16="http://schemas.microsoft.com/office/drawing/2014/main" val="2451672989"/>
                    </a:ext>
                  </a:extLst>
                </a:gridCol>
                <a:gridCol w="768014">
                  <a:extLst>
                    <a:ext uri="{9D8B030D-6E8A-4147-A177-3AD203B41FA5}">
                      <a16:colId xmlns:a16="http://schemas.microsoft.com/office/drawing/2014/main" val="1199082826"/>
                    </a:ext>
                  </a:extLst>
                </a:gridCol>
                <a:gridCol w="768014">
                  <a:extLst>
                    <a:ext uri="{9D8B030D-6E8A-4147-A177-3AD203B41FA5}">
                      <a16:colId xmlns:a16="http://schemas.microsoft.com/office/drawing/2014/main" val="2368813008"/>
                    </a:ext>
                  </a:extLst>
                </a:gridCol>
                <a:gridCol w="768014">
                  <a:extLst>
                    <a:ext uri="{9D8B030D-6E8A-4147-A177-3AD203B41FA5}">
                      <a16:colId xmlns:a16="http://schemas.microsoft.com/office/drawing/2014/main" val="394202237"/>
                    </a:ext>
                  </a:extLst>
                </a:gridCol>
              </a:tblGrid>
              <a:tr h="370840">
                <a:tc>
                  <a:txBody>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sz="800" b="1" i="0" u="none" strike="noStrike" kern="1200" cap="none" spc="0" normalizeH="0" baseline="0" noProof="0">
                          <a:ln>
                            <a:noFill/>
                          </a:ln>
                          <a:solidFill>
                            <a:prstClr val="white"/>
                          </a:solidFill>
                          <a:effectLst/>
                          <a:uLnTx/>
                          <a:uFillTx/>
                          <a:latin typeface="+mn-lt"/>
                          <a:ea typeface="+mn-ea"/>
                          <a:cs typeface="+mn-cs"/>
                        </a:rPr>
                        <a:t>Dark Navy</a:t>
                      </a:r>
                    </a:p>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sz="800" b="0" i="0" u="none" strike="noStrike" kern="1200" cap="none" spc="0" normalizeH="0" baseline="0" noProof="0">
                          <a:ln>
                            <a:noFill/>
                          </a:ln>
                          <a:solidFill>
                            <a:prstClr val="white"/>
                          </a:solidFill>
                          <a:effectLst/>
                          <a:uLnTx/>
                          <a:uFillTx/>
                          <a:latin typeface="+mn-lt"/>
                          <a:ea typeface="+mn-ea"/>
                          <a:cs typeface="+mn-cs"/>
                        </a:rPr>
                        <a:t>40 43 62</a:t>
                      </a:r>
                      <a:endParaRPr kumimoji="0" lang="en-CA" sz="800" b="0" i="0" u="none" strike="noStrike" kern="1200" cap="none" spc="0" normalizeH="0" baseline="0" noProof="0">
                        <a:ln>
                          <a:noFill/>
                        </a:ln>
                        <a:solidFill>
                          <a:prstClr val="white"/>
                        </a:solidFill>
                        <a:effectLst/>
                        <a:uLnTx/>
                        <a:uFillTx/>
                        <a:latin typeface="+mn-lt"/>
                        <a:ea typeface="+mn-ea"/>
                        <a:cs typeface="+mn-cs"/>
                      </a:endParaRPr>
                    </a:p>
                  </a:txBody>
                  <a:tcPr>
                    <a:lnL w="12700"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2"/>
                    </a:solidFill>
                  </a:tcPr>
                </a:tc>
                <a:tc>
                  <a:txBody>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sz="800" b="1" i="0" u="none" strike="noStrike" kern="1200" cap="none" spc="0" normalizeH="0" baseline="0" noProof="0">
                          <a:ln>
                            <a:noFill/>
                          </a:ln>
                          <a:solidFill>
                            <a:prstClr val="white"/>
                          </a:solidFill>
                          <a:effectLst/>
                          <a:uLnTx/>
                          <a:uFillTx/>
                          <a:latin typeface="+mn-lt"/>
                          <a:ea typeface="+mn-ea"/>
                          <a:cs typeface="+mn-cs"/>
                        </a:rPr>
                        <a:t>Light 1</a:t>
                      </a:r>
                    </a:p>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sz="800" b="0" i="0" u="none" strike="noStrike" kern="1200" cap="none" spc="0" normalizeH="0" baseline="0" noProof="0">
                          <a:ln>
                            <a:noFill/>
                          </a:ln>
                          <a:solidFill>
                            <a:prstClr val="white"/>
                          </a:solidFill>
                          <a:effectLst/>
                          <a:uLnTx/>
                          <a:uFillTx/>
                          <a:latin typeface="+mn-lt"/>
                          <a:ea typeface="+mn-ea"/>
                          <a:cs typeface="+mn-cs"/>
                        </a:rPr>
                        <a:t>52 56 75</a:t>
                      </a:r>
                      <a:endParaRPr kumimoji="0" lang="en-CA" sz="800" b="0" i="0" u="none" strike="noStrike" kern="1200" cap="none" spc="0" normalizeH="0" baseline="0" noProof="0">
                        <a:ln>
                          <a:noFill/>
                        </a:ln>
                        <a:solidFill>
                          <a:prstClr val="white"/>
                        </a:solidFill>
                        <a:effectLst/>
                        <a:uLnTx/>
                        <a:uFillTx/>
                        <a:latin typeface="+mn-lt"/>
                        <a:ea typeface="+mn-ea"/>
                        <a:cs typeface="+mn-cs"/>
                      </a:endParaRPr>
                    </a:p>
                  </a:txBody>
                  <a:tcPr>
                    <a:lnL w="28575"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34384B"/>
                    </a:solidFill>
                  </a:tcPr>
                </a:tc>
                <a:tc>
                  <a:txBody>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sz="800" b="1" i="0" u="none" strike="noStrike" kern="1200" cap="none" spc="0" normalizeH="0" baseline="0" noProof="0">
                          <a:ln>
                            <a:noFill/>
                          </a:ln>
                          <a:solidFill>
                            <a:prstClr val="white"/>
                          </a:solidFill>
                          <a:effectLst/>
                          <a:uLnTx/>
                          <a:uFillTx/>
                          <a:latin typeface="+mn-lt"/>
                          <a:ea typeface="+mn-ea"/>
                          <a:cs typeface="+mn-cs"/>
                        </a:rPr>
                        <a:t>Light 2</a:t>
                      </a:r>
                    </a:p>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sz="800" b="0" i="0" u="none" strike="noStrike" kern="1200" cap="none" spc="0" normalizeH="0" baseline="0" noProof="0">
                          <a:ln>
                            <a:noFill/>
                          </a:ln>
                          <a:solidFill>
                            <a:prstClr val="white"/>
                          </a:solidFill>
                          <a:effectLst/>
                          <a:uLnTx/>
                          <a:uFillTx/>
                          <a:latin typeface="+mn-lt"/>
                          <a:ea typeface="+mn-ea"/>
                          <a:cs typeface="+mn-cs"/>
                        </a:rPr>
                        <a:t>66 69 89</a:t>
                      </a:r>
                      <a:endParaRPr kumimoji="0" lang="en-CA" sz="800" b="0" i="0" u="none" strike="noStrike" kern="1200" cap="none" spc="0" normalizeH="0" baseline="0" noProof="0">
                        <a:ln>
                          <a:noFill/>
                        </a:ln>
                        <a:solidFill>
                          <a:prstClr val="white"/>
                        </a:solidFill>
                        <a:effectLst/>
                        <a:uLnTx/>
                        <a:uFillTx/>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424559"/>
                    </a:solidFill>
                  </a:tcPr>
                </a:tc>
                <a:tc>
                  <a:txBody>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sz="800" b="1" i="0" u="none" strike="noStrike" kern="1200" cap="none" spc="0" normalizeH="0" baseline="0" noProof="0">
                          <a:ln>
                            <a:noFill/>
                          </a:ln>
                          <a:solidFill>
                            <a:prstClr val="white"/>
                          </a:solidFill>
                          <a:effectLst/>
                          <a:uLnTx/>
                          <a:uFillTx/>
                          <a:latin typeface="+mn-lt"/>
                          <a:ea typeface="+mn-ea"/>
                          <a:cs typeface="+mn-cs"/>
                        </a:rPr>
                        <a:t>Light 3</a:t>
                      </a:r>
                    </a:p>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sz="800" b="0" i="0" u="none" strike="noStrike" kern="1200" cap="none" spc="0" normalizeH="0" baseline="0" noProof="0">
                          <a:ln>
                            <a:noFill/>
                          </a:ln>
                          <a:solidFill>
                            <a:prstClr val="white"/>
                          </a:solidFill>
                          <a:effectLst/>
                          <a:uLnTx/>
                          <a:uFillTx/>
                          <a:latin typeface="+mn-lt"/>
                          <a:ea typeface="+mn-ea"/>
                          <a:cs typeface="+mn-cs"/>
                        </a:rPr>
                        <a:t>94 96 115</a:t>
                      </a:r>
                      <a:endParaRPr kumimoji="0" lang="en-CA" sz="800" b="0" i="0" u="none" strike="noStrike" kern="1200" cap="none" spc="0" normalizeH="0" baseline="0" noProof="0">
                        <a:ln>
                          <a:noFill/>
                        </a:ln>
                        <a:solidFill>
                          <a:prstClr val="white"/>
                        </a:solidFill>
                        <a:effectLst/>
                        <a:uLnTx/>
                        <a:uFillTx/>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5E6073"/>
                    </a:solidFill>
                  </a:tcPr>
                </a:tc>
                <a:tc>
                  <a:txBody>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sz="800" b="1" i="0" u="none" strike="noStrike" kern="1200" cap="none" spc="0" normalizeH="0" baseline="0" noProof="0">
                          <a:ln>
                            <a:noFill/>
                          </a:ln>
                          <a:solidFill>
                            <a:schemeClr val="tx1"/>
                          </a:solidFill>
                          <a:effectLst/>
                          <a:uLnTx/>
                          <a:uFillTx/>
                          <a:latin typeface="+mn-lt"/>
                          <a:ea typeface="+mn-ea"/>
                          <a:cs typeface="+mn-cs"/>
                        </a:rPr>
                        <a:t>Light 4</a:t>
                      </a:r>
                    </a:p>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sz="800" b="0" i="0" u="none" strike="noStrike" kern="1200" cap="none" spc="0" normalizeH="0" baseline="0" noProof="0">
                          <a:ln>
                            <a:noFill/>
                          </a:ln>
                          <a:solidFill>
                            <a:schemeClr val="tx1"/>
                          </a:solidFill>
                          <a:effectLst/>
                          <a:uLnTx/>
                          <a:uFillTx/>
                          <a:latin typeface="+mn-lt"/>
                          <a:ea typeface="+mn-ea"/>
                          <a:cs typeface="+mn-cs"/>
                        </a:rPr>
                        <a:t>142 144 162</a:t>
                      </a:r>
                      <a:endParaRPr kumimoji="0" lang="en-CA" sz="800" b="0" i="0" u="none" strike="noStrike" kern="1200" cap="none" spc="0" normalizeH="0" baseline="0" noProof="0">
                        <a:ln>
                          <a:noFill/>
                        </a:ln>
                        <a:solidFill>
                          <a:schemeClr val="tx1"/>
                        </a:solidFill>
                        <a:effectLst/>
                        <a:uLnTx/>
                        <a:uFillTx/>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8E90A2"/>
                    </a:solidFill>
                  </a:tcPr>
                </a:tc>
                <a:tc>
                  <a:txBody>
                    <a:bodyPr/>
                    <a:lstStyle/>
                    <a:p>
                      <a:pPr marL="0" marR="0" lvl="0" indent="0" algn="l" defTabSz="914400" rtl="0" eaLnBrk="1" fontAlgn="auto" latinLnBrk="0" hangingPunct="1">
                        <a:lnSpc>
                          <a:spcPct val="130000"/>
                        </a:lnSpc>
                        <a:spcBef>
                          <a:spcPts val="0"/>
                        </a:spcBef>
                        <a:spcAft>
                          <a:spcPts val="0"/>
                        </a:spcAft>
                        <a:buClrTx/>
                        <a:buSzTx/>
                        <a:buFontTx/>
                        <a:buNone/>
                        <a:tabLst/>
                        <a:defRPr/>
                      </a:pPr>
                      <a:endParaRPr kumimoji="0" lang="en-CA" sz="800" b="0" i="0" u="none" strike="noStrike" kern="1200" cap="none" spc="0" normalizeH="0" baseline="0" noProof="0">
                        <a:ln>
                          <a:noFill/>
                        </a:ln>
                        <a:solidFill>
                          <a:prstClr val="white"/>
                        </a:solidFill>
                        <a:effectLst/>
                        <a:uLnTx/>
                        <a:uFillTx/>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30000"/>
                        </a:lnSpc>
                        <a:spcBef>
                          <a:spcPts val="0"/>
                        </a:spcBef>
                        <a:spcAft>
                          <a:spcPts val="0"/>
                        </a:spcAft>
                        <a:buClrTx/>
                        <a:buSzTx/>
                        <a:buFontTx/>
                        <a:buNone/>
                        <a:tabLst/>
                        <a:defRPr/>
                      </a:pPr>
                      <a:endParaRPr kumimoji="0" lang="en-CA" sz="800" b="0" i="0" u="none" strike="noStrike" kern="1200" cap="none" spc="0" normalizeH="0" baseline="0" noProof="0">
                        <a:ln>
                          <a:noFill/>
                        </a:ln>
                        <a:solidFill>
                          <a:prstClr val="white"/>
                        </a:solidFill>
                        <a:effectLst/>
                        <a:uLnTx/>
                        <a:uFillTx/>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30000"/>
                        </a:lnSpc>
                        <a:spcBef>
                          <a:spcPts val="0"/>
                        </a:spcBef>
                        <a:spcAft>
                          <a:spcPts val="0"/>
                        </a:spcAft>
                        <a:buClrTx/>
                        <a:buSzTx/>
                        <a:buFontTx/>
                        <a:buNone/>
                        <a:tabLst/>
                        <a:defRPr/>
                      </a:pPr>
                      <a:endParaRPr kumimoji="0" lang="en-CA" sz="800" b="0" i="0" u="none" strike="noStrike" kern="1200" cap="none" spc="0" normalizeH="0" baseline="0" noProof="0">
                        <a:ln>
                          <a:noFill/>
                        </a:ln>
                        <a:solidFill>
                          <a:prstClr val="white"/>
                        </a:solidFill>
                        <a:effectLst/>
                        <a:uLnTx/>
                        <a:uFillTx/>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extLst>
                  <a:ext uri="{0D108BD9-81ED-4DB2-BD59-A6C34878D82A}">
                    <a16:rowId xmlns:a16="http://schemas.microsoft.com/office/drawing/2014/main" val="4155223802"/>
                  </a:ext>
                </a:extLst>
              </a:tr>
              <a:tr h="370840">
                <a:tc>
                  <a:txBody>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sz="800" b="1" i="0" u="none" strike="noStrike" kern="1200" cap="none" spc="0" normalizeH="0" baseline="0" noProof="0">
                          <a:ln>
                            <a:noFill/>
                          </a:ln>
                          <a:solidFill>
                            <a:schemeClr val="tx1"/>
                          </a:solidFill>
                          <a:effectLst/>
                          <a:uLnTx/>
                          <a:uFillTx/>
                          <a:latin typeface="+mn-lt"/>
                          <a:ea typeface="+mn-ea"/>
                          <a:cs typeface="+mn-cs"/>
                        </a:rPr>
                        <a:t>Coral</a:t>
                      </a:r>
                    </a:p>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sz="800" b="0" i="0" u="none" strike="noStrike" kern="1200" cap="none" spc="0" normalizeH="0" baseline="0" noProof="0">
                          <a:ln>
                            <a:noFill/>
                          </a:ln>
                          <a:solidFill>
                            <a:schemeClr val="tx1"/>
                          </a:solidFill>
                          <a:effectLst/>
                          <a:uLnTx/>
                          <a:uFillTx/>
                          <a:latin typeface="+mn-lt"/>
                          <a:ea typeface="+mn-ea"/>
                          <a:cs typeface="+mn-cs"/>
                        </a:rPr>
                        <a:t>236 100 83</a:t>
                      </a:r>
                      <a:endParaRPr kumimoji="0" lang="en-CA" sz="800" b="0" i="0" u="none" strike="noStrike" kern="1200" cap="none" spc="0" normalizeH="0" baseline="0" noProof="0">
                        <a:ln>
                          <a:noFill/>
                        </a:ln>
                        <a:solidFill>
                          <a:schemeClr val="tx1"/>
                        </a:solidFill>
                        <a:effectLst/>
                        <a:uLnTx/>
                        <a:uFillTx/>
                        <a:latin typeface="+mn-lt"/>
                        <a:ea typeface="+mn-ea"/>
                        <a:cs typeface="+mn-cs"/>
                      </a:endParaRPr>
                    </a:p>
                  </a:txBody>
                  <a:tcPr>
                    <a:lnL w="12700"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3"/>
                    </a:solidFill>
                  </a:tcPr>
                </a:tc>
                <a:tc>
                  <a:txBody>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sz="800" b="1" i="0" u="none" strike="noStrike" kern="1200" cap="none" spc="0" normalizeH="0" baseline="0" noProof="0">
                          <a:ln>
                            <a:noFill/>
                          </a:ln>
                          <a:solidFill>
                            <a:prstClr val="white"/>
                          </a:solidFill>
                          <a:effectLst/>
                          <a:uLnTx/>
                          <a:uFillTx/>
                          <a:latin typeface="+mn-lt"/>
                          <a:ea typeface="+mn-ea"/>
                          <a:cs typeface="+mn-cs"/>
                        </a:rPr>
                        <a:t>Dark 3</a:t>
                      </a:r>
                    </a:p>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sz="800" b="0" i="0" u="none" strike="noStrike" kern="1200" cap="none" spc="0" normalizeH="0" baseline="0" noProof="0">
                          <a:ln>
                            <a:noFill/>
                          </a:ln>
                          <a:solidFill>
                            <a:prstClr val="white"/>
                          </a:solidFill>
                          <a:effectLst/>
                          <a:uLnTx/>
                          <a:uFillTx/>
                          <a:latin typeface="+mn-lt"/>
                          <a:ea typeface="+mn-ea"/>
                          <a:cs typeface="+mn-cs"/>
                        </a:rPr>
                        <a:t>131 10 16</a:t>
                      </a:r>
                      <a:endParaRPr kumimoji="0" lang="en-CA" sz="800" b="0" i="0" u="none" strike="noStrike" kern="1200" cap="none" spc="0" normalizeH="0" baseline="0" noProof="0">
                        <a:ln>
                          <a:noFill/>
                        </a:ln>
                        <a:solidFill>
                          <a:prstClr val="white"/>
                        </a:solidFill>
                        <a:effectLst/>
                        <a:uLnTx/>
                        <a:uFillTx/>
                        <a:latin typeface="+mn-lt"/>
                        <a:ea typeface="+mn-ea"/>
                        <a:cs typeface="+mn-cs"/>
                      </a:endParaRPr>
                    </a:p>
                  </a:txBody>
                  <a:tcPr>
                    <a:lnL w="28575"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830A10"/>
                    </a:solidFill>
                  </a:tcPr>
                </a:tc>
                <a:tc>
                  <a:txBody>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sz="800" b="1" i="0" u="none" strike="noStrike" kern="1200" cap="none" spc="0" normalizeH="0" baseline="0" noProof="0">
                          <a:ln>
                            <a:noFill/>
                          </a:ln>
                          <a:solidFill>
                            <a:prstClr val="white"/>
                          </a:solidFill>
                          <a:effectLst/>
                          <a:uLnTx/>
                          <a:uFillTx/>
                          <a:latin typeface="+mn-lt"/>
                          <a:ea typeface="+mn-ea"/>
                          <a:cs typeface="+mn-cs"/>
                        </a:rPr>
                        <a:t>Dark 2</a:t>
                      </a:r>
                    </a:p>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sz="800" b="0" i="0" u="none" strike="noStrike" kern="1200" cap="none" spc="0" normalizeH="0" baseline="0" noProof="0">
                          <a:ln>
                            <a:noFill/>
                          </a:ln>
                          <a:solidFill>
                            <a:prstClr val="white"/>
                          </a:solidFill>
                          <a:effectLst/>
                          <a:uLnTx/>
                          <a:uFillTx/>
                          <a:latin typeface="+mn-lt"/>
                          <a:ea typeface="+mn-ea"/>
                          <a:cs typeface="+mn-cs"/>
                        </a:rPr>
                        <a:t>160 14 24</a:t>
                      </a:r>
                      <a:endParaRPr kumimoji="0" lang="en-CA" sz="800" b="0" i="0" u="none" strike="noStrike" kern="1200" cap="none" spc="0" normalizeH="0" baseline="0" noProof="0">
                        <a:ln>
                          <a:noFill/>
                        </a:ln>
                        <a:solidFill>
                          <a:prstClr val="white"/>
                        </a:solidFill>
                        <a:effectLst/>
                        <a:uLnTx/>
                        <a:uFillTx/>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A00E18"/>
                    </a:solidFill>
                  </a:tcPr>
                </a:tc>
                <a:tc>
                  <a:txBody>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sz="800" b="1" i="0" u="none" strike="noStrike" kern="1200" cap="none" spc="0" normalizeH="0" baseline="0" noProof="0">
                          <a:ln>
                            <a:noFill/>
                          </a:ln>
                          <a:solidFill>
                            <a:prstClr val="white"/>
                          </a:solidFill>
                          <a:effectLst/>
                          <a:uLnTx/>
                          <a:uFillTx/>
                          <a:latin typeface="+mn-lt"/>
                          <a:ea typeface="+mn-ea"/>
                          <a:cs typeface="+mn-cs"/>
                        </a:rPr>
                        <a:t>Dark 1</a:t>
                      </a:r>
                    </a:p>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sz="800" b="0" i="0" u="none" strike="noStrike" kern="1200" cap="none" spc="0" normalizeH="0" baseline="0" noProof="0">
                          <a:ln>
                            <a:noFill/>
                          </a:ln>
                          <a:solidFill>
                            <a:prstClr val="white"/>
                          </a:solidFill>
                          <a:effectLst/>
                          <a:uLnTx/>
                          <a:uFillTx/>
                          <a:latin typeface="+mn-lt"/>
                          <a:ea typeface="+mn-ea"/>
                          <a:cs typeface="+mn-cs"/>
                        </a:rPr>
                        <a:t>208 58 57</a:t>
                      </a:r>
                      <a:endParaRPr kumimoji="0" lang="en-CA" sz="800" b="0" i="0" u="none" strike="noStrike" kern="1200" cap="none" spc="0" normalizeH="0" baseline="0" noProof="0">
                        <a:ln>
                          <a:noFill/>
                        </a:ln>
                        <a:solidFill>
                          <a:prstClr val="white"/>
                        </a:solidFill>
                        <a:effectLst/>
                        <a:uLnTx/>
                        <a:uFillTx/>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03A39"/>
                    </a:solidFill>
                  </a:tcPr>
                </a:tc>
                <a:tc>
                  <a:txBody>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sz="800" b="1" i="0" u="none" strike="noStrike" kern="1200" cap="none" spc="0" normalizeH="0" baseline="0" noProof="0">
                          <a:ln>
                            <a:noFill/>
                          </a:ln>
                          <a:solidFill>
                            <a:schemeClr val="tx1"/>
                          </a:solidFill>
                          <a:effectLst/>
                          <a:uLnTx/>
                          <a:uFillTx/>
                          <a:latin typeface="+mn-lt"/>
                          <a:ea typeface="+mn-ea"/>
                          <a:cs typeface="+mn-cs"/>
                        </a:rPr>
                        <a:t>Light 1</a:t>
                      </a:r>
                    </a:p>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sz="800" b="0" i="0" u="none" strike="noStrike" kern="1200" cap="none" spc="0" normalizeH="0" baseline="0" noProof="0">
                          <a:ln>
                            <a:noFill/>
                          </a:ln>
                          <a:solidFill>
                            <a:schemeClr val="tx1"/>
                          </a:solidFill>
                          <a:effectLst/>
                          <a:uLnTx/>
                          <a:uFillTx/>
                          <a:latin typeface="+mn-lt"/>
                          <a:ea typeface="+mn-ea"/>
                          <a:cs typeface="+mn-cs"/>
                        </a:rPr>
                        <a:t>255 119 105</a:t>
                      </a:r>
                      <a:endParaRPr kumimoji="0" lang="en-CA" sz="800" b="0" i="0" u="none" strike="noStrike" kern="1200" cap="none" spc="0" normalizeH="0" baseline="0" noProof="0">
                        <a:ln>
                          <a:noFill/>
                        </a:ln>
                        <a:solidFill>
                          <a:schemeClr val="tx1"/>
                        </a:solidFill>
                        <a:effectLst/>
                        <a:uLnTx/>
                        <a:uFillTx/>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F7769"/>
                    </a:solidFill>
                  </a:tcPr>
                </a:tc>
                <a:tc>
                  <a:txBody>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sz="800" b="1" i="0" u="none" strike="noStrike" kern="1200" cap="none" spc="0" normalizeH="0" baseline="0" noProof="0">
                          <a:ln>
                            <a:noFill/>
                          </a:ln>
                          <a:solidFill>
                            <a:schemeClr val="tx1"/>
                          </a:solidFill>
                          <a:effectLst/>
                          <a:uLnTx/>
                          <a:uFillTx/>
                          <a:latin typeface="+mn-lt"/>
                          <a:ea typeface="+mn-ea"/>
                          <a:cs typeface="+mn-cs"/>
                        </a:rPr>
                        <a:t>Light 2</a:t>
                      </a:r>
                    </a:p>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sz="800" b="0" i="0" u="none" strike="noStrike" kern="1200" cap="none" spc="0" normalizeH="0" baseline="0" noProof="0">
                          <a:ln>
                            <a:noFill/>
                          </a:ln>
                          <a:solidFill>
                            <a:schemeClr val="tx1"/>
                          </a:solidFill>
                          <a:effectLst/>
                          <a:uLnTx/>
                          <a:uFillTx/>
                          <a:latin typeface="+mn-lt"/>
                          <a:ea typeface="+mn-ea"/>
                          <a:cs typeface="+mn-cs"/>
                        </a:rPr>
                        <a:t>246 144 130</a:t>
                      </a:r>
                      <a:endParaRPr kumimoji="0" lang="en-CA" sz="800" b="0" i="0" u="none" strike="noStrike" kern="1200" cap="none" spc="0" normalizeH="0" baseline="0" noProof="0">
                        <a:ln>
                          <a:noFill/>
                        </a:ln>
                        <a:solidFill>
                          <a:schemeClr val="tx1"/>
                        </a:solidFill>
                        <a:effectLst/>
                        <a:uLnTx/>
                        <a:uFillTx/>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69082"/>
                    </a:solidFill>
                  </a:tcPr>
                </a:tc>
                <a:tc>
                  <a:txBody>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sz="800" b="1" i="0" u="none" strike="noStrike" kern="1200" cap="none" spc="0" normalizeH="0" baseline="0" noProof="0">
                          <a:ln>
                            <a:noFill/>
                          </a:ln>
                          <a:solidFill>
                            <a:schemeClr val="tx1"/>
                          </a:solidFill>
                          <a:effectLst/>
                          <a:uLnTx/>
                          <a:uFillTx/>
                          <a:latin typeface="+mn-lt"/>
                          <a:ea typeface="+mn-ea"/>
                          <a:cs typeface="+mn-cs"/>
                        </a:rPr>
                        <a:t>Light 3</a:t>
                      </a:r>
                    </a:p>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sz="800" b="0" i="0" u="none" strike="noStrike" kern="1200" cap="none" spc="0" normalizeH="0" baseline="0" noProof="0">
                          <a:ln>
                            <a:noFill/>
                          </a:ln>
                          <a:solidFill>
                            <a:schemeClr val="tx1"/>
                          </a:solidFill>
                          <a:effectLst/>
                          <a:uLnTx/>
                          <a:uFillTx/>
                          <a:latin typeface="+mn-lt"/>
                          <a:ea typeface="+mn-ea"/>
                          <a:cs typeface="+mn-cs"/>
                        </a:rPr>
                        <a:t>252 172 161</a:t>
                      </a:r>
                      <a:endParaRPr kumimoji="0" lang="en-CA" sz="800" b="0" i="0" u="none" strike="noStrike" kern="1200" cap="none" spc="0" normalizeH="0" baseline="0" noProof="0">
                        <a:ln>
                          <a:noFill/>
                        </a:ln>
                        <a:solidFill>
                          <a:schemeClr val="tx1"/>
                        </a:solidFill>
                        <a:effectLst/>
                        <a:uLnTx/>
                        <a:uFillTx/>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CACA1"/>
                    </a:solidFill>
                  </a:tcPr>
                </a:tc>
                <a:tc>
                  <a:txBody>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sz="800" b="1" i="0" u="none" strike="noStrike" kern="1200" cap="none" spc="0" normalizeH="0" baseline="0" noProof="0">
                          <a:ln>
                            <a:noFill/>
                          </a:ln>
                          <a:solidFill>
                            <a:schemeClr val="tx1"/>
                          </a:solidFill>
                          <a:effectLst/>
                          <a:uLnTx/>
                          <a:uFillTx/>
                          <a:latin typeface="+mn-lt"/>
                          <a:ea typeface="+mn-ea"/>
                          <a:cs typeface="+mn-cs"/>
                        </a:rPr>
                        <a:t>Light 4</a:t>
                      </a:r>
                    </a:p>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sz="800" b="0" i="0" u="none" strike="noStrike" kern="1200" cap="none" spc="0" normalizeH="0" baseline="0" noProof="0">
                          <a:ln>
                            <a:noFill/>
                          </a:ln>
                          <a:solidFill>
                            <a:schemeClr val="tx1"/>
                          </a:solidFill>
                          <a:effectLst/>
                          <a:uLnTx/>
                          <a:uFillTx/>
                          <a:latin typeface="+mn-lt"/>
                          <a:ea typeface="+mn-ea"/>
                          <a:cs typeface="+mn-cs"/>
                        </a:rPr>
                        <a:t>246 204 199</a:t>
                      </a:r>
                      <a:endParaRPr kumimoji="0" lang="en-CA" sz="800" b="0" i="0" u="none" strike="noStrike" kern="1200" cap="none" spc="0" normalizeH="0" baseline="0" noProof="0">
                        <a:ln>
                          <a:noFill/>
                        </a:ln>
                        <a:solidFill>
                          <a:schemeClr val="tx1"/>
                        </a:solidFill>
                        <a:effectLst/>
                        <a:uLnTx/>
                        <a:uFillTx/>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6CCC7"/>
                    </a:solidFill>
                  </a:tcPr>
                </a:tc>
                <a:extLst>
                  <a:ext uri="{0D108BD9-81ED-4DB2-BD59-A6C34878D82A}">
                    <a16:rowId xmlns:a16="http://schemas.microsoft.com/office/drawing/2014/main" val="3785195550"/>
                  </a:ext>
                </a:extLst>
              </a:tr>
              <a:tr h="370840">
                <a:tc>
                  <a:txBody>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sz="800" b="1" i="0" u="none" strike="noStrike" kern="1200" cap="none" spc="0" normalizeH="0" baseline="0" noProof="0">
                          <a:ln>
                            <a:noFill/>
                          </a:ln>
                          <a:solidFill>
                            <a:prstClr val="white"/>
                          </a:solidFill>
                          <a:effectLst/>
                          <a:uLnTx/>
                          <a:uFillTx/>
                          <a:latin typeface="+mn-lt"/>
                          <a:ea typeface="+mn-ea"/>
                          <a:cs typeface="+mn-cs"/>
                        </a:rPr>
                        <a:t>Violet</a:t>
                      </a:r>
                    </a:p>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sz="800" b="0" i="0" u="none" strike="noStrike" kern="1200" cap="none" spc="0" normalizeH="0" baseline="0" noProof="0">
                          <a:ln>
                            <a:noFill/>
                          </a:ln>
                          <a:solidFill>
                            <a:prstClr val="white"/>
                          </a:solidFill>
                          <a:effectLst/>
                          <a:uLnTx/>
                          <a:uFillTx/>
                          <a:latin typeface="+mn-lt"/>
                          <a:ea typeface="+mn-ea"/>
                          <a:cs typeface="+mn-cs"/>
                        </a:rPr>
                        <a:t>96 69 132</a:t>
                      </a:r>
                      <a:endParaRPr kumimoji="0" lang="en-CA" sz="800" b="0" i="0" u="none" strike="noStrike" kern="1200" cap="none" spc="0" normalizeH="0" baseline="0" noProof="0">
                        <a:ln>
                          <a:noFill/>
                        </a:ln>
                        <a:solidFill>
                          <a:prstClr val="white"/>
                        </a:solidFill>
                        <a:effectLst/>
                        <a:uLnTx/>
                        <a:uFillTx/>
                        <a:latin typeface="+mn-lt"/>
                        <a:ea typeface="+mn-ea"/>
                        <a:cs typeface="+mn-cs"/>
                      </a:endParaRPr>
                    </a:p>
                  </a:txBody>
                  <a:tcPr>
                    <a:lnL w="12700"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4"/>
                    </a:solidFill>
                  </a:tcPr>
                </a:tc>
                <a:tc>
                  <a:txBody>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sz="800" b="1" i="0" u="none" strike="noStrike" kern="1200" cap="none" spc="0" normalizeH="0" baseline="0" noProof="0">
                          <a:ln>
                            <a:noFill/>
                          </a:ln>
                          <a:solidFill>
                            <a:prstClr val="white"/>
                          </a:solidFill>
                          <a:effectLst/>
                          <a:uLnTx/>
                          <a:uFillTx/>
                          <a:latin typeface="+mn-lt"/>
                          <a:ea typeface="+mn-ea"/>
                          <a:cs typeface="+mn-cs"/>
                        </a:rPr>
                        <a:t>Dark 3</a:t>
                      </a:r>
                    </a:p>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sz="800" b="0" i="0" u="none" strike="noStrike" kern="1200" cap="none" spc="0" normalizeH="0" baseline="0" noProof="0">
                          <a:ln>
                            <a:noFill/>
                          </a:ln>
                          <a:solidFill>
                            <a:prstClr val="white"/>
                          </a:solidFill>
                          <a:effectLst/>
                          <a:uLnTx/>
                          <a:uFillTx/>
                          <a:latin typeface="+mn-lt"/>
                          <a:ea typeface="+mn-ea"/>
                          <a:cs typeface="+mn-cs"/>
                        </a:rPr>
                        <a:t>38 24 72</a:t>
                      </a:r>
                      <a:endParaRPr kumimoji="0" lang="en-CA" sz="800" b="0" i="0" u="none" strike="noStrike" kern="1200" cap="none" spc="0" normalizeH="0" baseline="0" noProof="0">
                        <a:ln>
                          <a:noFill/>
                        </a:ln>
                        <a:solidFill>
                          <a:prstClr val="white"/>
                        </a:solidFill>
                        <a:effectLst/>
                        <a:uLnTx/>
                        <a:uFillTx/>
                        <a:latin typeface="+mn-lt"/>
                        <a:ea typeface="+mn-ea"/>
                        <a:cs typeface="+mn-cs"/>
                      </a:endParaRPr>
                    </a:p>
                  </a:txBody>
                  <a:tcPr>
                    <a:lnL w="28575"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261848"/>
                    </a:solidFill>
                  </a:tcPr>
                </a:tc>
                <a:tc>
                  <a:txBody>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sz="800" b="1" i="0" u="none" strike="noStrike" kern="1200" cap="none" spc="0" normalizeH="0" baseline="0" noProof="0">
                          <a:ln>
                            <a:noFill/>
                          </a:ln>
                          <a:solidFill>
                            <a:prstClr val="white"/>
                          </a:solidFill>
                          <a:effectLst/>
                          <a:uLnTx/>
                          <a:uFillTx/>
                          <a:latin typeface="+mn-lt"/>
                          <a:ea typeface="+mn-ea"/>
                          <a:cs typeface="+mn-cs"/>
                        </a:rPr>
                        <a:t>Dark 2</a:t>
                      </a:r>
                    </a:p>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sz="800" b="0" i="0" u="none" strike="noStrike" kern="1200" cap="none" spc="0" normalizeH="0" baseline="0" noProof="0">
                          <a:ln>
                            <a:noFill/>
                          </a:ln>
                          <a:solidFill>
                            <a:prstClr val="white"/>
                          </a:solidFill>
                          <a:effectLst/>
                          <a:uLnTx/>
                          <a:uFillTx/>
                          <a:latin typeface="+mn-lt"/>
                          <a:ea typeface="+mn-ea"/>
                          <a:cs typeface="+mn-cs"/>
                        </a:rPr>
                        <a:t>51 26 83</a:t>
                      </a:r>
                      <a:endParaRPr kumimoji="0" lang="en-CA" sz="800" b="0" i="0" u="none" strike="noStrike" kern="1200" cap="none" spc="0" normalizeH="0" baseline="0" noProof="0">
                        <a:ln>
                          <a:noFill/>
                        </a:ln>
                        <a:solidFill>
                          <a:prstClr val="white"/>
                        </a:solidFill>
                        <a:effectLst/>
                        <a:uLnTx/>
                        <a:uFillTx/>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331A53"/>
                    </a:solidFill>
                  </a:tcPr>
                </a:tc>
                <a:tc>
                  <a:txBody>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sz="800" b="1" i="0" u="none" strike="noStrike" kern="1200" cap="none" spc="0" normalizeH="0" baseline="0" noProof="0">
                          <a:ln>
                            <a:noFill/>
                          </a:ln>
                          <a:solidFill>
                            <a:prstClr val="white"/>
                          </a:solidFill>
                          <a:effectLst/>
                          <a:uLnTx/>
                          <a:uFillTx/>
                          <a:latin typeface="+mn-lt"/>
                          <a:ea typeface="+mn-ea"/>
                          <a:cs typeface="+mn-cs"/>
                        </a:rPr>
                        <a:t>Dark 1</a:t>
                      </a:r>
                    </a:p>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sz="800" b="0" i="0" u="none" strike="noStrike" kern="1200" cap="none" spc="0" normalizeH="0" baseline="0" noProof="0">
                          <a:ln>
                            <a:noFill/>
                          </a:ln>
                          <a:solidFill>
                            <a:prstClr val="white"/>
                          </a:solidFill>
                          <a:effectLst/>
                          <a:uLnTx/>
                          <a:uFillTx/>
                          <a:latin typeface="+mn-lt"/>
                          <a:ea typeface="+mn-ea"/>
                          <a:cs typeface="+mn-cs"/>
                        </a:rPr>
                        <a:t>76 51 107</a:t>
                      </a:r>
                      <a:endParaRPr kumimoji="0" lang="en-CA" sz="800" b="0" i="0" u="none" strike="noStrike" kern="1200" cap="none" spc="0" normalizeH="0" baseline="0" noProof="0">
                        <a:ln>
                          <a:noFill/>
                        </a:ln>
                        <a:solidFill>
                          <a:prstClr val="white"/>
                        </a:solidFill>
                        <a:effectLst/>
                        <a:uLnTx/>
                        <a:uFillTx/>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4C336B"/>
                    </a:solidFill>
                  </a:tcPr>
                </a:tc>
                <a:tc>
                  <a:txBody>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sz="800" b="1" i="0" u="none" strike="noStrike" kern="1200" cap="none" spc="0" normalizeH="0" baseline="0" noProof="0">
                          <a:ln>
                            <a:noFill/>
                          </a:ln>
                          <a:solidFill>
                            <a:prstClr val="white"/>
                          </a:solidFill>
                          <a:effectLst/>
                          <a:uLnTx/>
                          <a:uFillTx/>
                          <a:latin typeface="+mn-lt"/>
                          <a:ea typeface="+mn-ea"/>
                          <a:cs typeface="+mn-cs"/>
                        </a:rPr>
                        <a:t>Light 1</a:t>
                      </a:r>
                    </a:p>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sz="800" b="0" i="0" u="none" strike="noStrike" kern="1200" cap="none" spc="0" normalizeH="0" baseline="0" noProof="0">
                          <a:ln>
                            <a:noFill/>
                          </a:ln>
                          <a:solidFill>
                            <a:prstClr val="white"/>
                          </a:solidFill>
                          <a:effectLst/>
                          <a:uLnTx/>
                          <a:uFillTx/>
                          <a:latin typeface="+mn-lt"/>
                          <a:ea typeface="+mn-ea"/>
                          <a:cs typeface="+mn-cs"/>
                        </a:rPr>
                        <a:t>111 86 147</a:t>
                      </a:r>
                      <a:endParaRPr kumimoji="0" lang="en-CA" sz="800" b="0" i="0" u="none" strike="noStrike" kern="1200" cap="none" spc="0" normalizeH="0" baseline="0" noProof="0">
                        <a:ln>
                          <a:noFill/>
                        </a:ln>
                        <a:solidFill>
                          <a:prstClr val="white"/>
                        </a:solidFill>
                        <a:effectLst/>
                        <a:uLnTx/>
                        <a:uFillTx/>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6F5693"/>
                    </a:solidFill>
                  </a:tcPr>
                </a:tc>
                <a:tc>
                  <a:txBody>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sz="800" b="1" i="0" u="none" strike="noStrike" kern="1200" cap="none" spc="0" normalizeH="0" baseline="0" noProof="0">
                          <a:ln>
                            <a:noFill/>
                          </a:ln>
                          <a:solidFill>
                            <a:schemeClr val="bg1"/>
                          </a:solidFill>
                          <a:effectLst/>
                          <a:uLnTx/>
                          <a:uFillTx/>
                          <a:latin typeface="+mn-lt"/>
                          <a:ea typeface="+mn-ea"/>
                          <a:cs typeface="+mn-cs"/>
                        </a:rPr>
                        <a:t>Light 2</a:t>
                      </a:r>
                    </a:p>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sz="800" b="0" i="0" u="none" strike="noStrike" kern="1200" cap="none" spc="0" normalizeH="0" baseline="0" noProof="0">
                          <a:ln>
                            <a:noFill/>
                          </a:ln>
                          <a:solidFill>
                            <a:schemeClr val="bg1"/>
                          </a:solidFill>
                          <a:effectLst/>
                          <a:uLnTx/>
                          <a:uFillTx/>
                          <a:latin typeface="+mn-lt"/>
                          <a:ea typeface="+mn-ea"/>
                          <a:cs typeface="+mn-cs"/>
                        </a:rPr>
                        <a:t>131 106 166</a:t>
                      </a:r>
                      <a:endParaRPr kumimoji="0" lang="en-CA" sz="800" b="0" i="0" u="none" strike="noStrike" kern="1200" cap="none" spc="0" normalizeH="0" baseline="0" noProof="0">
                        <a:ln>
                          <a:noFill/>
                        </a:ln>
                        <a:solidFill>
                          <a:schemeClr val="bg1"/>
                        </a:solidFill>
                        <a:effectLst/>
                        <a:uLnTx/>
                        <a:uFillTx/>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836AA6"/>
                    </a:solidFill>
                  </a:tcPr>
                </a:tc>
                <a:tc>
                  <a:txBody>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sz="800" b="1" i="0" u="none" strike="noStrike" kern="1200" cap="none" spc="0" normalizeH="0" baseline="0" noProof="0">
                          <a:ln>
                            <a:noFill/>
                          </a:ln>
                          <a:solidFill>
                            <a:schemeClr val="tx1"/>
                          </a:solidFill>
                          <a:effectLst/>
                          <a:uLnTx/>
                          <a:uFillTx/>
                          <a:latin typeface="+mn-lt"/>
                          <a:ea typeface="+mn-ea"/>
                          <a:cs typeface="+mn-cs"/>
                        </a:rPr>
                        <a:t>Light 3</a:t>
                      </a:r>
                    </a:p>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sz="800" b="0" i="0" u="none" strike="noStrike" kern="1200" cap="none" spc="0" normalizeH="0" baseline="0" noProof="0">
                          <a:ln>
                            <a:noFill/>
                          </a:ln>
                          <a:solidFill>
                            <a:schemeClr val="tx1"/>
                          </a:solidFill>
                          <a:effectLst/>
                          <a:uLnTx/>
                          <a:uFillTx/>
                          <a:latin typeface="+mn-lt"/>
                          <a:ea typeface="+mn-ea"/>
                          <a:cs typeface="+mn-cs"/>
                        </a:rPr>
                        <a:t>157 141 188</a:t>
                      </a:r>
                      <a:endParaRPr kumimoji="0" lang="en-CA" sz="800" b="0" i="0" u="none" strike="noStrike" kern="1200" cap="none" spc="0" normalizeH="0" baseline="0" noProof="0">
                        <a:ln>
                          <a:noFill/>
                        </a:ln>
                        <a:solidFill>
                          <a:schemeClr val="tx1"/>
                        </a:solidFill>
                        <a:effectLst/>
                        <a:uLnTx/>
                        <a:uFillTx/>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9D8DBC"/>
                    </a:solidFill>
                  </a:tcPr>
                </a:tc>
                <a:tc>
                  <a:txBody>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sz="800" b="1" i="0" u="none" strike="noStrike" kern="1200" cap="none" spc="0" normalizeH="0" baseline="0" noProof="0">
                          <a:ln>
                            <a:noFill/>
                          </a:ln>
                          <a:solidFill>
                            <a:schemeClr val="tx1"/>
                          </a:solidFill>
                          <a:effectLst/>
                          <a:uLnTx/>
                          <a:uFillTx/>
                          <a:latin typeface="+mn-lt"/>
                          <a:ea typeface="+mn-ea"/>
                          <a:cs typeface="+mn-cs"/>
                        </a:rPr>
                        <a:t>Light 4</a:t>
                      </a:r>
                    </a:p>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sz="800" b="0" i="0" u="none" strike="noStrike" kern="1200" cap="none" spc="0" normalizeH="0" baseline="0" noProof="0">
                          <a:ln>
                            <a:noFill/>
                          </a:ln>
                          <a:solidFill>
                            <a:schemeClr val="tx1"/>
                          </a:solidFill>
                          <a:effectLst/>
                          <a:uLnTx/>
                          <a:uFillTx/>
                          <a:latin typeface="+mn-lt"/>
                          <a:ea typeface="+mn-ea"/>
                          <a:cs typeface="+mn-cs"/>
                        </a:rPr>
                        <a:t>212 210 233</a:t>
                      </a:r>
                      <a:endParaRPr kumimoji="0" lang="en-CA" sz="800" b="0" i="0" u="none" strike="noStrike" kern="1200" cap="none" spc="0" normalizeH="0" baseline="0" noProof="0">
                        <a:ln>
                          <a:noFill/>
                        </a:ln>
                        <a:solidFill>
                          <a:schemeClr val="tx1"/>
                        </a:solidFill>
                        <a:effectLst/>
                        <a:uLnTx/>
                        <a:uFillTx/>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4D2E9"/>
                    </a:solidFill>
                  </a:tcPr>
                </a:tc>
                <a:extLst>
                  <a:ext uri="{0D108BD9-81ED-4DB2-BD59-A6C34878D82A}">
                    <a16:rowId xmlns:a16="http://schemas.microsoft.com/office/drawing/2014/main" val="1544447608"/>
                  </a:ext>
                </a:extLst>
              </a:tr>
              <a:tr h="370840">
                <a:tc>
                  <a:txBody>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sz="800" b="1" i="0" u="none" strike="noStrike" kern="1200" cap="none" spc="0" normalizeH="0" baseline="0" noProof="0">
                          <a:ln>
                            <a:noFill/>
                          </a:ln>
                          <a:solidFill>
                            <a:schemeClr val="tx1"/>
                          </a:solidFill>
                          <a:effectLst/>
                          <a:uLnTx/>
                          <a:uFillTx/>
                          <a:latin typeface="+mn-lt"/>
                          <a:ea typeface="+mn-ea"/>
                          <a:cs typeface="+mn-cs"/>
                        </a:rPr>
                        <a:t>Gold</a:t>
                      </a:r>
                    </a:p>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sz="800" b="0" i="0" u="none" strike="noStrike" kern="1200" cap="none" spc="0" normalizeH="0" baseline="0" noProof="0">
                          <a:ln>
                            <a:noFill/>
                          </a:ln>
                          <a:solidFill>
                            <a:schemeClr val="tx1"/>
                          </a:solidFill>
                          <a:effectLst/>
                          <a:uLnTx/>
                          <a:uFillTx/>
                          <a:latin typeface="+mn-lt"/>
                          <a:ea typeface="+mn-ea"/>
                          <a:cs typeface="+mn-cs"/>
                        </a:rPr>
                        <a:t>244 150 0</a:t>
                      </a:r>
                      <a:endParaRPr kumimoji="0" lang="en-CA" sz="800" b="0" i="0" u="none" strike="noStrike" kern="1200" cap="none" spc="0" normalizeH="0" baseline="0" noProof="0">
                        <a:ln>
                          <a:noFill/>
                        </a:ln>
                        <a:solidFill>
                          <a:schemeClr val="tx1"/>
                        </a:solidFill>
                        <a:effectLst/>
                        <a:uLnTx/>
                        <a:uFillTx/>
                        <a:latin typeface="+mn-lt"/>
                        <a:ea typeface="+mn-ea"/>
                        <a:cs typeface="+mn-cs"/>
                      </a:endParaRPr>
                    </a:p>
                  </a:txBody>
                  <a:tcPr>
                    <a:lnL w="12700"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5"/>
                    </a:solidFill>
                  </a:tcPr>
                </a:tc>
                <a:tc>
                  <a:txBody>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sz="800" b="1" i="0" u="none" strike="noStrike" kern="1200" cap="none" spc="0" normalizeH="0" baseline="0" noProof="0">
                          <a:ln>
                            <a:noFill/>
                          </a:ln>
                          <a:solidFill>
                            <a:prstClr val="white"/>
                          </a:solidFill>
                          <a:effectLst/>
                          <a:uLnTx/>
                          <a:uFillTx/>
                          <a:latin typeface="+mn-lt"/>
                          <a:ea typeface="+mn-ea"/>
                          <a:cs typeface="+mn-cs"/>
                        </a:rPr>
                        <a:t>Dark 3</a:t>
                      </a:r>
                    </a:p>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sz="800" b="0" i="0" u="none" strike="noStrike" kern="1200" cap="none" spc="0" normalizeH="0" baseline="0" noProof="0">
                          <a:ln>
                            <a:noFill/>
                          </a:ln>
                          <a:solidFill>
                            <a:prstClr val="white"/>
                          </a:solidFill>
                          <a:effectLst/>
                          <a:uLnTx/>
                          <a:uFillTx/>
                          <a:latin typeface="+mn-lt"/>
                          <a:ea typeface="+mn-ea"/>
                          <a:cs typeface="+mn-cs"/>
                        </a:rPr>
                        <a:t>167 89 0</a:t>
                      </a:r>
                      <a:endParaRPr kumimoji="0" lang="en-CA" sz="800" b="0" i="0" u="none" strike="noStrike" kern="1200" cap="none" spc="0" normalizeH="0" baseline="0" noProof="0">
                        <a:ln>
                          <a:noFill/>
                        </a:ln>
                        <a:solidFill>
                          <a:prstClr val="white"/>
                        </a:solidFill>
                        <a:effectLst/>
                        <a:uLnTx/>
                        <a:uFillTx/>
                        <a:latin typeface="+mn-lt"/>
                        <a:ea typeface="+mn-ea"/>
                        <a:cs typeface="+mn-cs"/>
                      </a:endParaRPr>
                    </a:p>
                  </a:txBody>
                  <a:tcPr>
                    <a:lnL w="28575"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A75900"/>
                    </a:solidFill>
                  </a:tcPr>
                </a:tc>
                <a:tc>
                  <a:txBody>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sz="800" b="1" i="0" u="none" strike="noStrike" kern="1200" cap="none" spc="0" normalizeH="0" baseline="0" noProof="0">
                          <a:ln>
                            <a:noFill/>
                          </a:ln>
                          <a:solidFill>
                            <a:schemeClr val="tx1"/>
                          </a:solidFill>
                          <a:effectLst/>
                          <a:uLnTx/>
                          <a:uFillTx/>
                          <a:latin typeface="+mn-lt"/>
                          <a:ea typeface="+mn-ea"/>
                          <a:cs typeface="+mn-cs"/>
                        </a:rPr>
                        <a:t>Dark 2</a:t>
                      </a:r>
                    </a:p>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sz="800" b="0" i="0" u="none" strike="noStrike" kern="1200" cap="none" spc="0" normalizeH="0" baseline="0" noProof="0">
                          <a:ln>
                            <a:noFill/>
                          </a:ln>
                          <a:solidFill>
                            <a:schemeClr val="tx1"/>
                          </a:solidFill>
                          <a:effectLst/>
                          <a:uLnTx/>
                          <a:uFillTx/>
                          <a:latin typeface="+mn-lt"/>
                          <a:ea typeface="+mn-ea"/>
                          <a:cs typeface="+mn-cs"/>
                        </a:rPr>
                        <a:t>206 118 18</a:t>
                      </a:r>
                      <a:endParaRPr kumimoji="0" lang="en-CA" sz="800" b="0" i="0" u="none" strike="noStrike" kern="1200" cap="none" spc="0" normalizeH="0" baseline="0" noProof="0">
                        <a:ln>
                          <a:noFill/>
                        </a:ln>
                        <a:solidFill>
                          <a:schemeClr val="tx1"/>
                        </a:solidFill>
                        <a:effectLst/>
                        <a:uLnTx/>
                        <a:uFillTx/>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E7612"/>
                    </a:solidFill>
                  </a:tcPr>
                </a:tc>
                <a:tc>
                  <a:txBody>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sz="800" b="1" i="0" u="none" strike="noStrike" kern="1200" cap="none" spc="0" normalizeH="0" baseline="0" noProof="0">
                          <a:ln>
                            <a:noFill/>
                          </a:ln>
                          <a:solidFill>
                            <a:schemeClr val="tx1"/>
                          </a:solidFill>
                          <a:effectLst/>
                          <a:uLnTx/>
                          <a:uFillTx/>
                          <a:latin typeface="+mn-lt"/>
                          <a:ea typeface="+mn-ea"/>
                          <a:cs typeface="+mn-cs"/>
                        </a:rPr>
                        <a:t>Dark 1</a:t>
                      </a:r>
                    </a:p>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sz="800" b="0" i="0" u="none" strike="noStrike" kern="1200" cap="none" spc="0" normalizeH="0" baseline="0" noProof="0">
                          <a:ln>
                            <a:noFill/>
                          </a:ln>
                          <a:solidFill>
                            <a:schemeClr val="tx1"/>
                          </a:solidFill>
                          <a:effectLst/>
                          <a:uLnTx/>
                          <a:uFillTx/>
                          <a:latin typeface="+mn-lt"/>
                          <a:ea typeface="+mn-ea"/>
                          <a:cs typeface="+mn-cs"/>
                        </a:rPr>
                        <a:t>215 125 40</a:t>
                      </a:r>
                      <a:endParaRPr kumimoji="0" lang="en-CA" sz="800" b="0" i="0" u="none" strike="noStrike" kern="1200" cap="none" spc="0" normalizeH="0" baseline="0" noProof="0">
                        <a:ln>
                          <a:noFill/>
                        </a:ln>
                        <a:solidFill>
                          <a:schemeClr val="tx1"/>
                        </a:solidFill>
                        <a:effectLst/>
                        <a:uLnTx/>
                        <a:uFillTx/>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77D28"/>
                    </a:solidFill>
                  </a:tcPr>
                </a:tc>
                <a:tc>
                  <a:txBody>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sz="800" b="1" i="0" u="none" strike="noStrike" kern="1200" cap="none" spc="0" normalizeH="0" baseline="0" noProof="0">
                          <a:ln>
                            <a:noFill/>
                          </a:ln>
                          <a:solidFill>
                            <a:schemeClr val="tx1"/>
                          </a:solidFill>
                          <a:effectLst/>
                          <a:uLnTx/>
                          <a:uFillTx/>
                          <a:latin typeface="+mn-lt"/>
                          <a:ea typeface="+mn-ea"/>
                          <a:cs typeface="+mn-cs"/>
                        </a:rPr>
                        <a:t>Light 1</a:t>
                      </a:r>
                    </a:p>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sz="800" b="0" i="0" u="none" strike="noStrike" kern="1200" cap="none" spc="0" normalizeH="0" baseline="0" noProof="0">
                          <a:ln>
                            <a:noFill/>
                          </a:ln>
                          <a:solidFill>
                            <a:schemeClr val="tx1"/>
                          </a:solidFill>
                          <a:effectLst/>
                          <a:uLnTx/>
                          <a:uFillTx/>
                          <a:latin typeface="+mn-lt"/>
                          <a:ea typeface="+mn-ea"/>
                          <a:cs typeface="+mn-cs"/>
                        </a:rPr>
                        <a:t>249 171 46</a:t>
                      </a:r>
                      <a:endParaRPr kumimoji="0" lang="en-CA" sz="800" b="0" i="0" u="none" strike="noStrike" kern="1200" cap="none" spc="0" normalizeH="0" baseline="0" noProof="0">
                        <a:ln>
                          <a:noFill/>
                        </a:ln>
                        <a:solidFill>
                          <a:schemeClr val="tx1"/>
                        </a:solidFill>
                        <a:effectLst/>
                        <a:uLnTx/>
                        <a:uFillTx/>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9AB2E"/>
                    </a:solidFill>
                  </a:tcPr>
                </a:tc>
                <a:tc>
                  <a:txBody>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sz="800" b="1" i="0" u="none" strike="noStrike" kern="1200" cap="none" spc="0" normalizeH="0" baseline="0" noProof="0">
                          <a:ln>
                            <a:noFill/>
                          </a:ln>
                          <a:solidFill>
                            <a:schemeClr val="tx1"/>
                          </a:solidFill>
                          <a:effectLst/>
                          <a:uLnTx/>
                          <a:uFillTx/>
                          <a:latin typeface="+mn-lt"/>
                          <a:ea typeface="+mn-ea"/>
                          <a:cs typeface="+mn-cs"/>
                        </a:rPr>
                        <a:t>Light 2</a:t>
                      </a:r>
                    </a:p>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sz="800" b="0" i="0" u="none" strike="noStrike" kern="1200" cap="none" spc="0" normalizeH="0" baseline="0" noProof="0">
                          <a:ln>
                            <a:noFill/>
                          </a:ln>
                          <a:solidFill>
                            <a:schemeClr val="tx1"/>
                          </a:solidFill>
                          <a:effectLst/>
                          <a:uLnTx/>
                          <a:uFillTx/>
                          <a:latin typeface="+mn-lt"/>
                          <a:ea typeface="+mn-ea"/>
                          <a:cs typeface="+mn-cs"/>
                        </a:rPr>
                        <a:t>252 196 87</a:t>
                      </a:r>
                      <a:endParaRPr kumimoji="0" lang="en-CA" sz="800" b="0" i="0" u="none" strike="noStrike" kern="1200" cap="none" spc="0" normalizeH="0" baseline="0" noProof="0">
                        <a:ln>
                          <a:noFill/>
                        </a:ln>
                        <a:solidFill>
                          <a:schemeClr val="tx1"/>
                        </a:solidFill>
                        <a:effectLst/>
                        <a:uLnTx/>
                        <a:uFillTx/>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CC457"/>
                    </a:solidFill>
                  </a:tcPr>
                </a:tc>
                <a:tc>
                  <a:txBody>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sz="800" b="1" i="0" u="none" strike="noStrike" kern="1200" cap="none" spc="0" normalizeH="0" baseline="0" noProof="0">
                          <a:ln>
                            <a:noFill/>
                          </a:ln>
                          <a:solidFill>
                            <a:schemeClr val="tx1"/>
                          </a:solidFill>
                          <a:effectLst/>
                          <a:uLnTx/>
                          <a:uFillTx/>
                          <a:latin typeface="+mn-lt"/>
                          <a:ea typeface="+mn-ea"/>
                          <a:cs typeface="+mn-cs"/>
                        </a:rPr>
                        <a:t>Light 3</a:t>
                      </a:r>
                    </a:p>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sz="800" b="0" i="0" u="none" strike="noStrike" kern="1200" cap="none" spc="0" normalizeH="0" baseline="0" noProof="0">
                          <a:ln>
                            <a:noFill/>
                          </a:ln>
                          <a:solidFill>
                            <a:schemeClr val="tx1"/>
                          </a:solidFill>
                          <a:effectLst/>
                          <a:uLnTx/>
                          <a:uFillTx/>
                          <a:latin typeface="+mn-lt"/>
                          <a:ea typeface="+mn-ea"/>
                          <a:cs typeface="+mn-cs"/>
                        </a:rPr>
                        <a:t>248 211 138</a:t>
                      </a:r>
                      <a:endParaRPr kumimoji="0" lang="en-CA" sz="800" b="0" i="0" u="none" strike="noStrike" kern="1200" cap="none" spc="0" normalizeH="0" baseline="0" noProof="0">
                        <a:ln>
                          <a:noFill/>
                        </a:ln>
                        <a:solidFill>
                          <a:schemeClr val="tx1"/>
                        </a:solidFill>
                        <a:effectLst/>
                        <a:uLnTx/>
                        <a:uFillTx/>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8D38A"/>
                    </a:solidFill>
                  </a:tcPr>
                </a:tc>
                <a:tc>
                  <a:txBody>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sz="800" b="1" i="0" u="none" strike="noStrike" kern="1200" cap="none" spc="0" normalizeH="0" baseline="0" noProof="0">
                          <a:ln>
                            <a:noFill/>
                          </a:ln>
                          <a:solidFill>
                            <a:schemeClr val="tx1"/>
                          </a:solidFill>
                          <a:effectLst/>
                          <a:uLnTx/>
                          <a:uFillTx/>
                          <a:latin typeface="+mn-lt"/>
                          <a:ea typeface="+mn-ea"/>
                          <a:cs typeface="+mn-cs"/>
                        </a:rPr>
                        <a:t>Light 4</a:t>
                      </a:r>
                    </a:p>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sz="800" b="0" i="0" u="none" strike="noStrike" kern="1200" cap="none" spc="0" normalizeH="0" baseline="0" noProof="0">
                          <a:ln>
                            <a:noFill/>
                          </a:ln>
                          <a:solidFill>
                            <a:schemeClr val="tx1"/>
                          </a:solidFill>
                          <a:effectLst/>
                          <a:uLnTx/>
                          <a:uFillTx/>
                          <a:latin typeface="+mn-lt"/>
                          <a:ea typeface="+mn-ea"/>
                          <a:cs typeface="+mn-cs"/>
                        </a:rPr>
                        <a:t>251 233 198</a:t>
                      </a:r>
                      <a:endParaRPr kumimoji="0" lang="en-CA" sz="800" b="0" i="0" u="none" strike="noStrike" kern="1200" cap="none" spc="0" normalizeH="0" baseline="0" noProof="0">
                        <a:ln>
                          <a:noFill/>
                        </a:ln>
                        <a:solidFill>
                          <a:schemeClr val="tx1"/>
                        </a:solidFill>
                        <a:effectLst/>
                        <a:uLnTx/>
                        <a:uFillTx/>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BE9C6"/>
                    </a:solidFill>
                  </a:tcPr>
                </a:tc>
                <a:extLst>
                  <a:ext uri="{0D108BD9-81ED-4DB2-BD59-A6C34878D82A}">
                    <a16:rowId xmlns:a16="http://schemas.microsoft.com/office/drawing/2014/main" val="1646160453"/>
                  </a:ext>
                </a:extLst>
              </a:tr>
              <a:tr h="370840">
                <a:tc>
                  <a:txBody>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sz="800" b="1" i="0" u="none" strike="noStrike" kern="1200" cap="none" spc="0" normalizeH="0" baseline="0" noProof="0">
                          <a:ln>
                            <a:noFill/>
                          </a:ln>
                          <a:solidFill>
                            <a:schemeClr val="tx1"/>
                          </a:solidFill>
                          <a:effectLst/>
                          <a:uLnTx/>
                          <a:uFillTx/>
                          <a:latin typeface="+mn-lt"/>
                          <a:ea typeface="+mn-ea"/>
                          <a:cs typeface="+mn-cs"/>
                        </a:rPr>
                        <a:t>Turquoise</a:t>
                      </a:r>
                    </a:p>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sz="800" b="0" i="0" u="none" strike="noStrike" kern="1200" cap="none" spc="0" normalizeH="0" baseline="0" noProof="0">
                          <a:ln>
                            <a:noFill/>
                          </a:ln>
                          <a:solidFill>
                            <a:schemeClr val="tx1"/>
                          </a:solidFill>
                          <a:effectLst/>
                          <a:uLnTx/>
                          <a:uFillTx/>
                          <a:latin typeface="+mn-lt"/>
                          <a:ea typeface="+mn-ea"/>
                          <a:cs typeface="+mn-cs"/>
                        </a:rPr>
                        <a:t>6 199 186</a:t>
                      </a:r>
                      <a:endParaRPr kumimoji="0" lang="en-CA" sz="800" b="0" i="0" u="none" strike="noStrike" kern="1200" cap="none" spc="0" normalizeH="0" baseline="0" noProof="0">
                        <a:ln>
                          <a:noFill/>
                        </a:ln>
                        <a:solidFill>
                          <a:schemeClr val="tx1"/>
                        </a:solidFill>
                        <a:effectLst/>
                        <a:uLnTx/>
                        <a:uFillTx/>
                        <a:latin typeface="+mn-lt"/>
                        <a:ea typeface="+mn-ea"/>
                        <a:cs typeface="+mn-cs"/>
                      </a:endParaRPr>
                    </a:p>
                  </a:txBody>
                  <a:tcPr>
                    <a:lnL w="12700"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solidFill>
                  </a:tcPr>
                </a:tc>
                <a:tc>
                  <a:txBody>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sz="800" b="1" i="0" u="none" strike="noStrike" kern="1200" cap="none" spc="0" normalizeH="0" baseline="0" noProof="0">
                          <a:ln>
                            <a:noFill/>
                          </a:ln>
                          <a:solidFill>
                            <a:prstClr val="white"/>
                          </a:solidFill>
                          <a:effectLst/>
                          <a:uLnTx/>
                          <a:uFillTx/>
                          <a:latin typeface="+mn-lt"/>
                          <a:ea typeface="+mn-ea"/>
                          <a:cs typeface="+mn-cs"/>
                        </a:rPr>
                        <a:t>Dark 3</a:t>
                      </a:r>
                    </a:p>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sz="800" b="0" i="0" u="none" strike="noStrike" kern="1200" cap="none" spc="0" normalizeH="0" baseline="0" noProof="0">
                          <a:ln>
                            <a:noFill/>
                          </a:ln>
                          <a:solidFill>
                            <a:prstClr val="white"/>
                          </a:solidFill>
                          <a:effectLst/>
                          <a:uLnTx/>
                          <a:uFillTx/>
                          <a:latin typeface="+mn-lt"/>
                          <a:ea typeface="+mn-ea"/>
                          <a:cs typeface="+mn-cs"/>
                        </a:rPr>
                        <a:t>9 132 123</a:t>
                      </a:r>
                      <a:endParaRPr kumimoji="0" lang="en-CA" sz="800" b="0" i="0" u="none" strike="noStrike" kern="1200" cap="none" spc="0" normalizeH="0" baseline="0" noProof="0">
                        <a:ln>
                          <a:noFill/>
                        </a:ln>
                        <a:solidFill>
                          <a:prstClr val="white"/>
                        </a:solidFill>
                        <a:effectLst/>
                        <a:uLnTx/>
                        <a:uFillTx/>
                        <a:latin typeface="+mn-lt"/>
                        <a:ea typeface="+mn-ea"/>
                        <a:cs typeface="+mn-cs"/>
                      </a:endParaRPr>
                    </a:p>
                  </a:txBody>
                  <a:tcPr>
                    <a:lnL w="28575"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9847B"/>
                    </a:solidFill>
                  </a:tcPr>
                </a:tc>
                <a:tc>
                  <a:txBody>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sz="800" b="1" i="0" u="none" strike="noStrike" kern="1200" cap="none" spc="0" normalizeH="0" baseline="0" noProof="0">
                          <a:ln>
                            <a:noFill/>
                          </a:ln>
                          <a:solidFill>
                            <a:schemeClr val="tx1"/>
                          </a:solidFill>
                          <a:effectLst/>
                          <a:uLnTx/>
                          <a:uFillTx/>
                          <a:latin typeface="+mn-lt"/>
                          <a:ea typeface="+mn-ea"/>
                          <a:cs typeface="+mn-cs"/>
                        </a:rPr>
                        <a:t>Dark 2</a:t>
                      </a:r>
                    </a:p>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sz="800" b="0" i="0" u="none" strike="noStrike" kern="1200" cap="none" spc="0" normalizeH="0" baseline="0" noProof="0">
                          <a:ln>
                            <a:noFill/>
                          </a:ln>
                          <a:solidFill>
                            <a:schemeClr val="tx1"/>
                          </a:solidFill>
                          <a:effectLst/>
                          <a:uLnTx/>
                          <a:uFillTx/>
                          <a:latin typeface="+mn-lt"/>
                          <a:ea typeface="+mn-ea"/>
                          <a:cs typeface="+mn-cs"/>
                        </a:rPr>
                        <a:t>8 162 152</a:t>
                      </a:r>
                      <a:endParaRPr kumimoji="0" lang="en-CA" sz="800" b="0" i="0" u="none" strike="noStrike" kern="1200" cap="none" spc="0" normalizeH="0" baseline="0" noProof="0">
                        <a:ln>
                          <a:noFill/>
                        </a:ln>
                        <a:solidFill>
                          <a:schemeClr val="tx1"/>
                        </a:solidFill>
                        <a:effectLst/>
                        <a:uLnTx/>
                        <a:uFillTx/>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8A298"/>
                    </a:solidFill>
                  </a:tcPr>
                </a:tc>
                <a:tc>
                  <a:txBody>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sz="800" b="1" i="0" u="none" strike="noStrike" kern="1200" cap="none" spc="0" normalizeH="0" baseline="0" noProof="0">
                          <a:ln>
                            <a:noFill/>
                          </a:ln>
                          <a:solidFill>
                            <a:schemeClr val="tx1"/>
                          </a:solidFill>
                          <a:effectLst/>
                          <a:uLnTx/>
                          <a:uFillTx/>
                          <a:latin typeface="+mn-lt"/>
                          <a:ea typeface="+mn-ea"/>
                          <a:cs typeface="+mn-cs"/>
                        </a:rPr>
                        <a:t>Dark 1</a:t>
                      </a:r>
                    </a:p>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sz="800" b="0" i="0" u="none" strike="noStrike" kern="1200" cap="none" spc="0" normalizeH="0" baseline="0" noProof="0">
                          <a:ln>
                            <a:noFill/>
                          </a:ln>
                          <a:solidFill>
                            <a:schemeClr val="tx1"/>
                          </a:solidFill>
                          <a:effectLst/>
                          <a:uLnTx/>
                          <a:uFillTx/>
                          <a:latin typeface="+mn-lt"/>
                          <a:ea typeface="+mn-ea"/>
                          <a:cs typeface="+mn-cs"/>
                        </a:rPr>
                        <a:t>5 178 167</a:t>
                      </a:r>
                      <a:endParaRPr kumimoji="0" lang="en-CA" sz="800" b="0" i="0" u="none" strike="noStrike" kern="1200" cap="none" spc="0" normalizeH="0" baseline="0" noProof="0">
                        <a:ln>
                          <a:noFill/>
                        </a:ln>
                        <a:solidFill>
                          <a:schemeClr val="tx1"/>
                        </a:solidFill>
                        <a:effectLst/>
                        <a:uLnTx/>
                        <a:uFillTx/>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5B2A7"/>
                    </a:solidFill>
                  </a:tcPr>
                </a:tc>
                <a:tc>
                  <a:txBody>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sz="800" b="1" i="0" u="none" strike="noStrike" kern="1200" cap="none" spc="0" normalizeH="0" baseline="0" noProof="0">
                          <a:ln>
                            <a:noFill/>
                          </a:ln>
                          <a:solidFill>
                            <a:schemeClr val="tx1"/>
                          </a:solidFill>
                          <a:effectLst/>
                          <a:uLnTx/>
                          <a:uFillTx/>
                          <a:latin typeface="+mn-lt"/>
                          <a:ea typeface="+mn-ea"/>
                          <a:cs typeface="+mn-cs"/>
                        </a:rPr>
                        <a:t>Light 1</a:t>
                      </a:r>
                    </a:p>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sz="800" b="0" i="0" u="none" strike="noStrike" kern="1200" cap="none" spc="0" normalizeH="0" baseline="0" noProof="0">
                          <a:ln>
                            <a:noFill/>
                          </a:ln>
                          <a:solidFill>
                            <a:schemeClr val="tx1"/>
                          </a:solidFill>
                          <a:effectLst/>
                          <a:uLnTx/>
                          <a:uFillTx/>
                          <a:latin typeface="+mn-lt"/>
                          <a:ea typeface="+mn-ea"/>
                          <a:cs typeface="+mn-cs"/>
                        </a:rPr>
                        <a:t>40 215 203</a:t>
                      </a:r>
                      <a:endParaRPr kumimoji="0" lang="en-CA" sz="800" b="0" i="0" u="none" strike="noStrike" kern="1200" cap="none" spc="0" normalizeH="0" baseline="0" noProof="0">
                        <a:ln>
                          <a:noFill/>
                        </a:ln>
                        <a:solidFill>
                          <a:schemeClr val="tx1"/>
                        </a:solidFill>
                        <a:effectLst/>
                        <a:uLnTx/>
                        <a:uFillTx/>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28D7CB"/>
                    </a:solidFill>
                  </a:tcPr>
                </a:tc>
                <a:tc>
                  <a:txBody>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sz="800" b="1" i="0" u="none" strike="noStrike" kern="1200" cap="none" spc="0" normalizeH="0" baseline="0" noProof="0">
                          <a:ln>
                            <a:noFill/>
                          </a:ln>
                          <a:solidFill>
                            <a:schemeClr val="tx1"/>
                          </a:solidFill>
                          <a:effectLst/>
                          <a:uLnTx/>
                          <a:uFillTx/>
                          <a:latin typeface="+mn-lt"/>
                          <a:ea typeface="+mn-ea"/>
                          <a:cs typeface="+mn-cs"/>
                        </a:rPr>
                        <a:t>Light 2</a:t>
                      </a:r>
                    </a:p>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sz="800" b="0" i="0" u="none" strike="noStrike" kern="1200" cap="none" spc="0" normalizeH="0" baseline="0" noProof="0">
                          <a:ln>
                            <a:noFill/>
                          </a:ln>
                          <a:solidFill>
                            <a:schemeClr val="tx1"/>
                          </a:solidFill>
                          <a:effectLst/>
                          <a:uLnTx/>
                          <a:uFillTx/>
                          <a:latin typeface="+mn-lt"/>
                          <a:ea typeface="+mn-ea"/>
                          <a:cs typeface="+mn-cs"/>
                        </a:rPr>
                        <a:t>106 231 223</a:t>
                      </a:r>
                      <a:endParaRPr kumimoji="0" lang="en-CA" sz="800" b="0" i="0" u="none" strike="noStrike" kern="1200" cap="none" spc="0" normalizeH="0" baseline="0" noProof="0">
                        <a:ln>
                          <a:noFill/>
                        </a:ln>
                        <a:solidFill>
                          <a:schemeClr val="tx1"/>
                        </a:solidFill>
                        <a:effectLst/>
                        <a:uLnTx/>
                        <a:uFillTx/>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6AE7DF"/>
                    </a:solidFill>
                  </a:tcPr>
                </a:tc>
                <a:tc>
                  <a:txBody>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sz="800" b="1" i="0" u="none" strike="noStrike" kern="1200" cap="none" spc="0" normalizeH="0" baseline="0" noProof="0">
                          <a:ln>
                            <a:noFill/>
                          </a:ln>
                          <a:solidFill>
                            <a:schemeClr val="tx1"/>
                          </a:solidFill>
                          <a:effectLst/>
                          <a:uLnTx/>
                          <a:uFillTx/>
                          <a:latin typeface="+mn-lt"/>
                          <a:ea typeface="+mn-ea"/>
                          <a:cs typeface="+mn-cs"/>
                        </a:rPr>
                        <a:t>Light 3</a:t>
                      </a:r>
                    </a:p>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sz="800" b="0" i="0" u="none" strike="noStrike" kern="1200" cap="none" spc="0" normalizeH="0" baseline="0" noProof="0">
                          <a:ln>
                            <a:noFill/>
                          </a:ln>
                          <a:solidFill>
                            <a:schemeClr val="tx1"/>
                          </a:solidFill>
                          <a:effectLst/>
                          <a:uLnTx/>
                          <a:uFillTx/>
                          <a:latin typeface="+mn-lt"/>
                          <a:ea typeface="+mn-ea"/>
                          <a:cs typeface="+mn-cs"/>
                        </a:rPr>
                        <a:t>157 243 237</a:t>
                      </a:r>
                      <a:endParaRPr kumimoji="0" lang="en-CA" sz="800" b="0" i="0" u="none" strike="noStrike" kern="1200" cap="none" spc="0" normalizeH="0" baseline="0" noProof="0">
                        <a:ln>
                          <a:noFill/>
                        </a:ln>
                        <a:solidFill>
                          <a:schemeClr val="tx1"/>
                        </a:solidFill>
                        <a:effectLst/>
                        <a:uLnTx/>
                        <a:uFillTx/>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9DF3ED"/>
                    </a:solidFill>
                  </a:tcPr>
                </a:tc>
                <a:tc>
                  <a:txBody>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sz="800" b="1" i="0" u="none" strike="noStrike" kern="1200" cap="none" spc="0" normalizeH="0" baseline="0" noProof="0">
                          <a:ln>
                            <a:noFill/>
                          </a:ln>
                          <a:solidFill>
                            <a:schemeClr val="tx1"/>
                          </a:solidFill>
                          <a:effectLst/>
                          <a:uLnTx/>
                          <a:uFillTx/>
                          <a:latin typeface="+mn-lt"/>
                          <a:ea typeface="+mn-ea"/>
                          <a:cs typeface="+mn-cs"/>
                        </a:rPr>
                        <a:t>Light 4</a:t>
                      </a:r>
                    </a:p>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sz="800" b="0" i="0" u="none" strike="noStrike" kern="1200" cap="none" spc="0" normalizeH="0" baseline="0" noProof="0">
                          <a:ln>
                            <a:noFill/>
                          </a:ln>
                          <a:solidFill>
                            <a:schemeClr val="tx1"/>
                          </a:solidFill>
                          <a:effectLst/>
                          <a:uLnTx/>
                          <a:uFillTx/>
                          <a:latin typeface="+mn-lt"/>
                          <a:ea typeface="+mn-ea"/>
                          <a:cs typeface="+mn-cs"/>
                        </a:rPr>
                        <a:t>197 244 241</a:t>
                      </a:r>
                      <a:endParaRPr kumimoji="0" lang="en-CA" sz="800" b="0" i="0" u="none" strike="noStrike" kern="1200" cap="none" spc="0" normalizeH="0" baseline="0" noProof="0">
                        <a:ln>
                          <a:noFill/>
                        </a:ln>
                        <a:solidFill>
                          <a:schemeClr val="tx1"/>
                        </a:solidFill>
                        <a:effectLst/>
                        <a:uLnTx/>
                        <a:uFillTx/>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5F4F1"/>
                    </a:solidFill>
                  </a:tcPr>
                </a:tc>
                <a:extLst>
                  <a:ext uri="{0D108BD9-81ED-4DB2-BD59-A6C34878D82A}">
                    <a16:rowId xmlns:a16="http://schemas.microsoft.com/office/drawing/2014/main" val="2760968983"/>
                  </a:ext>
                </a:extLst>
              </a:tr>
            </a:tbl>
          </a:graphicData>
        </a:graphic>
      </p:graphicFrame>
    </p:spTree>
    <p:extLst>
      <p:ext uri="{BB962C8B-B14F-4D97-AF65-F5344CB8AC3E}">
        <p14:creationId xmlns:p14="http://schemas.microsoft.com/office/powerpoint/2010/main" val="3644910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0E30535-8629-4398-9877-EE3F944CBEF4}"/>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rot="10800000">
            <a:off x="7161376" y="-6"/>
            <a:ext cx="5027448" cy="6858003"/>
          </a:xfrm>
          <a:prstGeom prst="rect">
            <a:avLst/>
          </a:prstGeom>
        </p:spPr>
      </p:pic>
      <p:sp>
        <p:nvSpPr>
          <p:cNvPr id="2" name="Title 1">
            <a:extLst>
              <a:ext uri="{FF2B5EF4-FFF2-40B4-BE49-F238E27FC236}">
                <a16:creationId xmlns:a16="http://schemas.microsoft.com/office/drawing/2014/main" id="{14A79FD9-D925-45D9-A7DA-662A6E696EAA}"/>
              </a:ext>
            </a:extLst>
          </p:cNvPr>
          <p:cNvSpPr>
            <a:spLocks noGrp="1"/>
          </p:cNvSpPr>
          <p:nvPr>
            <p:ph type="ctrTitle" hasCustomPrompt="1"/>
          </p:nvPr>
        </p:nvSpPr>
        <p:spPr>
          <a:xfrm>
            <a:off x="455613" y="737668"/>
            <a:ext cx="7321061" cy="3438682"/>
          </a:xfrm>
        </p:spPr>
        <p:txBody>
          <a:bodyPr anchor="ctr">
            <a:normAutofit/>
          </a:bodyPr>
          <a:lstStyle>
            <a:lvl1pPr algn="l">
              <a:lnSpc>
                <a:spcPct val="95000"/>
              </a:lnSpc>
              <a:defRPr sz="7200"/>
            </a:lvl1pPr>
          </a:lstStyle>
          <a:p>
            <a:r>
              <a:rPr lang="en-US" noProof="0"/>
              <a:t>Title of </a:t>
            </a:r>
            <a:br>
              <a:rPr lang="en-US" noProof="0"/>
            </a:br>
            <a:r>
              <a:rPr lang="en-US" noProof="0"/>
              <a:t>presentation</a:t>
            </a:r>
          </a:p>
        </p:txBody>
      </p:sp>
      <p:sp>
        <p:nvSpPr>
          <p:cNvPr id="3" name="Subtitle 2">
            <a:extLst>
              <a:ext uri="{FF2B5EF4-FFF2-40B4-BE49-F238E27FC236}">
                <a16:creationId xmlns:a16="http://schemas.microsoft.com/office/drawing/2014/main" id="{C76218ED-EAF3-4B2E-B594-07CC7613C3D4}"/>
              </a:ext>
            </a:extLst>
          </p:cNvPr>
          <p:cNvSpPr>
            <a:spLocks noGrp="1"/>
          </p:cNvSpPr>
          <p:nvPr>
            <p:ph type="subTitle" idx="1" hasCustomPrompt="1"/>
          </p:nvPr>
        </p:nvSpPr>
        <p:spPr>
          <a:xfrm>
            <a:off x="455612" y="4789255"/>
            <a:ext cx="7321061" cy="407584"/>
          </a:xfrm>
        </p:spPr>
        <p:txBody>
          <a:bodyPr anchor="b"/>
          <a:lstStyle>
            <a:lvl1pPr marL="0" indent="0" algn="l">
              <a:buNone/>
              <a:defRPr sz="1400">
                <a:solidFill>
                  <a:schemeClr val="tx1"/>
                </a:solidFill>
                <a:latin typeface="+mn-lt"/>
              </a:defRPr>
            </a:lvl1pPr>
            <a:lvl2pPr marL="457063" indent="0" algn="r">
              <a:buNone/>
              <a:defRPr sz="1200">
                <a:solidFill>
                  <a:schemeClr val="tx1"/>
                </a:solidFill>
              </a:defRPr>
            </a:lvl2pPr>
            <a:lvl3pPr marL="914126" indent="0" algn="r">
              <a:buNone/>
              <a:defRPr sz="1200">
                <a:solidFill>
                  <a:schemeClr val="tx1"/>
                </a:solidFill>
              </a:defRPr>
            </a:lvl3pPr>
            <a:lvl4pPr marL="1371189" indent="0" algn="r">
              <a:buNone/>
              <a:defRPr sz="1200">
                <a:solidFill>
                  <a:schemeClr val="tx1"/>
                </a:solidFill>
              </a:defRPr>
            </a:lvl4pPr>
            <a:lvl5pPr marL="1828251" indent="0" algn="r">
              <a:buNone/>
              <a:defRPr sz="1200">
                <a:solidFill>
                  <a:schemeClr val="tx1"/>
                </a:solidFill>
              </a:defRPr>
            </a:lvl5pPr>
            <a:lvl6pPr marL="2285314" indent="0" algn="r">
              <a:buNone/>
              <a:defRPr sz="1200">
                <a:solidFill>
                  <a:schemeClr val="tx1"/>
                </a:solidFill>
              </a:defRPr>
            </a:lvl6pPr>
            <a:lvl7pPr marL="2742377" indent="0" algn="r">
              <a:buNone/>
              <a:defRPr sz="1200">
                <a:solidFill>
                  <a:schemeClr val="tx1"/>
                </a:solidFill>
              </a:defRPr>
            </a:lvl7pPr>
            <a:lvl8pPr marL="3199440" indent="0" algn="r">
              <a:buNone/>
              <a:defRPr sz="1200">
                <a:solidFill>
                  <a:schemeClr val="tx1"/>
                </a:solidFill>
              </a:defRPr>
            </a:lvl8pPr>
            <a:lvl9pPr marL="3656503" indent="0" algn="r">
              <a:buNone/>
              <a:defRPr sz="1200">
                <a:solidFill>
                  <a:schemeClr val="tx1"/>
                </a:solidFill>
              </a:defRPr>
            </a:lvl9pPr>
          </a:lstStyle>
          <a:p>
            <a:r>
              <a:rPr lang="en-US" noProof="0"/>
              <a:t>Presenter Full Name</a:t>
            </a:r>
          </a:p>
        </p:txBody>
      </p:sp>
      <p:sp>
        <p:nvSpPr>
          <p:cNvPr id="4" name="Date Placeholder 3">
            <a:extLst>
              <a:ext uri="{FF2B5EF4-FFF2-40B4-BE49-F238E27FC236}">
                <a16:creationId xmlns:a16="http://schemas.microsoft.com/office/drawing/2014/main" id="{7179E835-F42F-4EB7-9CF0-61AE2C509E9A}"/>
              </a:ext>
            </a:extLst>
          </p:cNvPr>
          <p:cNvSpPr>
            <a:spLocks noGrp="1"/>
          </p:cNvSpPr>
          <p:nvPr>
            <p:ph type="dt" sz="half" idx="10"/>
          </p:nvPr>
        </p:nvSpPr>
        <p:spPr bwMode="black">
          <a:xfrm>
            <a:off x="455613" y="5459994"/>
            <a:ext cx="7321060" cy="267194"/>
          </a:xfrm>
        </p:spPr>
        <p:txBody>
          <a:bodyPr anchor="t"/>
          <a:lstStyle>
            <a:lvl1pPr algn="l">
              <a:defRPr sz="1400">
                <a:solidFill>
                  <a:schemeClr val="tx1"/>
                </a:solidFill>
                <a:latin typeface="+mn-lt"/>
              </a:defRPr>
            </a:lvl1pPr>
          </a:lstStyle>
          <a:p>
            <a:fld id="{ED3FA57E-F3C9-4422-B7DF-F56B8E1A49EB}" type="datetime4">
              <a:rPr lang="en-US" noProof="0" smtClean="0"/>
              <a:t>September 14, 2024</a:t>
            </a:fld>
            <a:endParaRPr lang="en-US" noProof="0"/>
          </a:p>
        </p:txBody>
      </p:sp>
      <p:sp>
        <p:nvSpPr>
          <p:cNvPr id="5" name="Footer Placeholder 4">
            <a:extLst>
              <a:ext uri="{FF2B5EF4-FFF2-40B4-BE49-F238E27FC236}">
                <a16:creationId xmlns:a16="http://schemas.microsoft.com/office/drawing/2014/main" id="{AFBA3F65-764D-4A7E-A10B-5BE344887127}"/>
              </a:ext>
            </a:extLst>
          </p:cNvPr>
          <p:cNvSpPr>
            <a:spLocks noGrp="1"/>
          </p:cNvSpPr>
          <p:nvPr>
            <p:ph type="ftr" sz="quarter" idx="11"/>
          </p:nvPr>
        </p:nvSpPr>
        <p:spPr>
          <a:xfrm>
            <a:off x="455613" y="7010400"/>
            <a:ext cx="11280656" cy="45719"/>
          </a:xfrm>
        </p:spPr>
        <p:txBody>
          <a:bodyPr/>
          <a:lstStyle/>
          <a:p>
            <a:endParaRPr lang="en-CA"/>
          </a:p>
        </p:txBody>
      </p:sp>
      <p:sp>
        <p:nvSpPr>
          <p:cNvPr id="6" name="Slide Number Placeholder 5">
            <a:extLst>
              <a:ext uri="{FF2B5EF4-FFF2-40B4-BE49-F238E27FC236}">
                <a16:creationId xmlns:a16="http://schemas.microsoft.com/office/drawing/2014/main" id="{9C867EB5-B07A-46BB-AD80-255361B7A403}"/>
              </a:ext>
            </a:extLst>
          </p:cNvPr>
          <p:cNvSpPr>
            <a:spLocks noGrp="1"/>
          </p:cNvSpPr>
          <p:nvPr>
            <p:ph type="sldNum" sz="quarter" idx="12"/>
          </p:nvPr>
        </p:nvSpPr>
        <p:spPr bwMode="white">
          <a:xfrm>
            <a:off x="11740895" y="7010398"/>
            <a:ext cx="447930" cy="45720"/>
          </a:xfrm>
        </p:spPr>
        <p:txBody>
          <a:bodyPr/>
          <a:lstStyle>
            <a:lvl1pPr>
              <a:defRPr sz="100">
                <a:solidFill>
                  <a:srgbClr val="E6E6E6"/>
                </a:solidFill>
              </a:defRPr>
            </a:lvl1pPr>
          </a:lstStyle>
          <a:p>
            <a:fld id="{63CCAC63-48FA-4D87-8511-FFBEA58AD00F}" type="slidenum">
              <a:rPr lang="en-CA" smtClean="0"/>
              <a:pPr/>
              <a:t>‹#›</a:t>
            </a:fld>
            <a:endParaRPr lang="en-CA"/>
          </a:p>
        </p:txBody>
      </p:sp>
    </p:spTree>
    <p:extLst>
      <p:ext uri="{BB962C8B-B14F-4D97-AF65-F5344CB8AC3E}">
        <p14:creationId xmlns:p14="http://schemas.microsoft.com/office/powerpoint/2010/main" val="326540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slide with subtitle">
    <p:bg>
      <p:bgPr>
        <a:solidFill>
          <a:schemeClr val="bg1"/>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A146B9A2-5B3A-4C43-B5A0-D51935827EB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rot="10800000">
            <a:off x="7178466" y="-6"/>
            <a:ext cx="5010357" cy="6858003"/>
          </a:xfrm>
          <a:prstGeom prst="rect">
            <a:avLst/>
          </a:prstGeom>
        </p:spPr>
      </p:pic>
      <p:sp>
        <p:nvSpPr>
          <p:cNvPr id="2" name="Title 1"/>
          <p:cNvSpPr>
            <a:spLocks noGrp="1"/>
          </p:cNvSpPr>
          <p:nvPr>
            <p:ph type="ctrTitle" hasCustomPrompt="1"/>
          </p:nvPr>
        </p:nvSpPr>
        <p:spPr>
          <a:xfrm>
            <a:off x="455615" y="554780"/>
            <a:ext cx="7321060" cy="3036177"/>
          </a:xfrm>
        </p:spPr>
        <p:txBody>
          <a:bodyPr anchor="b">
            <a:normAutofit/>
          </a:bodyPr>
          <a:lstStyle>
            <a:lvl1pPr>
              <a:lnSpc>
                <a:spcPct val="95000"/>
              </a:lnSpc>
              <a:defRPr sz="7198" b="1" baseline="0">
                <a:solidFill>
                  <a:schemeClr val="tx1"/>
                </a:solidFill>
              </a:defRPr>
            </a:lvl1pPr>
          </a:lstStyle>
          <a:p>
            <a:r>
              <a:rPr lang="en-CA" noProof="0"/>
              <a:t>Title of </a:t>
            </a:r>
            <a:br>
              <a:rPr lang="en-CA" noProof="0"/>
            </a:br>
            <a:r>
              <a:rPr lang="en-CA" noProof="0"/>
              <a:t>presentation</a:t>
            </a:r>
          </a:p>
        </p:txBody>
      </p:sp>
      <p:sp>
        <p:nvSpPr>
          <p:cNvPr id="3" name="Subtitle 2"/>
          <p:cNvSpPr>
            <a:spLocks noGrp="1"/>
          </p:cNvSpPr>
          <p:nvPr>
            <p:ph type="subTitle" idx="1" hasCustomPrompt="1"/>
          </p:nvPr>
        </p:nvSpPr>
        <p:spPr>
          <a:xfrm>
            <a:off x="455613" y="4789255"/>
            <a:ext cx="7321061" cy="407584"/>
          </a:xfrm>
        </p:spPr>
        <p:txBody>
          <a:bodyPr anchor="b">
            <a:noAutofit/>
          </a:bodyPr>
          <a:lstStyle>
            <a:lvl1pPr marL="0" indent="0" algn="l">
              <a:lnSpc>
                <a:spcPct val="95000"/>
              </a:lnSpc>
              <a:spcBef>
                <a:spcPts val="0"/>
              </a:spcBef>
              <a:buNone/>
              <a:defRPr sz="1400" b="0" baseline="0">
                <a:solidFill>
                  <a:schemeClr val="tx1"/>
                </a:solidFill>
              </a:defRPr>
            </a:lvl1pPr>
            <a:lvl2pPr marL="0" indent="0" algn="r">
              <a:spcBef>
                <a:spcPts val="300"/>
              </a:spcBef>
              <a:buNone/>
              <a:defRPr sz="1200">
                <a:solidFill>
                  <a:schemeClr val="tx1"/>
                </a:solidFill>
              </a:defRPr>
            </a:lvl2pPr>
            <a:lvl3pPr marL="914126" indent="0" algn="r">
              <a:buNone/>
              <a:defRPr sz="1200">
                <a:solidFill>
                  <a:schemeClr val="tx1"/>
                </a:solidFill>
              </a:defRPr>
            </a:lvl3pPr>
            <a:lvl4pPr marL="1371189" indent="0" algn="r">
              <a:buNone/>
              <a:defRPr sz="1200">
                <a:solidFill>
                  <a:schemeClr val="tx1"/>
                </a:solidFill>
              </a:defRPr>
            </a:lvl4pPr>
            <a:lvl5pPr marL="1828251" indent="0" algn="r">
              <a:buNone/>
              <a:defRPr sz="1200">
                <a:solidFill>
                  <a:schemeClr val="tx1"/>
                </a:solidFill>
              </a:defRPr>
            </a:lvl5pPr>
            <a:lvl6pPr marL="2285314" indent="0" algn="r">
              <a:buNone/>
              <a:defRPr sz="1200">
                <a:solidFill>
                  <a:schemeClr val="tx1"/>
                </a:solidFill>
              </a:defRPr>
            </a:lvl6pPr>
            <a:lvl7pPr marL="2742377" indent="0" algn="r">
              <a:buNone/>
              <a:defRPr sz="1200">
                <a:solidFill>
                  <a:schemeClr val="tx1"/>
                </a:solidFill>
              </a:defRPr>
            </a:lvl7pPr>
            <a:lvl8pPr marL="3199440" indent="0" algn="r">
              <a:buNone/>
              <a:defRPr sz="1200">
                <a:solidFill>
                  <a:schemeClr val="tx1"/>
                </a:solidFill>
              </a:defRPr>
            </a:lvl8pPr>
            <a:lvl9pPr marL="3656503" indent="0" algn="r">
              <a:buNone/>
              <a:defRPr sz="1200">
                <a:solidFill>
                  <a:schemeClr val="tx1"/>
                </a:solidFill>
              </a:defRPr>
            </a:lvl9pPr>
          </a:lstStyle>
          <a:p>
            <a:r>
              <a:rPr lang="en-CA" noProof="0"/>
              <a:t>Presenter Full Name</a:t>
            </a:r>
          </a:p>
        </p:txBody>
      </p:sp>
      <p:sp>
        <p:nvSpPr>
          <p:cNvPr id="13" name="Date Placeholder 12"/>
          <p:cNvSpPr>
            <a:spLocks noGrp="1"/>
          </p:cNvSpPr>
          <p:nvPr>
            <p:ph type="dt" sz="half" idx="10"/>
          </p:nvPr>
        </p:nvSpPr>
        <p:spPr bwMode="black">
          <a:xfrm>
            <a:off x="455614" y="5459994"/>
            <a:ext cx="7321060" cy="267194"/>
          </a:xfrm>
        </p:spPr>
        <p:txBody>
          <a:bodyPr anchor="t"/>
          <a:lstStyle>
            <a:lvl1pPr algn="l">
              <a:defRPr sz="1400">
                <a:solidFill>
                  <a:schemeClr val="tx1"/>
                </a:solidFill>
              </a:defRPr>
            </a:lvl1pPr>
          </a:lstStyle>
          <a:p>
            <a:fld id="{EE08E108-527B-4B52-98A7-35210C16A695}" type="datetime4">
              <a:rPr lang="en-CA" noProof="0" smtClean="0"/>
              <a:t>September 14, 2024</a:t>
            </a:fld>
            <a:endParaRPr lang="en-CA" noProof="0"/>
          </a:p>
        </p:txBody>
      </p:sp>
      <p:sp>
        <p:nvSpPr>
          <p:cNvPr id="14" name="Footer Placeholder 13"/>
          <p:cNvSpPr>
            <a:spLocks noGrp="1"/>
          </p:cNvSpPr>
          <p:nvPr>
            <p:ph type="ftr" sz="quarter" idx="11"/>
          </p:nvPr>
        </p:nvSpPr>
        <p:spPr>
          <a:xfrm>
            <a:off x="455613" y="7010402"/>
            <a:ext cx="11280656" cy="45719"/>
          </a:xfrm>
        </p:spPr>
        <p:txBody>
          <a:bodyPr/>
          <a:lstStyle/>
          <a:p>
            <a:endParaRPr/>
          </a:p>
        </p:txBody>
      </p:sp>
      <p:sp>
        <p:nvSpPr>
          <p:cNvPr id="15" name="Slide Number Placeholder 14"/>
          <p:cNvSpPr>
            <a:spLocks noGrp="1"/>
          </p:cNvSpPr>
          <p:nvPr>
            <p:ph type="sldNum" sz="quarter" idx="12"/>
          </p:nvPr>
        </p:nvSpPr>
        <p:spPr bwMode="white">
          <a:xfrm>
            <a:off x="11740895" y="7010398"/>
            <a:ext cx="447930" cy="45720"/>
          </a:xfrm>
        </p:spPr>
        <p:txBody>
          <a:bodyPr/>
          <a:lstStyle>
            <a:lvl1pPr>
              <a:defRPr sz="100">
                <a:solidFill>
                  <a:srgbClr val="E6E6E6"/>
                </a:solidFill>
              </a:defRPr>
            </a:lvl1pPr>
          </a:lstStyle>
          <a:p>
            <a:fld id="{BB333B34-C87C-402E-ABB0-13B7C9DEBBC4}" type="slidenum">
              <a:rPr lang="en-CA" smtClean="0"/>
              <a:pPr/>
              <a:t>‹#›</a:t>
            </a:fld>
            <a:endParaRPr lang="en-CA"/>
          </a:p>
        </p:txBody>
      </p:sp>
      <p:sp>
        <p:nvSpPr>
          <p:cNvPr id="7" name="Text Placeholder 6">
            <a:extLst>
              <a:ext uri="{FF2B5EF4-FFF2-40B4-BE49-F238E27FC236}">
                <a16:creationId xmlns:a16="http://schemas.microsoft.com/office/drawing/2014/main" id="{B23051F6-97A8-498B-82C1-AD3B80219492}"/>
              </a:ext>
            </a:extLst>
          </p:cNvPr>
          <p:cNvSpPr>
            <a:spLocks noGrp="1"/>
          </p:cNvSpPr>
          <p:nvPr>
            <p:ph type="body" sz="quarter" idx="13" hasCustomPrompt="1"/>
          </p:nvPr>
        </p:nvSpPr>
        <p:spPr>
          <a:xfrm>
            <a:off x="455613" y="3773692"/>
            <a:ext cx="7321061" cy="749823"/>
          </a:xfrm>
        </p:spPr>
        <p:txBody>
          <a:bodyPr/>
          <a:lstStyle>
            <a:lvl1pPr marL="0" indent="0">
              <a:lnSpc>
                <a:spcPct val="95000"/>
              </a:lnSpc>
              <a:buNone/>
              <a:defRPr sz="1799">
                <a:solidFill>
                  <a:schemeClr val="tx1"/>
                </a:solidFill>
                <a:latin typeface="+mj-lt"/>
              </a:defRPr>
            </a:lvl1pPr>
            <a:lvl2pPr marL="338227" indent="0">
              <a:buNone/>
              <a:defRPr>
                <a:solidFill>
                  <a:schemeClr val="bg1"/>
                </a:solidFill>
              </a:defRPr>
            </a:lvl2pPr>
            <a:lvl3pPr marL="685594" indent="0">
              <a:buNone/>
              <a:defRPr>
                <a:solidFill>
                  <a:schemeClr val="bg1"/>
                </a:solidFill>
              </a:defRPr>
            </a:lvl3pPr>
            <a:lvl4pPr marL="1014680" indent="0">
              <a:buNone/>
              <a:defRPr>
                <a:solidFill>
                  <a:schemeClr val="bg1"/>
                </a:solidFill>
              </a:defRPr>
            </a:lvl4pPr>
            <a:lvl5pPr marL="1380330" indent="0">
              <a:buNone/>
              <a:defRPr>
                <a:solidFill>
                  <a:schemeClr val="bg1"/>
                </a:solidFill>
              </a:defRPr>
            </a:lvl5pPr>
          </a:lstStyle>
          <a:p>
            <a:pPr lvl="0"/>
            <a:r>
              <a:rPr lang="en-CA" noProof="0"/>
              <a:t>Subtitle of presentation goes here</a:t>
            </a:r>
          </a:p>
        </p:txBody>
      </p:sp>
    </p:spTree>
    <p:extLst>
      <p:ext uri="{BB962C8B-B14F-4D97-AF65-F5344CB8AC3E}">
        <p14:creationId xmlns:p14="http://schemas.microsoft.com/office/powerpoint/2010/main" val="19541972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p:extLst>
    <p:ext uri="{DCECCB84-F9BA-43D5-87BE-67443E8EF086}">
      <p15:sldGuideLst xmlns:p15="http://schemas.microsoft.com/office/powerpoint/2012/main"/>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6342" y="472437"/>
            <a:ext cx="11274553" cy="792167"/>
          </a:xfrm>
        </p:spPr>
        <p:txBody>
          <a:bodyPr/>
          <a:lstStyle>
            <a:lvl1pPr>
              <a:defRPr baseline="0"/>
            </a:lvl1pPr>
          </a:lstStyle>
          <a:p>
            <a:r>
              <a:rPr lang="en-US" noProof="0"/>
              <a:t>Slide title</a:t>
            </a:r>
          </a:p>
        </p:txBody>
      </p:sp>
      <p:sp>
        <p:nvSpPr>
          <p:cNvPr id="3" name="Content Placeholder 2"/>
          <p:cNvSpPr>
            <a:spLocks noGrp="1"/>
          </p:cNvSpPr>
          <p:nvPr>
            <p:ph idx="1" hasCustomPrompt="1"/>
          </p:nvPr>
        </p:nvSpPr>
        <p:spPr>
          <a:xfrm>
            <a:off x="466343" y="1434190"/>
            <a:ext cx="11274552" cy="4584842"/>
          </a:xfrm>
        </p:spPr>
        <p:txBody>
          <a:bodyPr/>
          <a:lstStyle>
            <a:lvl1pPr>
              <a:defRPr/>
            </a:lvl1pPr>
            <a:lvl5pPr>
              <a:defRPr/>
            </a:lvl5pPr>
          </a:lstStyle>
          <a:p>
            <a:pPr lvl="0"/>
            <a:r>
              <a:rPr lang="en-US" noProof="0"/>
              <a:t>Click to add main bullet</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p:cNvSpPr>
            <a:spLocks noGrp="1"/>
          </p:cNvSpPr>
          <p:nvPr>
            <p:ph type="dt" sz="half" idx="10"/>
          </p:nvPr>
        </p:nvSpPr>
        <p:spPr>
          <a:xfrm>
            <a:off x="11740895" y="7010398"/>
            <a:ext cx="447930" cy="45720"/>
          </a:xfrm>
        </p:spPr>
        <p:txBody>
          <a:bodyPr/>
          <a:lstStyle/>
          <a:p>
            <a:fld id="{00AC8BC0-4B7F-45B2-9F9D-C2C3E01E876C}" type="datetime4">
              <a:rPr lang="en-CA" smtClean="0"/>
              <a:t>September 14, 2024</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a:xfrm>
            <a:off x="11449993" y="6399283"/>
            <a:ext cx="283219" cy="175694"/>
          </a:xfrm>
        </p:spPr>
        <p:txBody>
          <a:bodyPr/>
          <a:lstStyle/>
          <a:p>
            <a:fld id="{BB333B34-C87C-402E-ABB0-13B7C9DEBBC4}" type="slidenum">
              <a:rPr/>
              <a:t>‹#›</a:t>
            </a:fld>
            <a:endParaRPr/>
          </a:p>
        </p:txBody>
      </p:sp>
    </p:spTree>
    <p:extLst>
      <p:ext uri="{BB962C8B-B14F-4D97-AF65-F5344CB8AC3E}">
        <p14:creationId xmlns:p14="http://schemas.microsoft.com/office/powerpoint/2010/main" val="27393490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slide with subtitle">
    <p:bg>
      <p:bgPr>
        <a:solidFill>
          <a:schemeClr val="bg1"/>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A146B9A2-5B3A-4C43-B5A0-D51935827EB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rot="10800000">
            <a:off x="7178466" y="-6"/>
            <a:ext cx="5010357" cy="6858003"/>
          </a:xfrm>
          <a:prstGeom prst="rect">
            <a:avLst/>
          </a:prstGeom>
        </p:spPr>
      </p:pic>
      <p:sp>
        <p:nvSpPr>
          <p:cNvPr id="2" name="Title 1"/>
          <p:cNvSpPr>
            <a:spLocks noGrp="1"/>
          </p:cNvSpPr>
          <p:nvPr>
            <p:ph type="ctrTitle" hasCustomPrompt="1"/>
          </p:nvPr>
        </p:nvSpPr>
        <p:spPr>
          <a:xfrm>
            <a:off x="455614" y="554780"/>
            <a:ext cx="7321060" cy="3036177"/>
          </a:xfrm>
        </p:spPr>
        <p:txBody>
          <a:bodyPr anchor="b">
            <a:normAutofit/>
          </a:bodyPr>
          <a:lstStyle>
            <a:lvl1pPr>
              <a:lnSpc>
                <a:spcPct val="95000"/>
              </a:lnSpc>
              <a:defRPr sz="7200" b="1" baseline="0">
                <a:solidFill>
                  <a:schemeClr val="tx1"/>
                </a:solidFill>
              </a:defRPr>
            </a:lvl1pPr>
          </a:lstStyle>
          <a:p>
            <a:r>
              <a:rPr lang="en-US" noProof="0"/>
              <a:t>Title of </a:t>
            </a:r>
            <a:br>
              <a:rPr lang="en-US" noProof="0"/>
            </a:br>
            <a:r>
              <a:rPr lang="en-US" noProof="0"/>
              <a:t>presentation</a:t>
            </a:r>
          </a:p>
        </p:txBody>
      </p:sp>
      <p:sp>
        <p:nvSpPr>
          <p:cNvPr id="3" name="Subtitle 2"/>
          <p:cNvSpPr>
            <a:spLocks noGrp="1"/>
          </p:cNvSpPr>
          <p:nvPr>
            <p:ph type="subTitle" idx="1" hasCustomPrompt="1"/>
          </p:nvPr>
        </p:nvSpPr>
        <p:spPr>
          <a:xfrm>
            <a:off x="455613" y="4789255"/>
            <a:ext cx="7321061" cy="407584"/>
          </a:xfrm>
        </p:spPr>
        <p:txBody>
          <a:bodyPr anchor="b">
            <a:noAutofit/>
          </a:bodyPr>
          <a:lstStyle>
            <a:lvl1pPr marL="0" indent="0" algn="l">
              <a:lnSpc>
                <a:spcPct val="95000"/>
              </a:lnSpc>
              <a:spcBef>
                <a:spcPts val="0"/>
              </a:spcBef>
              <a:buNone/>
              <a:defRPr sz="1400" b="0" baseline="0">
                <a:solidFill>
                  <a:schemeClr val="tx1"/>
                </a:solidFill>
              </a:defRPr>
            </a:lvl1pPr>
            <a:lvl2pPr marL="0" indent="0" algn="r">
              <a:spcBef>
                <a:spcPts val="300"/>
              </a:spcBef>
              <a:buNone/>
              <a:defRPr sz="1200">
                <a:solidFill>
                  <a:schemeClr val="tx1"/>
                </a:solidFill>
              </a:defRPr>
            </a:lvl2pPr>
            <a:lvl3pPr marL="914400" indent="0" algn="r">
              <a:buNone/>
              <a:defRPr sz="1200">
                <a:solidFill>
                  <a:schemeClr val="tx1"/>
                </a:solidFill>
              </a:defRPr>
            </a:lvl3pPr>
            <a:lvl4pPr marL="1371600" indent="0" algn="r">
              <a:buNone/>
              <a:defRPr sz="1200">
                <a:solidFill>
                  <a:schemeClr val="tx1"/>
                </a:solidFill>
              </a:defRPr>
            </a:lvl4pPr>
            <a:lvl5pPr marL="1828800" indent="0" algn="r">
              <a:buNone/>
              <a:defRPr sz="1200">
                <a:solidFill>
                  <a:schemeClr val="tx1"/>
                </a:solidFill>
              </a:defRPr>
            </a:lvl5pPr>
            <a:lvl6pPr marL="2286000" indent="0" algn="r">
              <a:buNone/>
              <a:defRPr sz="1200">
                <a:solidFill>
                  <a:schemeClr val="tx1"/>
                </a:solidFill>
              </a:defRPr>
            </a:lvl6pPr>
            <a:lvl7pPr marL="2743200" indent="0" algn="r">
              <a:buNone/>
              <a:defRPr sz="1200">
                <a:solidFill>
                  <a:schemeClr val="tx1"/>
                </a:solidFill>
              </a:defRPr>
            </a:lvl7pPr>
            <a:lvl8pPr marL="3200400" indent="0" algn="r">
              <a:buNone/>
              <a:defRPr sz="1200">
                <a:solidFill>
                  <a:schemeClr val="tx1"/>
                </a:solidFill>
              </a:defRPr>
            </a:lvl8pPr>
            <a:lvl9pPr marL="3657600" indent="0" algn="r">
              <a:buNone/>
              <a:defRPr sz="1200">
                <a:solidFill>
                  <a:schemeClr val="tx1"/>
                </a:solidFill>
              </a:defRPr>
            </a:lvl9pPr>
          </a:lstStyle>
          <a:p>
            <a:r>
              <a:rPr lang="en-US" noProof="0"/>
              <a:t>Presenter Full Name</a:t>
            </a:r>
          </a:p>
        </p:txBody>
      </p:sp>
      <p:sp>
        <p:nvSpPr>
          <p:cNvPr id="13" name="Date Placeholder 12"/>
          <p:cNvSpPr>
            <a:spLocks noGrp="1"/>
          </p:cNvSpPr>
          <p:nvPr>
            <p:ph type="dt" sz="half" idx="10"/>
          </p:nvPr>
        </p:nvSpPr>
        <p:spPr bwMode="black">
          <a:xfrm>
            <a:off x="455613" y="5459994"/>
            <a:ext cx="7321060" cy="267194"/>
          </a:xfrm>
        </p:spPr>
        <p:txBody>
          <a:bodyPr anchor="t"/>
          <a:lstStyle>
            <a:lvl1pPr algn="l">
              <a:defRPr sz="1400">
                <a:solidFill>
                  <a:schemeClr val="tx1"/>
                </a:solidFill>
              </a:defRPr>
            </a:lvl1pPr>
          </a:lstStyle>
          <a:p>
            <a:fld id="{EE08E108-527B-4B52-98A7-35210C16A695}" type="datetime4">
              <a:rPr lang="en-US" noProof="0" smtClean="0"/>
              <a:t>September 14, 2024</a:t>
            </a:fld>
            <a:endParaRPr lang="en-US" noProof="0"/>
          </a:p>
        </p:txBody>
      </p:sp>
      <p:sp>
        <p:nvSpPr>
          <p:cNvPr id="14" name="Footer Placeholder 13"/>
          <p:cNvSpPr>
            <a:spLocks noGrp="1"/>
          </p:cNvSpPr>
          <p:nvPr>
            <p:ph type="ftr" sz="quarter" idx="11"/>
          </p:nvPr>
        </p:nvSpPr>
        <p:spPr>
          <a:xfrm>
            <a:off x="455613" y="7010400"/>
            <a:ext cx="11280656" cy="45719"/>
          </a:xfrm>
        </p:spPr>
        <p:txBody>
          <a:bodyPr/>
          <a:lstStyle/>
          <a:p>
            <a:endParaRPr/>
          </a:p>
        </p:txBody>
      </p:sp>
      <p:sp>
        <p:nvSpPr>
          <p:cNvPr id="15" name="Slide Number Placeholder 14"/>
          <p:cNvSpPr>
            <a:spLocks noGrp="1"/>
          </p:cNvSpPr>
          <p:nvPr>
            <p:ph type="sldNum" sz="quarter" idx="12"/>
          </p:nvPr>
        </p:nvSpPr>
        <p:spPr bwMode="white">
          <a:xfrm>
            <a:off x="11740895" y="7010398"/>
            <a:ext cx="447930" cy="45720"/>
          </a:xfrm>
        </p:spPr>
        <p:txBody>
          <a:bodyPr/>
          <a:lstStyle>
            <a:lvl1pPr>
              <a:defRPr sz="100">
                <a:solidFill>
                  <a:srgbClr val="E6E6E6"/>
                </a:solidFill>
              </a:defRPr>
            </a:lvl1pPr>
          </a:lstStyle>
          <a:p>
            <a:fld id="{BB333B34-C87C-402E-ABB0-13B7C9DEBBC4}" type="slidenum">
              <a:rPr lang="en-CA" smtClean="0"/>
              <a:pPr/>
              <a:t>‹#›</a:t>
            </a:fld>
            <a:endParaRPr lang="en-CA"/>
          </a:p>
        </p:txBody>
      </p:sp>
      <p:sp>
        <p:nvSpPr>
          <p:cNvPr id="7" name="Text Placeholder 6">
            <a:extLst>
              <a:ext uri="{FF2B5EF4-FFF2-40B4-BE49-F238E27FC236}">
                <a16:creationId xmlns:a16="http://schemas.microsoft.com/office/drawing/2014/main" id="{B23051F6-97A8-498B-82C1-AD3B80219492}"/>
              </a:ext>
            </a:extLst>
          </p:cNvPr>
          <p:cNvSpPr>
            <a:spLocks noGrp="1"/>
          </p:cNvSpPr>
          <p:nvPr>
            <p:ph type="body" sz="quarter" idx="13" hasCustomPrompt="1"/>
          </p:nvPr>
        </p:nvSpPr>
        <p:spPr>
          <a:xfrm>
            <a:off x="455613" y="3773690"/>
            <a:ext cx="7321061" cy="749823"/>
          </a:xfrm>
        </p:spPr>
        <p:txBody>
          <a:bodyPr/>
          <a:lstStyle>
            <a:lvl1pPr marL="0" indent="0">
              <a:lnSpc>
                <a:spcPct val="95000"/>
              </a:lnSpc>
              <a:buNone/>
              <a:defRPr sz="1800">
                <a:solidFill>
                  <a:schemeClr val="tx1"/>
                </a:solidFill>
                <a:latin typeface="+mj-lt"/>
              </a:defRPr>
            </a:lvl1pPr>
            <a:lvl2pPr marL="338328" indent="0">
              <a:buNone/>
              <a:defRPr>
                <a:solidFill>
                  <a:schemeClr val="bg1"/>
                </a:solidFill>
              </a:defRPr>
            </a:lvl2pPr>
            <a:lvl3pPr marL="685800" indent="0">
              <a:buNone/>
              <a:defRPr>
                <a:solidFill>
                  <a:schemeClr val="bg1"/>
                </a:solidFill>
              </a:defRPr>
            </a:lvl3pPr>
            <a:lvl4pPr marL="1014984" indent="0">
              <a:buNone/>
              <a:defRPr>
                <a:solidFill>
                  <a:schemeClr val="bg1"/>
                </a:solidFill>
              </a:defRPr>
            </a:lvl4pPr>
            <a:lvl5pPr marL="1380744" indent="0">
              <a:buNone/>
              <a:defRPr>
                <a:solidFill>
                  <a:schemeClr val="bg1"/>
                </a:solidFill>
              </a:defRPr>
            </a:lvl5pPr>
          </a:lstStyle>
          <a:p>
            <a:pPr lvl="0"/>
            <a:r>
              <a:rPr lang="en-US" noProof="0"/>
              <a:t>Subtitle of presentation goes here</a:t>
            </a:r>
          </a:p>
        </p:txBody>
      </p:sp>
    </p:spTree>
    <p:extLst>
      <p:ext uri="{BB962C8B-B14F-4D97-AF65-F5344CB8AC3E}">
        <p14:creationId xmlns:p14="http://schemas.microsoft.com/office/powerpoint/2010/main" val="19541972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p:extLst>
    <p:ext uri="{DCECCB84-F9BA-43D5-87BE-67443E8EF086}">
      <p15:sldGuideLst xmlns:p15="http://schemas.microsoft.com/office/powerpoint/2012/main"/>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nd content with sourc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6342" y="472437"/>
            <a:ext cx="11274553" cy="792167"/>
          </a:xfrm>
        </p:spPr>
        <p:txBody>
          <a:bodyPr/>
          <a:lstStyle>
            <a:lvl1pPr>
              <a:defRPr baseline="0"/>
            </a:lvl1pPr>
          </a:lstStyle>
          <a:p>
            <a:r>
              <a:rPr lang="en-CA" noProof="0"/>
              <a:t>Slide title</a:t>
            </a:r>
          </a:p>
        </p:txBody>
      </p:sp>
      <p:sp>
        <p:nvSpPr>
          <p:cNvPr id="3" name="Content Placeholder 2"/>
          <p:cNvSpPr>
            <a:spLocks noGrp="1"/>
          </p:cNvSpPr>
          <p:nvPr>
            <p:ph idx="1" hasCustomPrompt="1"/>
          </p:nvPr>
        </p:nvSpPr>
        <p:spPr>
          <a:xfrm>
            <a:off x="466343" y="1434190"/>
            <a:ext cx="11274552" cy="4584842"/>
          </a:xfrm>
        </p:spPr>
        <p:txBody>
          <a:bodyPr/>
          <a:lstStyle>
            <a:lvl1pPr>
              <a:defRPr/>
            </a:lvl1pPr>
            <a:lvl5pPr>
              <a:defRPr/>
            </a:lvl5pPr>
          </a:lstStyle>
          <a:p>
            <a:pPr lvl="0"/>
            <a:r>
              <a:rPr lang="en-US" noProof="0"/>
              <a:t>Click to add main bullet</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p:cNvSpPr>
            <a:spLocks noGrp="1"/>
          </p:cNvSpPr>
          <p:nvPr>
            <p:ph type="dt" sz="half" idx="10"/>
          </p:nvPr>
        </p:nvSpPr>
        <p:spPr>
          <a:xfrm>
            <a:off x="11740895" y="7010398"/>
            <a:ext cx="447930" cy="45720"/>
          </a:xfrm>
        </p:spPr>
        <p:txBody>
          <a:bodyPr/>
          <a:lstStyle/>
          <a:p>
            <a:fld id="{A2E7EEF7-2239-440B-8A6E-F3B93774E491}" type="datetime4">
              <a:rPr lang="en-CA" smtClean="0"/>
              <a:t>September 14, 2024</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a:xfrm>
            <a:off x="11449993" y="6399283"/>
            <a:ext cx="283219" cy="175694"/>
          </a:xfrm>
        </p:spPr>
        <p:txBody>
          <a:bodyPr/>
          <a:lstStyle/>
          <a:p>
            <a:fld id="{BB333B34-C87C-402E-ABB0-13B7C9DEBBC4}" type="slidenum">
              <a:rPr/>
              <a:t>‹#›</a:t>
            </a:fld>
            <a:endParaRPr/>
          </a:p>
        </p:txBody>
      </p:sp>
      <p:sp>
        <p:nvSpPr>
          <p:cNvPr id="9" name="Text Placeholder 8">
            <a:extLst>
              <a:ext uri="{FF2B5EF4-FFF2-40B4-BE49-F238E27FC236}">
                <a16:creationId xmlns:a16="http://schemas.microsoft.com/office/drawing/2014/main" id="{9DE9F8E0-BCC7-4049-9B66-CBD41765F7B5}"/>
              </a:ext>
            </a:extLst>
          </p:cNvPr>
          <p:cNvSpPr>
            <a:spLocks noGrp="1"/>
          </p:cNvSpPr>
          <p:nvPr>
            <p:ph type="body" sz="quarter" idx="13" hasCustomPrompt="1"/>
          </p:nvPr>
        </p:nvSpPr>
        <p:spPr>
          <a:xfrm>
            <a:off x="2205300" y="6168123"/>
            <a:ext cx="8929104" cy="402451"/>
          </a:xfrm>
        </p:spPr>
        <p:txBody>
          <a:bodyPr anchor="b"/>
          <a:lstStyle>
            <a:lvl1pPr marL="0" indent="0">
              <a:lnSpc>
                <a:spcPct val="95000"/>
              </a:lnSpc>
              <a:spcBef>
                <a:spcPts val="0"/>
              </a:spcBef>
              <a:buNone/>
              <a:defRPr sz="800">
                <a:latin typeface="Arial" panose="020B0604020202020204" pitchFamily="34" charset="0"/>
              </a:defRPr>
            </a:lvl1pPr>
            <a:lvl2pPr marL="0" indent="0">
              <a:lnSpc>
                <a:spcPct val="95000"/>
              </a:lnSpc>
              <a:spcBef>
                <a:spcPts val="0"/>
              </a:spcBef>
              <a:buNone/>
              <a:defRPr sz="800">
                <a:latin typeface="Arial" panose="00000400000000000000" pitchFamily="2" charset="0"/>
              </a:defRPr>
            </a:lvl2pPr>
            <a:lvl3pPr marL="0" indent="0">
              <a:lnSpc>
                <a:spcPct val="95000"/>
              </a:lnSpc>
              <a:spcBef>
                <a:spcPts val="0"/>
              </a:spcBef>
              <a:buNone/>
              <a:defRPr sz="800">
                <a:latin typeface="Arial" panose="00000400000000000000" pitchFamily="2" charset="0"/>
              </a:defRPr>
            </a:lvl3pPr>
            <a:lvl4pPr marL="0" indent="0">
              <a:lnSpc>
                <a:spcPct val="95000"/>
              </a:lnSpc>
              <a:spcBef>
                <a:spcPts val="0"/>
              </a:spcBef>
              <a:buNone/>
              <a:defRPr sz="800">
                <a:latin typeface="Arial" panose="00000400000000000000" pitchFamily="2" charset="0"/>
              </a:defRPr>
            </a:lvl4pPr>
            <a:lvl5pPr marL="0" indent="0">
              <a:lnSpc>
                <a:spcPct val="95000"/>
              </a:lnSpc>
              <a:spcBef>
                <a:spcPts val="0"/>
              </a:spcBef>
              <a:buNone/>
              <a:defRPr sz="800">
                <a:latin typeface="Arial" panose="00000400000000000000" pitchFamily="2" charset="0"/>
              </a:defRPr>
            </a:lvl5pPr>
            <a:lvl6pPr marL="0" indent="0">
              <a:lnSpc>
                <a:spcPct val="95000"/>
              </a:lnSpc>
              <a:spcBef>
                <a:spcPts val="0"/>
              </a:spcBef>
              <a:buNone/>
              <a:defRPr sz="800">
                <a:latin typeface="Arial" panose="00000400000000000000" pitchFamily="2" charset="0"/>
              </a:defRPr>
            </a:lvl6pPr>
            <a:lvl7pPr marL="0" indent="0">
              <a:lnSpc>
                <a:spcPct val="95000"/>
              </a:lnSpc>
              <a:spcBef>
                <a:spcPts val="0"/>
              </a:spcBef>
              <a:buNone/>
              <a:defRPr sz="800">
                <a:latin typeface="Arial" panose="00000400000000000000" pitchFamily="2" charset="0"/>
              </a:defRPr>
            </a:lvl7pPr>
            <a:lvl8pPr marL="0" indent="0">
              <a:lnSpc>
                <a:spcPct val="95000"/>
              </a:lnSpc>
              <a:spcBef>
                <a:spcPts val="0"/>
              </a:spcBef>
              <a:buNone/>
              <a:defRPr sz="800">
                <a:latin typeface="Arial" panose="00000400000000000000" pitchFamily="2" charset="0"/>
              </a:defRPr>
            </a:lvl8pPr>
            <a:lvl9pPr marL="0" indent="0">
              <a:lnSpc>
                <a:spcPct val="95000"/>
              </a:lnSpc>
              <a:spcBef>
                <a:spcPts val="0"/>
              </a:spcBef>
              <a:buNone/>
              <a:defRPr sz="800">
                <a:latin typeface="Arial" panose="00000400000000000000" pitchFamily="2" charset="0"/>
              </a:defRPr>
            </a:lvl9pPr>
          </a:lstStyle>
          <a:p>
            <a:pPr lvl="0"/>
            <a:r>
              <a:rPr lang="en-US" sz="800" noProof="0">
                <a:latin typeface="Arial" panose="020B0303040401060103" pitchFamily="34" charset="0"/>
                <a:cs typeface="Arial" panose="020B0604020202020204" pitchFamily="34" charset="0"/>
              </a:rPr>
              <a:t>Source text should be Arial, size 8. </a:t>
            </a:r>
            <a:endParaRPr lang="en-US" noProof="0"/>
          </a:p>
        </p:txBody>
      </p:sp>
    </p:spTree>
    <p:extLst>
      <p:ext uri="{BB962C8B-B14F-4D97-AF65-F5344CB8AC3E}">
        <p14:creationId xmlns:p14="http://schemas.microsoft.com/office/powerpoint/2010/main" val="793384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527C25E0-5C72-4BF6-BE5E-DE72BD8BC6A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rot="10800000">
            <a:off x="9485832" y="0"/>
            <a:ext cx="2702992" cy="6858000"/>
          </a:xfrm>
          <a:prstGeom prst="rect">
            <a:avLst/>
          </a:prstGeom>
        </p:spPr>
      </p:pic>
      <p:sp>
        <p:nvSpPr>
          <p:cNvPr id="2" name="Title 1">
            <a:extLst>
              <a:ext uri="{FF2B5EF4-FFF2-40B4-BE49-F238E27FC236}">
                <a16:creationId xmlns:a16="http://schemas.microsoft.com/office/drawing/2014/main" id="{404932F7-6B32-4C34-AD3E-BF597CA11209}"/>
              </a:ext>
            </a:extLst>
          </p:cNvPr>
          <p:cNvSpPr>
            <a:spLocks noGrp="1"/>
          </p:cNvSpPr>
          <p:nvPr>
            <p:ph type="title" hasCustomPrompt="1"/>
          </p:nvPr>
        </p:nvSpPr>
        <p:spPr>
          <a:xfrm>
            <a:off x="466343" y="472437"/>
            <a:ext cx="8935565" cy="792167"/>
          </a:xfrm>
        </p:spPr>
        <p:txBody>
          <a:bodyPr/>
          <a:lstStyle>
            <a:lvl1pPr>
              <a:defRPr/>
            </a:lvl1pPr>
          </a:lstStyle>
          <a:p>
            <a:r>
              <a:rPr lang="en-US" noProof="0"/>
              <a:t>Agenda slide title</a:t>
            </a:r>
          </a:p>
        </p:txBody>
      </p:sp>
      <p:sp>
        <p:nvSpPr>
          <p:cNvPr id="3" name="Date Placeholder 2">
            <a:extLst>
              <a:ext uri="{FF2B5EF4-FFF2-40B4-BE49-F238E27FC236}">
                <a16:creationId xmlns:a16="http://schemas.microsoft.com/office/drawing/2014/main" id="{5194783F-45F3-432B-A08E-B5187165F08F}"/>
              </a:ext>
            </a:extLst>
          </p:cNvPr>
          <p:cNvSpPr>
            <a:spLocks noGrp="1"/>
          </p:cNvSpPr>
          <p:nvPr>
            <p:ph type="dt" sz="half" idx="10"/>
          </p:nvPr>
        </p:nvSpPr>
        <p:spPr/>
        <p:txBody>
          <a:bodyPr/>
          <a:lstStyle/>
          <a:p>
            <a:fld id="{B2679580-1DE4-4AED-B4F0-F01E2D77314B}" type="datetime4">
              <a:rPr lang="en-CA" smtClean="0"/>
              <a:t>September 14, 2024</a:t>
            </a:fld>
            <a:endParaRPr lang="en-US"/>
          </a:p>
        </p:txBody>
      </p:sp>
      <p:sp>
        <p:nvSpPr>
          <p:cNvPr id="4" name="Footer Placeholder 3">
            <a:extLst>
              <a:ext uri="{FF2B5EF4-FFF2-40B4-BE49-F238E27FC236}">
                <a16:creationId xmlns:a16="http://schemas.microsoft.com/office/drawing/2014/main" id="{5484AD97-4B30-4713-8D26-04AAD8A60468}"/>
              </a:ext>
            </a:extLst>
          </p:cNvPr>
          <p:cNvSpPr>
            <a:spLocks noGrp="1"/>
          </p:cNvSpPr>
          <p:nvPr>
            <p:ph type="ftr" sz="quarter" idx="11"/>
          </p:nvPr>
        </p:nvSpPr>
        <p:spPr/>
        <p:txBody>
          <a:bodyPr/>
          <a:lstStyle/>
          <a:p>
            <a:endParaRPr lang="en-CA"/>
          </a:p>
        </p:txBody>
      </p:sp>
      <p:sp>
        <p:nvSpPr>
          <p:cNvPr id="5" name="Slide Number Placeholder 4">
            <a:extLst>
              <a:ext uri="{FF2B5EF4-FFF2-40B4-BE49-F238E27FC236}">
                <a16:creationId xmlns:a16="http://schemas.microsoft.com/office/drawing/2014/main" id="{4151261F-A43F-4893-A9BE-991C000EBEE7}"/>
              </a:ext>
            </a:extLst>
          </p:cNvPr>
          <p:cNvSpPr>
            <a:spLocks noGrp="1"/>
          </p:cNvSpPr>
          <p:nvPr>
            <p:ph type="sldNum" sz="quarter" idx="12"/>
          </p:nvPr>
        </p:nvSpPr>
        <p:spPr>
          <a:xfrm>
            <a:off x="11109076" y="6399283"/>
            <a:ext cx="283219" cy="175694"/>
          </a:xfrm>
        </p:spPr>
        <p:txBody>
          <a:bodyPr/>
          <a:lstStyle/>
          <a:p>
            <a:fld id="{BB333B34-C87C-402E-ABB0-13B7C9DEBBC4}" type="slidenum">
              <a:rPr lang="en-CA" smtClean="0"/>
              <a:pPr/>
              <a:t>‹#›</a:t>
            </a:fld>
            <a:endParaRPr lang="en-CA"/>
          </a:p>
        </p:txBody>
      </p:sp>
      <p:sp>
        <p:nvSpPr>
          <p:cNvPr id="9" name="Text Placeholder 8">
            <a:extLst>
              <a:ext uri="{FF2B5EF4-FFF2-40B4-BE49-F238E27FC236}">
                <a16:creationId xmlns:a16="http://schemas.microsoft.com/office/drawing/2014/main" id="{695B93E3-EEA6-456D-B67D-D16BEF52559A}"/>
              </a:ext>
            </a:extLst>
          </p:cNvPr>
          <p:cNvSpPr>
            <a:spLocks noGrp="1"/>
          </p:cNvSpPr>
          <p:nvPr>
            <p:ph type="body" sz="quarter" idx="13" hasCustomPrompt="1"/>
          </p:nvPr>
        </p:nvSpPr>
        <p:spPr>
          <a:xfrm>
            <a:off x="466343" y="1434190"/>
            <a:ext cx="4236689" cy="4584842"/>
          </a:xfrm>
        </p:spPr>
        <p:txBody>
          <a:bodyPr/>
          <a:lstStyle>
            <a:lvl1pPr>
              <a:buSzPct val="115000"/>
              <a:defRPr/>
            </a:lvl1pPr>
            <a:lvl2pPr>
              <a:buSzPct val="115000"/>
              <a:defRPr/>
            </a:lvl2pPr>
            <a:lvl3pPr>
              <a:buSzPct val="115000"/>
              <a:defRPr/>
            </a:lvl3pPr>
            <a:lvl4pPr>
              <a:buSzPct val="115000"/>
              <a:defRPr/>
            </a:lvl4pPr>
            <a:lvl5pPr marL="1609344" indent="-228600">
              <a:buSzPct val="115000"/>
              <a:defRPr lang="en-US" sz="1400" kern="1200" dirty="0" smtClean="0">
                <a:solidFill>
                  <a:schemeClr val="tx1"/>
                </a:solidFill>
                <a:latin typeface="+mn-lt"/>
                <a:ea typeface="+mn-ea"/>
                <a:cs typeface="+mn-cs"/>
              </a:defRPr>
            </a:lvl5pPr>
            <a:lvl6pPr marL="1598613" indent="-228600">
              <a:buFont typeface="Arial" panose="020B0604020202020204" pitchFamily="34" charset="0"/>
              <a:buChar char="•"/>
              <a:defRPr sz="1400"/>
            </a:lvl6pPr>
            <a:lvl7pPr>
              <a:buSzPct val="115000"/>
              <a:defRPr lang="en-US" sz="1400" kern="1200" dirty="0">
                <a:solidFill>
                  <a:schemeClr val="tx1"/>
                </a:solidFill>
                <a:latin typeface="+mn-lt"/>
                <a:ea typeface="+mn-ea"/>
                <a:cs typeface="+mn-cs"/>
              </a:defRPr>
            </a:lvl7pPr>
            <a:lvl8pPr>
              <a:buSzPct val="115000"/>
              <a:defRPr/>
            </a:lvl8pPr>
            <a:lvl9pPr>
              <a:buSzPct val="115000"/>
              <a:defRPr/>
            </a:lvl9pPr>
          </a:lstStyle>
          <a:p>
            <a:pPr lvl="0"/>
            <a:r>
              <a:rPr lang="en-CA" noProof="0"/>
              <a:t>Section </a:t>
            </a:r>
            <a:r>
              <a:rPr lang="en-US" noProof="0"/>
              <a:t>headline</a:t>
            </a:r>
            <a:r>
              <a:rPr lang="en-CA" noProof="0"/>
              <a:t> or item 1</a:t>
            </a:r>
          </a:p>
          <a:p>
            <a:pPr lvl="1"/>
            <a:r>
              <a:rPr lang="en-CA" noProof="0"/>
              <a:t>Item 2</a:t>
            </a:r>
          </a:p>
          <a:p>
            <a:pPr lvl="2"/>
            <a:r>
              <a:rPr lang="en-CA" noProof="0"/>
              <a:t>Item 3</a:t>
            </a:r>
          </a:p>
          <a:p>
            <a:pPr lvl="3"/>
            <a:r>
              <a:rPr lang="en-CA" noProof="0"/>
              <a:t>Item 4</a:t>
            </a:r>
          </a:p>
          <a:p>
            <a:pPr lvl="4"/>
            <a:r>
              <a:rPr lang="en-CA" noProof="0"/>
              <a:t>Item 5</a:t>
            </a:r>
          </a:p>
          <a:p>
            <a:pPr marL="1609344" lvl="6" indent="-228600" algn="l" defTabSz="914400" rtl="0" eaLnBrk="1" latinLnBrk="0" hangingPunct="1">
              <a:lnSpc>
                <a:spcPct val="95000"/>
              </a:lnSpc>
              <a:spcBef>
                <a:spcPts val="600"/>
              </a:spcBef>
              <a:buClr>
                <a:schemeClr val="tx1"/>
              </a:buClr>
              <a:buSzPct val="115000"/>
              <a:buFont typeface="Arial" panose="020B0604020202020204" pitchFamily="34" charset="0"/>
              <a:buChar char="•"/>
            </a:pPr>
            <a:r>
              <a:rPr lang="en-CA" noProof="0"/>
              <a:t>Item 6</a:t>
            </a:r>
          </a:p>
          <a:p>
            <a:pPr lvl="6"/>
            <a:r>
              <a:rPr lang="en-CA" noProof="0"/>
              <a:t>Item 7</a:t>
            </a:r>
          </a:p>
          <a:p>
            <a:pPr lvl="7"/>
            <a:r>
              <a:rPr lang="en-CA" noProof="0"/>
              <a:t>Item 8</a:t>
            </a:r>
          </a:p>
          <a:p>
            <a:pPr lvl="8"/>
            <a:r>
              <a:rPr lang="en-CA" noProof="0"/>
              <a:t>Item 9</a:t>
            </a:r>
          </a:p>
        </p:txBody>
      </p:sp>
      <p:sp>
        <p:nvSpPr>
          <p:cNvPr id="12" name="Text Placeholder 8">
            <a:extLst>
              <a:ext uri="{FF2B5EF4-FFF2-40B4-BE49-F238E27FC236}">
                <a16:creationId xmlns:a16="http://schemas.microsoft.com/office/drawing/2014/main" id="{2507130D-B493-4337-BB0F-5DB874909A70}"/>
              </a:ext>
            </a:extLst>
          </p:cNvPr>
          <p:cNvSpPr>
            <a:spLocks noGrp="1"/>
          </p:cNvSpPr>
          <p:nvPr>
            <p:ph type="body" sz="quarter" idx="14" hasCustomPrompt="1"/>
          </p:nvPr>
        </p:nvSpPr>
        <p:spPr>
          <a:xfrm>
            <a:off x="5165218" y="1434189"/>
            <a:ext cx="4236689" cy="4594268"/>
          </a:xfrm>
        </p:spPr>
        <p:txBody>
          <a:bodyPr/>
          <a:lstStyle>
            <a:lvl1pPr>
              <a:defRPr/>
            </a:lvl1pPr>
            <a:lvl2pPr>
              <a:defRPr/>
            </a:lvl2pPr>
            <a:lvl3pPr>
              <a:defRPr/>
            </a:lvl3pPr>
            <a:lvl4pPr>
              <a:defRPr/>
            </a:lvl4pPr>
            <a:lvl5pPr marL="1609344" indent="-228600">
              <a:defRPr lang="en-US" sz="1400" kern="1200" dirty="0" smtClean="0">
                <a:solidFill>
                  <a:schemeClr val="tx1"/>
                </a:solidFill>
                <a:latin typeface="+mn-lt"/>
                <a:ea typeface="+mn-ea"/>
                <a:cs typeface="+mn-cs"/>
              </a:defRPr>
            </a:lvl5pPr>
            <a:lvl6pPr marL="1598613" indent="-228600">
              <a:buFont typeface="Arial" panose="020B0604020202020204" pitchFamily="34" charset="0"/>
              <a:buChar char="•"/>
              <a:defRPr sz="1400"/>
            </a:lvl6pPr>
            <a:lvl7pPr>
              <a:defRPr lang="en-US" sz="1400" kern="1200" dirty="0">
                <a:solidFill>
                  <a:schemeClr val="tx1"/>
                </a:solidFill>
                <a:latin typeface="+mn-lt"/>
                <a:ea typeface="+mn-ea"/>
                <a:cs typeface="+mn-cs"/>
              </a:defRPr>
            </a:lvl7pPr>
          </a:lstStyle>
          <a:p>
            <a:pPr lvl="0"/>
            <a:r>
              <a:rPr lang="en-US" noProof="0"/>
              <a:t>Section headline or item 1</a:t>
            </a:r>
          </a:p>
          <a:p>
            <a:pPr lvl="1"/>
            <a:r>
              <a:rPr lang="en-US" noProof="0"/>
              <a:t>Item 2</a:t>
            </a:r>
          </a:p>
          <a:p>
            <a:pPr lvl="2"/>
            <a:r>
              <a:rPr lang="en-US" noProof="0"/>
              <a:t>Item 3</a:t>
            </a:r>
          </a:p>
          <a:p>
            <a:pPr lvl="3"/>
            <a:r>
              <a:rPr lang="en-US" noProof="0"/>
              <a:t>Item 4</a:t>
            </a:r>
          </a:p>
          <a:p>
            <a:pPr lvl="4"/>
            <a:r>
              <a:rPr lang="en-US" noProof="0"/>
              <a:t>Item 5</a:t>
            </a:r>
          </a:p>
          <a:p>
            <a:pPr marL="1609344" lvl="6" indent="-228600" algn="l" defTabSz="914400" rtl="0" eaLnBrk="1" latinLnBrk="0" hangingPunct="1">
              <a:lnSpc>
                <a:spcPct val="95000"/>
              </a:lnSpc>
              <a:spcBef>
                <a:spcPts val="600"/>
              </a:spcBef>
              <a:buClr>
                <a:schemeClr val="tx1"/>
              </a:buClr>
              <a:buSzPct val="115000"/>
              <a:buFont typeface="Arial" panose="020B0604020202020204" pitchFamily="34" charset="0"/>
              <a:buChar char="•"/>
            </a:pPr>
            <a:r>
              <a:rPr lang="en-US" noProof="0"/>
              <a:t>Item 6</a:t>
            </a:r>
          </a:p>
          <a:p>
            <a:pPr lvl="6"/>
            <a:r>
              <a:rPr lang="en-US" noProof="0"/>
              <a:t>Item 7</a:t>
            </a:r>
          </a:p>
          <a:p>
            <a:pPr lvl="7"/>
            <a:r>
              <a:rPr lang="en-US" noProof="0"/>
              <a:t>Item 8</a:t>
            </a:r>
          </a:p>
          <a:p>
            <a:pPr lvl="8"/>
            <a:r>
              <a:rPr lang="en-US" noProof="0"/>
              <a:t>Item 9</a:t>
            </a:r>
          </a:p>
        </p:txBody>
      </p:sp>
    </p:spTree>
    <p:extLst>
      <p:ext uri="{BB962C8B-B14F-4D97-AF65-F5344CB8AC3E}">
        <p14:creationId xmlns:p14="http://schemas.microsoft.com/office/powerpoint/2010/main" val="9652605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able/Char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6342" y="472437"/>
            <a:ext cx="11274553" cy="792167"/>
          </a:xfrm>
        </p:spPr>
        <p:txBody>
          <a:bodyPr/>
          <a:lstStyle>
            <a:lvl1pPr>
              <a:defRPr baseline="0"/>
            </a:lvl1pPr>
          </a:lstStyle>
          <a:p>
            <a:r>
              <a:rPr lang="en-US" noProof="0"/>
              <a:t>Slide title</a:t>
            </a:r>
          </a:p>
        </p:txBody>
      </p:sp>
      <p:sp>
        <p:nvSpPr>
          <p:cNvPr id="3" name="Content Placeholder 2"/>
          <p:cNvSpPr>
            <a:spLocks noGrp="1"/>
          </p:cNvSpPr>
          <p:nvPr>
            <p:ph idx="1" hasCustomPrompt="1"/>
          </p:nvPr>
        </p:nvSpPr>
        <p:spPr>
          <a:xfrm>
            <a:off x="466343" y="1454965"/>
            <a:ext cx="11274552" cy="4555357"/>
          </a:xfrm>
        </p:spPr>
        <p:txBody>
          <a:bodyPr/>
          <a:lstStyle>
            <a:lvl1pPr>
              <a:defRPr sz="1400"/>
            </a:lvl1pPr>
          </a:lstStyle>
          <a:p>
            <a:pPr lvl="0"/>
            <a:r>
              <a:rPr lang="en-US" noProof="0"/>
              <a:t>Click icon to add table or chart</a:t>
            </a:r>
          </a:p>
        </p:txBody>
      </p:sp>
      <p:sp>
        <p:nvSpPr>
          <p:cNvPr id="4" name="Date Placeholder 3"/>
          <p:cNvSpPr>
            <a:spLocks noGrp="1"/>
          </p:cNvSpPr>
          <p:nvPr>
            <p:ph type="dt" sz="half" idx="10"/>
          </p:nvPr>
        </p:nvSpPr>
        <p:spPr>
          <a:xfrm>
            <a:off x="11740895" y="7010398"/>
            <a:ext cx="447930" cy="45720"/>
          </a:xfrm>
        </p:spPr>
        <p:txBody>
          <a:bodyPr/>
          <a:lstStyle/>
          <a:p>
            <a:fld id="{516914B5-AEA6-47C1-80F7-C7FD18A22EA2}" type="datetime4">
              <a:rPr lang="en-CA" smtClean="0"/>
              <a:t>September 14, 2024</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a:xfrm>
            <a:off x="11449993" y="6399283"/>
            <a:ext cx="283219" cy="175694"/>
          </a:xfrm>
        </p:spPr>
        <p:txBody>
          <a:bodyPr/>
          <a:lstStyle/>
          <a:p>
            <a:fld id="{BB333B34-C87C-402E-ABB0-13B7C9DEBBC4}" type="slidenum">
              <a:rPr/>
              <a:t>‹#›</a:t>
            </a:fld>
            <a:endParaRPr/>
          </a:p>
        </p:txBody>
      </p:sp>
      <p:sp>
        <p:nvSpPr>
          <p:cNvPr id="7" name="Text Placeholder 8">
            <a:extLst>
              <a:ext uri="{FF2B5EF4-FFF2-40B4-BE49-F238E27FC236}">
                <a16:creationId xmlns:a16="http://schemas.microsoft.com/office/drawing/2014/main" id="{09DA36B3-22EA-47CB-9DCD-C1A0BC2D239E}"/>
              </a:ext>
            </a:extLst>
          </p:cNvPr>
          <p:cNvSpPr>
            <a:spLocks noGrp="1"/>
          </p:cNvSpPr>
          <p:nvPr>
            <p:ph type="body" sz="quarter" idx="13" hasCustomPrompt="1"/>
          </p:nvPr>
        </p:nvSpPr>
        <p:spPr>
          <a:xfrm>
            <a:off x="2205300" y="6168123"/>
            <a:ext cx="8929103" cy="402451"/>
          </a:xfrm>
        </p:spPr>
        <p:txBody>
          <a:bodyPr anchor="b"/>
          <a:lstStyle>
            <a:lvl1pPr marL="0" indent="0">
              <a:lnSpc>
                <a:spcPct val="95000"/>
              </a:lnSpc>
              <a:spcBef>
                <a:spcPts val="0"/>
              </a:spcBef>
              <a:buNone/>
              <a:defRPr sz="800">
                <a:latin typeface="Arial" panose="020B0604020202020204" pitchFamily="34" charset="0"/>
              </a:defRPr>
            </a:lvl1pPr>
            <a:lvl2pPr marL="0" indent="0">
              <a:lnSpc>
                <a:spcPct val="95000"/>
              </a:lnSpc>
              <a:spcBef>
                <a:spcPts val="0"/>
              </a:spcBef>
              <a:buNone/>
              <a:defRPr sz="800">
                <a:latin typeface="Arial" panose="00000400000000000000" pitchFamily="2" charset="0"/>
              </a:defRPr>
            </a:lvl2pPr>
            <a:lvl3pPr marL="0" indent="0">
              <a:lnSpc>
                <a:spcPct val="95000"/>
              </a:lnSpc>
              <a:spcBef>
                <a:spcPts val="0"/>
              </a:spcBef>
              <a:buNone/>
              <a:defRPr sz="800">
                <a:latin typeface="Arial" panose="00000400000000000000" pitchFamily="2" charset="0"/>
              </a:defRPr>
            </a:lvl3pPr>
            <a:lvl4pPr marL="0" indent="0">
              <a:lnSpc>
                <a:spcPct val="95000"/>
              </a:lnSpc>
              <a:spcBef>
                <a:spcPts val="0"/>
              </a:spcBef>
              <a:buNone/>
              <a:defRPr sz="800">
                <a:latin typeface="Arial" panose="00000400000000000000" pitchFamily="2" charset="0"/>
              </a:defRPr>
            </a:lvl4pPr>
            <a:lvl5pPr marL="0" indent="0">
              <a:lnSpc>
                <a:spcPct val="95000"/>
              </a:lnSpc>
              <a:spcBef>
                <a:spcPts val="0"/>
              </a:spcBef>
              <a:buNone/>
              <a:defRPr sz="800">
                <a:latin typeface="Arial" panose="00000400000000000000" pitchFamily="2" charset="0"/>
              </a:defRPr>
            </a:lvl5pPr>
            <a:lvl6pPr marL="0" indent="0">
              <a:lnSpc>
                <a:spcPct val="95000"/>
              </a:lnSpc>
              <a:spcBef>
                <a:spcPts val="0"/>
              </a:spcBef>
              <a:buNone/>
              <a:defRPr sz="800">
                <a:latin typeface="Arial" panose="00000400000000000000" pitchFamily="2" charset="0"/>
              </a:defRPr>
            </a:lvl6pPr>
            <a:lvl7pPr marL="0" indent="0">
              <a:lnSpc>
                <a:spcPct val="95000"/>
              </a:lnSpc>
              <a:spcBef>
                <a:spcPts val="0"/>
              </a:spcBef>
              <a:buNone/>
              <a:defRPr sz="800">
                <a:latin typeface="Arial" panose="00000400000000000000" pitchFamily="2" charset="0"/>
              </a:defRPr>
            </a:lvl7pPr>
            <a:lvl8pPr marL="0" indent="0">
              <a:lnSpc>
                <a:spcPct val="95000"/>
              </a:lnSpc>
              <a:spcBef>
                <a:spcPts val="0"/>
              </a:spcBef>
              <a:buNone/>
              <a:defRPr sz="800">
                <a:latin typeface="Arial" panose="00000400000000000000" pitchFamily="2" charset="0"/>
              </a:defRPr>
            </a:lvl8pPr>
            <a:lvl9pPr marL="0" indent="0">
              <a:lnSpc>
                <a:spcPct val="95000"/>
              </a:lnSpc>
              <a:spcBef>
                <a:spcPts val="0"/>
              </a:spcBef>
              <a:buNone/>
              <a:defRPr sz="800">
                <a:latin typeface="Arial" panose="00000400000000000000" pitchFamily="2" charset="0"/>
              </a:defRPr>
            </a:lvl9pPr>
          </a:lstStyle>
          <a:p>
            <a:pPr lvl="0"/>
            <a:r>
              <a:rPr lang="en-US" sz="800" noProof="0">
                <a:latin typeface="Arial" panose="020B0303040401060103" pitchFamily="34" charset="0"/>
                <a:cs typeface="Arial" panose="020B0604020202020204" pitchFamily="34" charset="0"/>
              </a:rPr>
              <a:t>Source text should be Arial, size 8. </a:t>
            </a:r>
          </a:p>
        </p:txBody>
      </p:sp>
    </p:spTree>
    <p:extLst>
      <p:ext uri="{BB962C8B-B14F-4D97-AF65-F5344CB8AC3E}">
        <p14:creationId xmlns:p14="http://schemas.microsoft.com/office/powerpoint/2010/main" val="2817312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able/Chart with sub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6342" y="472437"/>
            <a:ext cx="11274553" cy="792167"/>
          </a:xfrm>
        </p:spPr>
        <p:txBody>
          <a:bodyPr/>
          <a:lstStyle>
            <a:lvl1pPr>
              <a:defRPr baseline="0"/>
            </a:lvl1pPr>
          </a:lstStyle>
          <a:p>
            <a:r>
              <a:rPr lang="en-US" noProof="0"/>
              <a:t>Slide title</a:t>
            </a:r>
          </a:p>
        </p:txBody>
      </p:sp>
      <p:sp>
        <p:nvSpPr>
          <p:cNvPr id="3" name="Content Placeholder 2"/>
          <p:cNvSpPr>
            <a:spLocks noGrp="1"/>
          </p:cNvSpPr>
          <p:nvPr>
            <p:ph idx="1" hasCustomPrompt="1"/>
          </p:nvPr>
        </p:nvSpPr>
        <p:spPr>
          <a:xfrm>
            <a:off x="466343" y="1829560"/>
            <a:ext cx="11274552" cy="4189472"/>
          </a:xfrm>
        </p:spPr>
        <p:txBody>
          <a:bodyPr/>
          <a:lstStyle>
            <a:lvl1pPr>
              <a:defRPr sz="1400"/>
            </a:lvl1pPr>
          </a:lstStyle>
          <a:p>
            <a:pPr lvl="0"/>
            <a:r>
              <a:rPr lang="en-US" noProof="0"/>
              <a:t>Click icon to add table or chart</a:t>
            </a:r>
          </a:p>
        </p:txBody>
      </p:sp>
      <p:sp>
        <p:nvSpPr>
          <p:cNvPr id="4" name="Date Placeholder 3"/>
          <p:cNvSpPr>
            <a:spLocks noGrp="1"/>
          </p:cNvSpPr>
          <p:nvPr>
            <p:ph type="dt" sz="half" idx="10"/>
          </p:nvPr>
        </p:nvSpPr>
        <p:spPr>
          <a:xfrm>
            <a:off x="11740895" y="7010398"/>
            <a:ext cx="447930" cy="45720"/>
          </a:xfrm>
        </p:spPr>
        <p:txBody>
          <a:bodyPr/>
          <a:lstStyle/>
          <a:p>
            <a:fld id="{977C927B-EA5B-4D38-B63B-A75272FB7D5F}" type="datetime4">
              <a:rPr lang="en-CA" smtClean="0"/>
              <a:t>September 14, 2024</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a:xfrm>
            <a:off x="11449993" y="6399283"/>
            <a:ext cx="283219" cy="175694"/>
          </a:xfrm>
        </p:spPr>
        <p:txBody>
          <a:bodyPr/>
          <a:lstStyle/>
          <a:p>
            <a:fld id="{BB333B34-C87C-402E-ABB0-13B7C9DEBBC4}" type="slidenum">
              <a:rPr/>
              <a:t>‹#›</a:t>
            </a:fld>
            <a:endParaRPr/>
          </a:p>
        </p:txBody>
      </p:sp>
      <p:sp>
        <p:nvSpPr>
          <p:cNvPr id="7" name="Text Placeholder 8">
            <a:extLst>
              <a:ext uri="{FF2B5EF4-FFF2-40B4-BE49-F238E27FC236}">
                <a16:creationId xmlns:a16="http://schemas.microsoft.com/office/drawing/2014/main" id="{09DA36B3-22EA-47CB-9DCD-C1A0BC2D239E}"/>
              </a:ext>
            </a:extLst>
          </p:cNvPr>
          <p:cNvSpPr>
            <a:spLocks noGrp="1"/>
          </p:cNvSpPr>
          <p:nvPr>
            <p:ph type="body" sz="quarter" idx="13" hasCustomPrompt="1"/>
          </p:nvPr>
        </p:nvSpPr>
        <p:spPr>
          <a:xfrm>
            <a:off x="2205300" y="6168123"/>
            <a:ext cx="8929103" cy="402451"/>
          </a:xfrm>
        </p:spPr>
        <p:txBody>
          <a:bodyPr anchor="b"/>
          <a:lstStyle>
            <a:lvl1pPr marL="0" indent="0">
              <a:lnSpc>
                <a:spcPct val="95000"/>
              </a:lnSpc>
              <a:spcBef>
                <a:spcPts val="0"/>
              </a:spcBef>
              <a:buNone/>
              <a:defRPr sz="800">
                <a:latin typeface="Arial" panose="020B0604020202020204" pitchFamily="34" charset="0"/>
              </a:defRPr>
            </a:lvl1pPr>
            <a:lvl2pPr marL="0" indent="0">
              <a:lnSpc>
                <a:spcPct val="95000"/>
              </a:lnSpc>
              <a:spcBef>
                <a:spcPts val="0"/>
              </a:spcBef>
              <a:buNone/>
              <a:defRPr sz="800">
                <a:latin typeface="Arial" panose="00000400000000000000" pitchFamily="2" charset="0"/>
              </a:defRPr>
            </a:lvl2pPr>
            <a:lvl3pPr marL="0" indent="0">
              <a:lnSpc>
                <a:spcPct val="95000"/>
              </a:lnSpc>
              <a:spcBef>
                <a:spcPts val="0"/>
              </a:spcBef>
              <a:buNone/>
              <a:defRPr sz="800">
                <a:latin typeface="Arial" panose="00000400000000000000" pitchFamily="2" charset="0"/>
              </a:defRPr>
            </a:lvl3pPr>
            <a:lvl4pPr marL="0" indent="0">
              <a:lnSpc>
                <a:spcPct val="95000"/>
              </a:lnSpc>
              <a:spcBef>
                <a:spcPts val="0"/>
              </a:spcBef>
              <a:buNone/>
              <a:defRPr sz="800">
                <a:latin typeface="Arial" panose="00000400000000000000" pitchFamily="2" charset="0"/>
              </a:defRPr>
            </a:lvl4pPr>
            <a:lvl5pPr marL="0" indent="0">
              <a:lnSpc>
                <a:spcPct val="95000"/>
              </a:lnSpc>
              <a:spcBef>
                <a:spcPts val="0"/>
              </a:spcBef>
              <a:buNone/>
              <a:defRPr sz="800">
                <a:latin typeface="Arial" panose="00000400000000000000" pitchFamily="2" charset="0"/>
              </a:defRPr>
            </a:lvl5pPr>
            <a:lvl6pPr marL="0" indent="0">
              <a:lnSpc>
                <a:spcPct val="95000"/>
              </a:lnSpc>
              <a:spcBef>
                <a:spcPts val="0"/>
              </a:spcBef>
              <a:buNone/>
              <a:defRPr sz="800">
                <a:latin typeface="Arial" panose="00000400000000000000" pitchFamily="2" charset="0"/>
              </a:defRPr>
            </a:lvl6pPr>
            <a:lvl7pPr marL="0" indent="0">
              <a:lnSpc>
                <a:spcPct val="95000"/>
              </a:lnSpc>
              <a:spcBef>
                <a:spcPts val="0"/>
              </a:spcBef>
              <a:buNone/>
              <a:defRPr sz="800">
                <a:latin typeface="Arial" panose="00000400000000000000" pitchFamily="2" charset="0"/>
              </a:defRPr>
            </a:lvl7pPr>
            <a:lvl8pPr marL="0" indent="0">
              <a:lnSpc>
                <a:spcPct val="95000"/>
              </a:lnSpc>
              <a:spcBef>
                <a:spcPts val="0"/>
              </a:spcBef>
              <a:buNone/>
              <a:defRPr sz="800">
                <a:latin typeface="Arial" panose="00000400000000000000" pitchFamily="2" charset="0"/>
              </a:defRPr>
            </a:lvl8pPr>
            <a:lvl9pPr marL="0" indent="0">
              <a:lnSpc>
                <a:spcPct val="95000"/>
              </a:lnSpc>
              <a:spcBef>
                <a:spcPts val="0"/>
              </a:spcBef>
              <a:buNone/>
              <a:defRPr sz="800">
                <a:latin typeface="Arial" panose="00000400000000000000" pitchFamily="2" charset="0"/>
              </a:defRPr>
            </a:lvl9pPr>
          </a:lstStyle>
          <a:p>
            <a:pPr lvl="0"/>
            <a:r>
              <a:rPr lang="en-US" sz="800" noProof="0">
                <a:latin typeface="Arial" panose="020B0303040401060103" pitchFamily="34" charset="0"/>
                <a:cs typeface="Arial" panose="020B0604020202020204" pitchFamily="34" charset="0"/>
              </a:rPr>
              <a:t>Source text should be Arial, size 8. </a:t>
            </a:r>
          </a:p>
        </p:txBody>
      </p:sp>
      <p:sp>
        <p:nvSpPr>
          <p:cNvPr id="8" name="Text Placeholder 7">
            <a:extLst>
              <a:ext uri="{FF2B5EF4-FFF2-40B4-BE49-F238E27FC236}">
                <a16:creationId xmlns:a16="http://schemas.microsoft.com/office/drawing/2014/main" id="{830F0699-528E-4D23-AAD0-9014222C8ABE}"/>
              </a:ext>
            </a:extLst>
          </p:cNvPr>
          <p:cNvSpPr>
            <a:spLocks noGrp="1"/>
          </p:cNvSpPr>
          <p:nvPr>
            <p:ph type="body" sz="quarter" idx="14" hasCustomPrompt="1"/>
          </p:nvPr>
        </p:nvSpPr>
        <p:spPr>
          <a:xfrm>
            <a:off x="466342" y="1418190"/>
            <a:ext cx="11274552" cy="231242"/>
          </a:xfrm>
        </p:spPr>
        <p:txBody>
          <a:bodyPr anchor="b">
            <a:noAutofit/>
          </a:bodyPr>
          <a:lstStyle>
            <a:lvl1pPr marL="0" indent="0">
              <a:spcBef>
                <a:spcPts val="0"/>
              </a:spcBef>
              <a:buNone/>
              <a:defRPr sz="1400" b="0" baseline="0">
                <a:latin typeface="+mj-lt"/>
              </a:defRPr>
            </a:lvl1pPr>
            <a:lvl2pPr marL="0" indent="0">
              <a:spcBef>
                <a:spcPts val="0"/>
              </a:spcBef>
              <a:buNone/>
              <a:defRPr sz="1600" b="1"/>
            </a:lvl2pPr>
            <a:lvl3pPr marL="0" indent="0">
              <a:spcBef>
                <a:spcPts val="0"/>
              </a:spcBef>
              <a:buNone/>
              <a:defRPr sz="1600" b="1"/>
            </a:lvl3pPr>
            <a:lvl4pPr marL="0" indent="0">
              <a:spcBef>
                <a:spcPts val="0"/>
              </a:spcBef>
              <a:buNone/>
              <a:defRPr sz="1600" b="1"/>
            </a:lvl4pPr>
            <a:lvl5pPr marL="0" indent="0">
              <a:spcBef>
                <a:spcPts val="0"/>
              </a:spcBef>
              <a:buNone/>
              <a:defRPr sz="1600" b="1"/>
            </a:lvl5pPr>
            <a:lvl6pPr marL="0" indent="0">
              <a:spcBef>
                <a:spcPts val="0"/>
              </a:spcBef>
              <a:buNone/>
              <a:defRPr sz="1600" b="1"/>
            </a:lvl6pPr>
            <a:lvl7pPr marL="0" indent="0">
              <a:spcBef>
                <a:spcPts val="0"/>
              </a:spcBef>
              <a:buNone/>
              <a:defRPr sz="1600" b="1"/>
            </a:lvl7pPr>
            <a:lvl8pPr marL="0" indent="0">
              <a:spcBef>
                <a:spcPts val="0"/>
              </a:spcBef>
              <a:buNone/>
              <a:defRPr sz="1600" b="1"/>
            </a:lvl8pPr>
            <a:lvl9pPr marL="0" indent="0">
              <a:spcBef>
                <a:spcPts val="0"/>
              </a:spcBef>
              <a:buNone/>
              <a:defRPr sz="1600" b="1"/>
            </a:lvl9pPr>
          </a:lstStyle>
          <a:p>
            <a:pPr lvl="0"/>
            <a:r>
              <a:rPr lang="en-US" noProof="0"/>
              <a:t>Subtitle</a:t>
            </a:r>
          </a:p>
        </p:txBody>
      </p:sp>
    </p:spTree>
    <p:extLst>
      <p:ext uri="{BB962C8B-B14F-4D97-AF65-F5344CB8AC3E}">
        <p14:creationId xmlns:p14="http://schemas.microsoft.com/office/powerpoint/2010/main" val="3373871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p:cSld name="Chapter">
    <p:bg>
      <p:bgPr>
        <a:solidFill>
          <a:schemeClr val="accent1"/>
        </a:solidFill>
        <a:effectLst/>
      </p:bgPr>
    </p:bg>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438912" y="780239"/>
            <a:ext cx="11280656" cy="4771958"/>
          </a:xfrm>
        </p:spPr>
        <p:txBody>
          <a:bodyPr anchor="ctr">
            <a:normAutofit/>
          </a:bodyPr>
          <a:lstStyle>
            <a:lvl1pPr>
              <a:defRPr sz="7200">
                <a:solidFill>
                  <a:schemeClr val="bg1"/>
                </a:solidFill>
              </a:defRPr>
            </a:lvl1pPr>
          </a:lstStyle>
          <a:p>
            <a:r>
              <a:rPr lang="en-US" noProof="0"/>
              <a:t>Chapter slide</a:t>
            </a:r>
          </a:p>
        </p:txBody>
      </p:sp>
      <p:sp>
        <p:nvSpPr>
          <p:cNvPr id="2" name="Date Placeholder 1"/>
          <p:cNvSpPr>
            <a:spLocks noGrp="1"/>
          </p:cNvSpPr>
          <p:nvPr>
            <p:ph type="dt" sz="half" idx="10"/>
          </p:nvPr>
        </p:nvSpPr>
        <p:spPr/>
        <p:txBody>
          <a:bodyPr/>
          <a:lstStyle>
            <a:lvl1pPr>
              <a:defRPr>
                <a:solidFill>
                  <a:schemeClr val="bg1"/>
                </a:solidFill>
              </a:defRPr>
            </a:lvl1pPr>
          </a:lstStyle>
          <a:p>
            <a:fld id="{664D86A9-B95A-42FA-8B03-2725FDB90EC5}" type="datetime4">
              <a:rPr lang="en-CA" smtClean="0"/>
              <a:t>September 14, 2024</a:t>
            </a:fld>
            <a:endParaRPr lang="en-US"/>
          </a:p>
        </p:txBody>
      </p:sp>
      <p:sp>
        <p:nvSpPr>
          <p:cNvPr id="3" name="Footer Placeholder 2"/>
          <p:cNvSpPr>
            <a:spLocks noGrp="1"/>
          </p:cNvSpPr>
          <p:nvPr>
            <p:ph type="ftr" sz="quarter" idx="11"/>
          </p:nvPr>
        </p:nvSpPr>
        <p:spPr/>
        <p:txBody>
          <a:bodyPr/>
          <a:lstStyle/>
          <a:p>
            <a:endParaRPr/>
          </a:p>
        </p:txBody>
      </p:sp>
      <p:sp>
        <p:nvSpPr>
          <p:cNvPr id="4" name="Slide Number Placeholder 3"/>
          <p:cNvSpPr>
            <a:spLocks noGrp="1"/>
          </p:cNvSpPr>
          <p:nvPr>
            <p:ph type="sldNum" sz="quarter" idx="12"/>
          </p:nvPr>
        </p:nvSpPr>
        <p:spPr/>
        <p:txBody>
          <a:bodyPr/>
          <a:lstStyle>
            <a:lvl1pPr>
              <a:defRPr>
                <a:solidFill>
                  <a:schemeClr val="bg1"/>
                </a:solidFill>
              </a:defRPr>
            </a:lvl1pPr>
          </a:lstStyle>
          <a:p>
            <a:fld id="{BB333B34-C87C-402E-ABB0-13B7C9DEBBC4}" type="slidenum">
              <a:rPr lang="en-CA" smtClean="0"/>
              <a:pPr/>
              <a:t>‹#›</a:t>
            </a:fld>
            <a:endParaRPr lang="en-CA"/>
          </a:p>
        </p:txBody>
      </p:sp>
      <p:pic>
        <p:nvPicPr>
          <p:cNvPr id="9" name="Graphic 8">
            <a:extLst>
              <a:ext uri="{FF2B5EF4-FFF2-40B4-BE49-F238E27FC236}">
                <a16:creationId xmlns:a16="http://schemas.microsoft.com/office/drawing/2014/main" id="{C1126718-63B2-4327-82D7-40333EEBD994}"/>
              </a:ext>
            </a:extLst>
          </p:cNvPr>
          <p:cNvPicPr>
            <a:picLocks noChangeAspect="1"/>
          </p:cNvPicPr>
          <p:nvPr userDrawn="1"/>
        </p:nvPicPr>
        <p:blipFill rotWithShape="1">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t="16893" b="19384"/>
          <a:stretch/>
        </p:blipFill>
        <p:spPr bwMode="black">
          <a:xfrm>
            <a:off x="224387" y="6211341"/>
            <a:ext cx="1754718" cy="561677"/>
          </a:xfrm>
          <a:prstGeom prst="rect">
            <a:avLst/>
          </a:prstGeom>
        </p:spPr>
      </p:pic>
    </p:spTree>
    <p:extLst>
      <p:ext uri="{BB962C8B-B14F-4D97-AF65-F5344CB8AC3E}">
        <p14:creationId xmlns:p14="http://schemas.microsoft.com/office/powerpoint/2010/main" val="11874810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p:cSld name="Chapter 2">
    <p:bg>
      <p:bgPr>
        <a:solidFill>
          <a:schemeClr val="accent2"/>
        </a:solidFill>
        <a:effectLst/>
      </p:bgPr>
    </p:bg>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438912" y="780239"/>
            <a:ext cx="11280656" cy="4771958"/>
          </a:xfrm>
        </p:spPr>
        <p:txBody>
          <a:bodyPr anchor="ctr">
            <a:normAutofit/>
          </a:bodyPr>
          <a:lstStyle>
            <a:lvl1pPr>
              <a:defRPr sz="7200">
                <a:solidFill>
                  <a:schemeClr val="bg1"/>
                </a:solidFill>
              </a:defRPr>
            </a:lvl1pPr>
          </a:lstStyle>
          <a:p>
            <a:r>
              <a:rPr lang="en-US" noProof="0"/>
              <a:t>Chapter slide</a:t>
            </a:r>
          </a:p>
        </p:txBody>
      </p:sp>
      <p:sp>
        <p:nvSpPr>
          <p:cNvPr id="2" name="Date Placeholder 1"/>
          <p:cNvSpPr>
            <a:spLocks noGrp="1"/>
          </p:cNvSpPr>
          <p:nvPr>
            <p:ph type="dt" sz="half" idx="10"/>
          </p:nvPr>
        </p:nvSpPr>
        <p:spPr/>
        <p:txBody>
          <a:bodyPr/>
          <a:lstStyle>
            <a:lvl1pPr>
              <a:defRPr>
                <a:solidFill>
                  <a:schemeClr val="bg1"/>
                </a:solidFill>
              </a:defRPr>
            </a:lvl1pPr>
          </a:lstStyle>
          <a:p>
            <a:fld id="{51C1510D-34D1-4B3A-9459-3FC94A26D1AA}" type="datetime4">
              <a:rPr lang="en-CA" smtClean="0"/>
              <a:t>September 14, 2024</a:t>
            </a:fld>
            <a:endParaRPr lang="en-US"/>
          </a:p>
        </p:txBody>
      </p:sp>
      <p:sp>
        <p:nvSpPr>
          <p:cNvPr id="3" name="Footer Placeholder 2"/>
          <p:cNvSpPr>
            <a:spLocks noGrp="1"/>
          </p:cNvSpPr>
          <p:nvPr>
            <p:ph type="ftr" sz="quarter" idx="11"/>
          </p:nvPr>
        </p:nvSpPr>
        <p:spPr/>
        <p:txBody>
          <a:bodyPr/>
          <a:lstStyle/>
          <a:p>
            <a:endParaRPr/>
          </a:p>
        </p:txBody>
      </p:sp>
      <p:sp>
        <p:nvSpPr>
          <p:cNvPr id="4" name="Slide Number Placeholder 3"/>
          <p:cNvSpPr>
            <a:spLocks noGrp="1"/>
          </p:cNvSpPr>
          <p:nvPr>
            <p:ph type="sldNum" sz="quarter" idx="12"/>
          </p:nvPr>
        </p:nvSpPr>
        <p:spPr/>
        <p:txBody>
          <a:bodyPr/>
          <a:lstStyle>
            <a:lvl1pPr>
              <a:defRPr>
                <a:solidFill>
                  <a:schemeClr val="bg1"/>
                </a:solidFill>
              </a:defRPr>
            </a:lvl1pPr>
          </a:lstStyle>
          <a:p>
            <a:fld id="{BB333B34-C87C-402E-ABB0-13B7C9DEBBC4}" type="slidenum">
              <a:rPr lang="en-CA" smtClean="0"/>
              <a:pPr/>
              <a:t>‹#›</a:t>
            </a:fld>
            <a:endParaRPr lang="en-CA"/>
          </a:p>
        </p:txBody>
      </p:sp>
      <p:pic>
        <p:nvPicPr>
          <p:cNvPr id="9" name="Graphic 8">
            <a:extLst>
              <a:ext uri="{FF2B5EF4-FFF2-40B4-BE49-F238E27FC236}">
                <a16:creationId xmlns:a16="http://schemas.microsoft.com/office/drawing/2014/main" id="{15420A8A-C6D7-4730-A682-12CFA1CA0046}"/>
              </a:ext>
            </a:extLst>
          </p:cNvPr>
          <p:cNvPicPr>
            <a:picLocks noChangeAspect="1"/>
          </p:cNvPicPr>
          <p:nvPr userDrawn="1"/>
        </p:nvPicPr>
        <p:blipFill rotWithShape="1">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t="16893" b="19384"/>
          <a:stretch/>
        </p:blipFill>
        <p:spPr bwMode="black">
          <a:xfrm>
            <a:off x="224387" y="6211341"/>
            <a:ext cx="1754718" cy="561677"/>
          </a:xfrm>
          <a:prstGeom prst="rect">
            <a:avLst/>
          </a:prstGeom>
        </p:spPr>
      </p:pic>
    </p:spTree>
    <p:extLst>
      <p:ext uri="{BB962C8B-B14F-4D97-AF65-F5344CB8AC3E}">
        <p14:creationId xmlns:p14="http://schemas.microsoft.com/office/powerpoint/2010/main" val="3704248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Chapter 3">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438912" y="780239"/>
            <a:ext cx="11280656" cy="4771958"/>
          </a:xfrm>
        </p:spPr>
        <p:txBody>
          <a:bodyPr anchor="ctr">
            <a:normAutofit/>
          </a:bodyPr>
          <a:lstStyle>
            <a:lvl1pPr>
              <a:defRPr sz="7200">
                <a:solidFill>
                  <a:schemeClr val="tx1"/>
                </a:solidFill>
              </a:defRPr>
            </a:lvl1pPr>
          </a:lstStyle>
          <a:p>
            <a:r>
              <a:rPr lang="en-US" noProof="0"/>
              <a:t>Chapter slide</a:t>
            </a:r>
          </a:p>
        </p:txBody>
      </p:sp>
      <p:sp>
        <p:nvSpPr>
          <p:cNvPr id="2" name="Date Placeholder 1"/>
          <p:cNvSpPr>
            <a:spLocks noGrp="1"/>
          </p:cNvSpPr>
          <p:nvPr>
            <p:ph type="dt" sz="half" idx="10"/>
          </p:nvPr>
        </p:nvSpPr>
        <p:spPr/>
        <p:txBody>
          <a:bodyPr/>
          <a:lstStyle>
            <a:lvl1pPr>
              <a:defRPr>
                <a:solidFill>
                  <a:schemeClr val="bg1"/>
                </a:solidFill>
              </a:defRPr>
            </a:lvl1pPr>
          </a:lstStyle>
          <a:p>
            <a:fld id="{51C1510D-34D1-4B3A-9459-3FC94A26D1AA}" type="datetime4">
              <a:rPr lang="en-CA" smtClean="0"/>
              <a:t>September 14, 2024</a:t>
            </a:fld>
            <a:endParaRPr lang="en-US"/>
          </a:p>
        </p:txBody>
      </p:sp>
      <p:sp>
        <p:nvSpPr>
          <p:cNvPr id="3" name="Footer Placeholder 2"/>
          <p:cNvSpPr>
            <a:spLocks noGrp="1"/>
          </p:cNvSpPr>
          <p:nvPr>
            <p:ph type="ftr" sz="quarter" idx="11"/>
          </p:nvPr>
        </p:nvSpPr>
        <p:spPr/>
        <p:txBody>
          <a:bodyPr/>
          <a:lstStyle/>
          <a:p>
            <a:endParaRPr/>
          </a:p>
        </p:txBody>
      </p:sp>
      <p:sp>
        <p:nvSpPr>
          <p:cNvPr id="4" name="Slide Number Placeholder 3"/>
          <p:cNvSpPr>
            <a:spLocks noGrp="1"/>
          </p:cNvSpPr>
          <p:nvPr>
            <p:ph type="sldNum" sz="quarter" idx="12"/>
          </p:nvPr>
        </p:nvSpPr>
        <p:spPr/>
        <p:txBody>
          <a:bodyPr/>
          <a:lstStyle>
            <a:lvl1pPr>
              <a:defRPr>
                <a:solidFill>
                  <a:schemeClr val="tx1"/>
                </a:solidFill>
              </a:defRPr>
            </a:lvl1pPr>
          </a:lstStyle>
          <a:p>
            <a:fld id="{BB333B34-C87C-402E-ABB0-13B7C9DEBBC4}" type="slidenum">
              <a:rPr lang="en-CA" smtClean="0"/>
              <a:pPr/>
              <a:t>‹#›</a:t>
            </a:fld>
            <a:endParaRPr lang="en-CA"/>
          </a:p>
        </p:txBody>
      </p:sp>
    </p:spTree>
    <p:extLst>
      <p:ext uri="{BB962C8B-B14F-4D97-AF65-F5344CB8AC3E}">
        <p14:creationId xmlns:p14="http://schemas.microsoft.com/office/powerpoint/2010/main" val="18875227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6342" y="472437"/>
            <a:ext cx="11274553" cy="792167"/>
          </a:xfrm>
        </p:spPr>
        <p:txBody>
          <a:bodyPr/>
          <a:lstStyle/>
          <a:p>
            <a:r>
              <a:rPr lang="en-US" noProof="0"/>
              <a:t>Slide title</a:t>
            </a:r>
          </a:p>
        </p:txBody>
      </p:sp>
      <p:sp>
        <p:nvSpPr>
          <p:cNvPr id="3" name="Date Placeholder 2"/>
          <p:cNvSpPr>
            <a:spLocks noGrp="1"/>
          </p:cNvSpPr>
          <p:nvPr>
            <p:ph type="dt" sz="half" idx="10"/>
          </p:nvPr>
        </p:nvSpPr>
        <p:spPr/>
        <p:txBody>
          <a:bodyPr/>
          <a:lstStyle/>
          <a:p>
            <a:fld id="{A37F1619-AA93-4060-BD60-C576B19528E8}" type="datetime4">
              <a:rPr lang="en-CA" smtClean="0"/>
              <a:t>September 14, 2024</a:t>
            </a:fld>
            <a:endParaRPr/>
          </a:p>
        </p:txBody>
      </p:sp>
      <p:sp>
        <p:nvSpPr>
          <p:cNvPr id="4" name="Footer Placeholder 3"/>
          <p:cNvSpPr>
            <a:spLocks noGrp="1"/>
          </p:cNvSpPr>
          <p:nvPr>
            <p:ph type="ftr" sz="quarter" idx="11"/>
          </p:nvPr>
        </p:nvSpPr>
        <p:spPr/>
        <p:txBody>
          <a:bodyPr/>
          <a:lstStyle/>
          <a:p>
            <a:endParaRPr/>
          </a:p>
        </p:txBody>
      </p:sp>
      <p:sp>
        <p:nvSpPr>
          <p:cNvPr id="5" name="Slide Number Placeholder 4"/>
          <p:cNvSpPr>
            <a:spLocks noGrp="1"/>
          </p:cNvSpPr>
          <p:nvPr>
            <p:ph type="sldNum" sz="quarter" idx="12"/>
          </p:nvPr>
        </p:nvSpPr>
        <p:spPr/>
        <p:txBody>
          <a:bodyPr/>
          <a:lstStyle/>
          <a:p>
            <a:fld id="{BB333B34-C87C-402E-ABB0-13B7C9DEBBC4}" type="slidenum">
              <a:rPr/>
              <a:t>‹#›</a:t>
            </a:fld>
            <a:endParaRPr/>
          </a:p>
        </p:txBody>
      </p:sp>
    </p:spTree>
    <p:extLst>
      <p:ext uri="{BB962C8B-B14F-4D97-AF65-F5344CB8AC3E}">
        <p14:creationId xmlns:p14="http://schemas.microsoft.com/office/powerpoint/2010/main" val="783441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with subtitle">
    <p:bg>
      <p:bgPr>
        <a:solidFill>
          <a:schemeClr val="bg1"/>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A146B9A2-5B3A-4C43-B5A0-D51935827EB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rot="10800000">
            <a:off x="7178466" y="-6"/>
            <a:ext cx="5010357" cy="6858003"/>
          </a:xfrm>
          <a:prstGeom prst="rect">
            <a:avLst/>
          </a:prstGeom>
        </p:spPr>
      </p:pic>
      <p:sp>
        <p:nvSpPr>
          <p:cNvPr id="2" name="Title 1"/>
          <p:cNvSpPr>
            <a:spLocks noGrp="1"/>
          </p:cNvSpPr>
          <p:nvPr>
            <p:ph type="ctrTitle" hasCustomPrompt="1"/>
          </p:nvPr>
        </p:nvSpPr>
        <p:spPr>
          <a:xfrm>
            <a:off x="455614" y="554780"/>
            <a:ext cx="7321060" cy="3036177"/>
          </a:xfrm>
        </p:spPr>
        <p:txBody>
          <a:bodyPr anchor="b">
            <a:normAutofit/>
          </a:bodyPr>
          <a:lstStyle>
            <a:lvl1pPr>
              <a:lnSpc>
                <a:spcPct val="95000"/>
              </a:lnSpc>
              <a:defRPr sz="7200" b="1" baseline="0">
                <a:solidFill>
                  <a:schemeClr val="tx1"/>
                </a:solidFill>
              </a:defRPr>
            </a:lvl1pPr>
          </a:lstStyle>
          <a:p>
            <a:r>
              <a:rPr lang="en-CA" noProof="0"/>
              <a:t>Title of </a:t>
            </a:r>
            <a:br>
              <a:rPr lang="en-CA" noProof="0"/>
            </a:br>
            <a:r>
              <a:rPr lang="en-CA" noProof="0"/>
              <a:t>presentation</a:t>
            </a:r>
          </a:p>
        </p:txBody>
      </p:sp>
      <p:sp>
        <p:nvSpPr>
          <p:cNvPr id="3" name="Subtitle 2"/>
          <p:cNvSpPr>
            <a:spLocks noGrp="1"/>
          </p:cNvSpPr>
          <p:nvPr>
            <p:ph type="subTitle" idx="1" hasCustomPrompt="1"/>
          </p:nvPr>
        </p:nvSpPr>
        <p:spPr>
          <a:xfrm>
            <a:off x="455613" y="4789255"/>
            <a:ext cx="7321061" cy="407584"/>
          </a:xfrm>
        </p:spPr>
        <p:txBody>
          <a:bodyPr anchor="b">
            <a:noAutofit/>
          </a:bodyPr>
          <a:lstStyle>
            <a:lvl1pPr marL="0" indent="0" algn="l">
              <a:lnSpc>
                <a:spcPct val="95000"/>
              </a:lnSpc>
              <a:spcBef>
                <a:spcPts val="0"/>
              </a:spcBef>
              <a:buNone/>
              <a:defRPr sz="1400" b="0" baseline="0">
                <a:solidFill>
                  <a:schemeClr val="tx1"/>
                </a:solidFill>
              </a:defRPr>
            </a:lvl1pPr>
            <a:lvl2pPr marL="0" indent="0" algn="r">
              <a:spcBef>
                <a:spcPts val="300"/>
              </a:spcBef>
              <a:buNone/>
              <a:defRPr sz="1200">
                <a:solidFill>
                  <a:schemeClr val="tx1"/>
                </a:solidFill>
              </a:defRPr>
            </a:lvl2pPr>
            <a:lvl3pPr marL="914400" indent="0" algn="r">
              <a:buNone/>
              <a:defRPr sz="1200">
                <a:solidFill>
                  <a:schemeClr val="tx1"/>
                </a:solidFill>
              </a:defRPr>
            </a:lvl3pPr>
            <a:lvl4pPr marL="1371600" indent="0" algn="r">
              <a:buNone/>
              <a:defRPr sz="1200">
                <a:solidFill>
                  <a:schemeClr val="tx1"/>
                </a:solidFill>
              </a:defRPr>
            </a:lvl4pPr>
            <a:lvl5pPr marL="1828800" indent="0" algn="r">
              <a:buNone/>
              <a:defRPr sz="1200">
                <a:solidFill>
                  <a:schemeClr val="tx1"/>
                </a:solidFill>
              </a:defRPr>
            </a:lvl5pPr>
            <a:lvl6pPr marL="2286000" indent="0" algn="r">
              <a:buNone/>
              <a:defRPr sz="1200">
                <a:solidFill>
                  <a:schemeClr val="tx1"/>
                </a:solidFill>
              </a:defRPr>
            </a:lvl6pPr>
            <a:lvl7pPr marL="2743200" indent="0" algn="r">
              <a:buNone/>
              <a:defRPr sz="1200">
                <a:solidFill>
                  <a:schemeClr val="tx1"/>
                </a:solidFill>
              </a:defRPr>
            </a:lvl7pPr>
            <a:lvl8pPr marL="3200400" indent="0" algn="r">
              <a:buNone/>
              <a:defRPr sz="1200">
                <a:solidFill>
                  <a:schemeClr val="tx1"/>
                </a:solidFill>
              </a:defRPr>
            </a:lvl8pPr>
            <a:lvl9pPr marL="3657600" indent="0" algn="r">
              <a:buNone/>
              <a:defRPr sz="1200">
                <a:solidFill>
                  <a:schemeClr val="tx1"/>
                </a:solidFill>
              </a:defRPr>
            </a:lvl9pPr>
          </a:lstStyle>
          <a:p>
            <a:r>
              <a:rPr lang="en-CA" noProof="0"/>
              <a:t>Presenter Full Name</a:t>
            </a:r>
          </a:p>
        </p:txBody>
      </p:sp>
      <p:sp>
        <p:nvSpPr>
          <p:cNvPr id="13" name="Date Placeholder 12"/>
          <p:cNvSpPr>
            <a:spLocks noGrp="1"/>
          </p:cNvSpPr>
          <p:nvPr>
            <p:ph type="dt" sz="half" idx="10"/>
          </p:nvPr>
        </p:nvSpPr>
        <p:spPr bwMode="black">
          <a:xfrm>
            <a:off x="455613" y="5459994"/>
            <a:ext cx="7321060" cy="267194"/>
          </a:xfrm>
        </p:spPr>
        <p:txBody>
          <a:bodyPr anchor="t"/>
          <a:lstStyle>
            <a:lvl1pPr algn="l">
              <a:defRPr sz="1400">
                <a:solidFill>
                  <a:schemeClr val="tx1"/>
                </a:solidFill>
              </a:defRPr>
            </a:lvl1pPr>
          </a:lstStyle>
          <a:p>
            <a:fld id="{EE08E108-527B-4B52-98A7-35210C16A695}" type="datetime4">
              <a:rPr lang="en-CA" noProof="0" smtClean="0"/>
              <a:t>September 14, 2024</a:t>
            </a:fld>
            <a:endParaRPr lang="en-CA" noProof="0"/>
          </a:p>
        </p:txBody>
      </p:sp>
      <p:sp>
        <p:nvSpPr>
          <p:cNvPr id="14" name="Footer Placeholder 13"/>
          <p:cNvSpPr>
            <a:spLocks noGrp="1"/>
          </p:cNvSpPr>
          <p:nvPr>
            <p:ph type="ftr" sz="quarter" idx="11"/>
          </p:nvPr>
        </p:nvSpPr>
        <p:spPr>
          <a:xfrm>
            <a:off x="455613" y="7010400"/>
            <a:ext cx="11280656" cy="45719"/>
          </a:xfrm>
        </p:spPr>
        <p:txBody>
          <a:bodyPr/>
          <a:lstStyle/>
          <a:p>
            <a:endParaRPr/>
          </a:p>
        </p:txBody>
      </p:sp>
      <p:sp>
        <p:nvSpPr>
          <p:cNvPr id="15" name="Slide Number Placeholder 14"/>
          <p:cNvSpPr>
            <a:spLocks noGrp="1"/>
          </p:cNvSpPr>
          <p:nvPr>
            <p:ph type="sldNum" sz="quarter" idx="12"/>
          </p:nvPr>
        </p:nvSpPr>
        <p:spPr bwMode="white">
          <a:xfrm>
            <a:off x="11740895" y="7010398"/>
            <a:ext cx="447930" cy="45720"/>
          </a:xfrm>
        </p:spPr>
        <p:txBody>
          <a:bodyPr/>
          <a:lstStyle>
            <a:lvl1pPr>
              <a:defRPr sz="100">
                <a:solidFill>
                  <a:srgbClr val="E6E6E6"/>
                </a:solidFill>
              </a:defRPr>
            </a:lvl1pPr>
          </a:lstStyle>
          <a:p>
            <a:fld id="{BB333B34-C87C-402E-ABB0-13B7C9DEBBC4}" type="slidenum">
              <a:rPr lang="en-CA" smtClean="0"/>
              <a:pPr/>
              <a:t>‹#›</a:t>
            </a:fld>
            <a:endParaRPr lang="en-CA"/>
          </a:p>
        </p:txBody>
      </p:sp>
      <p:sp>
        <p:nvSpPr>
          <p:cNvPr id="7" name="Text Placeholder 6">
            <a:extLst>
              <a:ext uri="{FF2B5EF4-FFF2-40B4-BE49-F238E27FC236}">
                <a16:creationId xmlns:a16="http://schemas.microsoft.com/office/drawing/2014/main" id="{B23051F6-97A8-498B-82C1-AD3B80219492}"/>
              </a:ext>
            </a:extLst>
          </p:cNvPr>
          <p:cNvSpPr>
            <a:spLocks noGrp="1"/>
          </p:cNvSpPr>
          <p:nvPr>
            <p:ph type="body" sz="quarter" idx="13" hasCustomPrompt="1"/>
          </p:nvPr>
        </p:nvSpPr>
        <p:spPr>
          <a:xfrm>
            <a:off x="455613" y="3773690"/>
            <a:ext cx="7321061" cy="749823"/>
          </a:xfrm>
        </p:spPr>
        <p:txBody>
          <a:bodyPr/>
          <a:lstStyle>
            <a:lvl1pPr marL="0" indent="0">
              <a:lnSpc>
                <a:spcPct val="95000"/>
              </a:lnSpc>
              <a:buNone/>
              <a:defRPr sz="1800">
                <a:solidFill>
                  <a:schemeClr val="tx1"/>
                </a:solidFill>
                <a:latin typeface="+mj-lt"/>
              </a:defRPr>
            </a:lvl1pPr>
            <a:lvl2pPr marL="338328" indent="0">
              <a:buNone/>
              <a:defRPr>
                <a:solidFill>
                  <a:schemeClr val="bg1"/>
                </a:solidFill>
              </a:defRPr>
            </a:lvl2pPr>
            <a:lvl3pPr marL="685800" indent="0">
              <a:buNone/>
              <a:defRPr>
                <a:solidFill>
                  <a:schemeClr val="bg1"/>
                </a:solidFill>
              </a:defRPr>
            </a:lvl3pPr>
            <a:lvl4pPr marL="1014984" indent="0">
              <a:buNone/>
              <a:defRPr>
                <a:solidFill>
                  <a:schemeClr val="bg1"/>
                </a:solidFill>
              </a:defRPr>
            </a:lvl4pPr>
            <a:lvl5pPr marL="1380744" indent="0">
              <a:buNone/>
              <a:defRPr>
                <a:solidFill>
                  <a:schemeClr val="bg1"/>
                </a:solidFill>
              </a:defRPr>
            </a:lvl5pPr>
          </a:lstStyle>
          <a:p>
            <a:pPr lvl="0"/>
            <a:r>
              <a:rPr lang="en-CA" noProof="0"/>
              <a:t>Subtitle of presentation goes here</a:t>
            </a:r>
          </a:p>
        </p:txBody>
      </p:sp>
    </p:spTree>
    <p:extLst>
      <p:ext uri="{BB962C8B-B14F-4D97-AF65-F5344CB8AC3E}">
        <p14:creationId xmlns:p14="http://schemas.microsoft.com/office/powerpoint/2010/main" val="19541972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p:extLst>
    <p:ext uri="{DCECCB84-F9BA-43D5-87BE-67443E8EF086}">
      <p15:sldGuideLst xmlns:p15="http://schemas.microsoft.com/office/powerpoint/2012/main"/>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only with sourc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6342" y="472437"/>
            <a:ext cx="11274553" cy="792167"/>
          </a:xfrm>
        </p:spPr>
        <p:txBody>
          <a:bodyPr/>
          <a:lstStyle/>
          <a:p>
            <a:r>
              <a:rPr lang="en-US" noProof="0"/>
              <a:t>Slide title</a:t>
            </a:r>
          </a:p>
        </p:txBody>
      </p:sp>
      <p:sp>
        <p:nvSpPr>
          <p:cNvPr id="3" name="Date Placeholder 2"/>
          <p:cNvSpPr>
            <a:spLocks noGrp="1"/>
          </p:cNvSpPr>
          <p:nvPr>
            <p:ph type="dt" sz="half" idx="10"/>
          </p:nvPr>
        </p:nvSpPr>
        <p:spPr/>
        <p:txBody>
          <a:bodyPr/>
          <a:lstStyle/>
          <a:p>
            <a:fld id="{E8B94599-B0CF-427C-90FA-8448CA06BC9E}" type="datetime4">
              <a:rPr lang="en-CA" smtClean="0"/>
              <a:t>September 14, 2024</a:t>
            </a:fld>
            <a:endParaRPr/>
          </a:p>
        </p:txBody>
      </p:sp>
      <p:sp>
        <p:nvSpPr>
          <p:cNvPr id="4" name="Footer Placeholder 3"/>
          <p:cNvSpPr>
            <a:spLocks noGrp="1"/>
          </p:cNvSpPr>
          <p:nvPr>
            <p:ph type="ftr" sz="quarter" idx="11"/>
          </p:nvPr>
        </p:nvSpPr>
        <p:spPr/>
        <p:txBody>
          <a:bodyPr/>
          <a:lstStyle/>
          <a:p>
            <a:endParaRPr/>
          </a:p>
        </p:txBody>
      </p:sp>
      <p:sp>
        <p:nvSpPr>
          <p:cNvPr id="5" name="Slide Number Placeholder 4"/>
          <p:cNvSpPr>
            <a:spLocks noGrp="1"/>
          </p:cNvSpPr>
          <p:nvPr>
            <p:ph type="sldNum" sz="quarter" idx="12"/>
          </p:nvPr>
        </p:nvSpPr>
        <p:spPr/>
        <p:txBody>
          <a:bodyPr/>
          <a:lstStyle/>
          <a:p>
            <a:fld id="{BB333B34-C87C-402E-ABB0-13B7C9DEBBC4}" type="slidenum">
              <a:rPr/>
              <a:t>‹#›</a:t>
            </a:fld>
            <a:endParaRPr/>
          </a:p>
        </p:txBody>
      </p:sp>
      <p:sp>
        <p:nvSpPr>
          <p:cNvPr id="6" name="Text Placeholder 8">
            <a:extLst>
              <a:ext uri="{FF2B5EF4-FFF2-40B4-BE49-F238E27FC236}">
                <a16:creationId xmlns:a16="http://schemas.microsoft.com/office/drawing/2014/main" id="{CCA64D4B-F13B-4926-B9D7-FE0892242567}"/>
              </a:ext>
            </a:extLst>
          </p:cNvPr>
          <p:cNvSpPr>
            <a:spLocks noGrp="1"/>
          </p:cNvSpPr>
          <p:nvPr>
            <p:ph type="body" sz="quarter" idx="15" hasCustomPrompt="1"/>
          </p:nvPr>
        </p:nvSpPr>
        <p:spPr>
          <a:xfrm>
            <a:off x="2205300" y="6168123"/>
            <a:ext cx="8929103" cy="402451"/>
          </a:xfrm>
        </p:spPr>
        <p:txBody>
          <a:bodyPr anchor="b"/>
          <a:lstStyle>
            <a:lvl1pPr marL="0" indent="0">
              <a:lnSpc>
                <a:spcPct val="95000"/>
              </a:lnSpc>
              <a:spcBef>
                <a:spcPts val="0"/>
              </a:spcBef>
              <a:buNone/>
              <a:defRPr sz="800">
                <a:latin typeface="Arial" panose="020B0604020202020204" pitchFamily="34" charset="0"/>
              </a:defRPr>
            </a:lvl1pPr>
            <a:lvl2pPr marL="0" indent="0">
              <a:lnSpc>
                <a:spcPct val="95000"/>
              </a:lnSpc>
              <a:spcBef>
                <a:spcPts val="0"/>
              </a:spcBef>
              <a:buNone/>
              <a:defRPr sz="800">
                <a:latin typeface="Arial" panose="00000400000000000000" pitchFamily="2" charset="0"/>
              </a:defRPr>
            </a:lvl2pPr>
            <a:lvl3pPr marL="0" indent="0">
              <a:lnSpc>
                <a:spcPct val="95000"/>
              </a:lnSpc>
              <a:spcBef>
                <a:spcPts val="0"/>
              </a:spcBef>
              <a:buNone/>
              <a:defRPr sz="800">
                <a:latin typeface="Arial" panose="00000400000000000000" pitchFamily="2" charset="0"/>
              </a:defRPr>
            </a:lvl3pPr>
            <a:lvl4pPr marL="0" indent="0">
              <a:lnSpc>
                <a:spcPct val="95000"/>
              </a:lnSpc>
              <a:spcBef>
                <a:spcPts val="0"/>
              </a:spcBef>
              <a:buNone/>
              <a:defRPr sz="800">
                <a:latin typeface="Arial" panose="00000400000000000000" pitchFamily="2" charset="0"/>
              </a:defRPr>
            </a:lvl4pPr>
            <a:lvl5pPr marL="0" indent="0">
              <a:lnSpc>
                <a:spcPct val="95000"/>
              </a:lnSpc>
              <a:spcBef>
                <a:spcPts val="0"/>
              </a:spcBef>
              <a:buNone/>
              <a:defRPr sz="800">
                <a:latin typeface="Arial" panose="00000400000000000000" pitchFamily="2" charset="0"/>
              </a:defRPr>
            </a:lvl5pPr>
            <a:lvl6pPr marL="0" indent="0">
              <a:lnSpc>
                <a:spcPct val="95000"/>
              </a:lnSpc>
              <a:spcBef>
                <a:spcPts val="0"/>
              </a:spcBef>
              <a:buNone/>
              <a:defRPr sz="800">
                <a:latin typeface="Arial" panose="00000400000000000000" pitchFamily="2" charset="0"/>
              </a:defRPr>
            </a:lvl6pPr>
            <a:lvl7pPr marL="0" indent="0">
              <a:lnSpc>
                <a:spcPct val="95000"/>
              </a:lnSpc>
              <a:spcBef>
                <a:spcPts val="0"/>
              </a:spcBef>
              <a:buNone/>
              <a:defRPr sz="800">
                <a:latin typeface="Arial" panose="00000400000000000000" pitchFamily="2" charset="0"/>
              </a:defRPr>
            </a:lvl7pPr>
            <a:lvl8pPr marL="0" indent="0">
              <a:lnSpc>
                <a:spcPct val="95000"/>
              </a:lnSpc>
              <a:spcBef>
                <a:spcPts val="0"/>
              </a:spcBef>
              <a:buNone/>
              <a:defRPr sz="800">
                <a:latin typeface="Arial" panose="00000400000000000000" pitchFamily="2" charset="0"/>
              </a:defRPr>
            </a:lvl8pPr>
            <a:lvl9pPr marL="0" indent="0">
              <a:lnSpc>
                <a:spcPct val="95000"/>
              </a:lnSpc>
              <a:spcBef>
                <a:spcPts val="0"/>
              </a:spcBef>
              <a:buNone/>
              <a:defRPr sz="800">
                <a:latin typeface="Arial" panose="00000400000000000000" pitchFamily="2" charset="0"/>
              </a:defRPr>
            </a:lvl9pPr>
          </a:lstStyle>
          <a:p>
            <a:pPr lvl="0"/>
            <a:r>
              <a:rPr lang="en-US" sz="800" noProof="0">
                <a:latin typeface="Arial" panose="020B0303040401060103" pitchFamily="34" charset="0"/>
                <a:cs typeface="Arial" panose="020B0604020202020204" pitchFamily="34" charset="0"/>
              </a:rPr>
              <a:t>Source text should be Arial, size 8. </a:t>
            </a:r>
          </a:p>
        </p:txBody>
      </p:sp>
    </p:spTree>
    <p:extLst>
      <p:ext uri="{BB962C8B-B14F-4D97-AF65-F5344CB8AC3E}">
        <p14:creationId xmlns:p14="http://schemas.microsoft.com/office/powerpoint/2010/main" val="42941565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466342" y="472437"/>
            <a:ext cx="11274553" cy="792167"/>
          </a:xfrm>
        </p:spPr>
        <p:txBody>
          <a:bodyPr/>
          <a:lstStyle/>
          <a:p>
            <a:r>
              <a:rPr lang="en-US" noProof="0"/>
              <a:t>Slide title</a:t>
            </a:r>
          </a:p>
        </p:txBody>
      </p:sp>
      <p:sp>
        <p:nvSpPr>
          <p:cNvPr id="3" name="Content Placeholder 2"/>
          <p:cNvSpPr>
            <a:spLocks noGrp="1"/>
          </p:cNvSpPr>
          <p:nvPr>
            <p:ph sz="half" idx="1" hasCustomPrompt="1"/>
          </p:nvPr>
        </p:nvSpPr>
        <p:spPr>
          <a:xfrm>
            <a:off x="455613" y="1434588"/>
            <a:ext cx="5551994" cy="4588045"/>
          </a:xfrm>
        </p:spPr>
        <p:txBody>
          <a:bodyPr>
            <a:noAutofit/>
          </a:bodyPr>
          <a:lstStyle>
            <a:lvl1pPr>
              <a:defRPr sz="2000" baseline="0">
                <a:latin typeface="+mn-lt"/>
              </a:defRPr>
            </a:lvl1pPr>
            <a:lvl2pPr>
              <a:defRPr sz="1800">
                <a:latin typeface="+mn-lt"/>
              </a:defRPr>
            </a:lvl2pPr>
            <a:lvl3pPr>
              <a:defRPr sz="1600">
                <a:latin typeface="+mn-lt"/>
              </a:defRPr>
            </a:lvl3pPr>
            <a:lvl4pPr>
              <a:defRPr sz="1400">
                <a:latin typeface="+mn-lt"/>
              </a:defRPr>
            </a:lvl4pPr>
            <a:lvl5pPr>
              <a:defRPr sz="1400">
                <a:latin typeface="+mn-lt"/>
              </a:defRPr>
            </a:lvl5pPr>
            <a:lvl6pPr>
              <a:defRPr sz="1400"/>
            </a:lvl6pPr>
            <a:lvl7pPr>
              <a:defRPr sz="1400"/>
            </a:lvl7pPr>
            <a:lvl8pPr>
              <a:defRPr sz="1400"/>
            </a:lvl8pPr>
            <a:lvl9pPr>
              <a:defRPr sz="1400"/>
            </a:lvl9pPr>
          </a:lstStyle>
          <a:p>
            <a:pPr lvl="0"/>
            <a:r>
              <a:rPr lang="en-US" noProof="0"/>
              <a:t>Click to add main bullet</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Content Placeholder 3"/>
          <p:cNvSpPr>
            <a:spLocks noGrp="1"/>
          </p:cNvSpPr>
          <p:nvPr>
            <p:ph sz="half" idx="2" hasCustomPrompt="1"/>
          </p:nvPr>
        </p:nvSpPr>
        <p:spPr>
          <a:xfrm>
            <a:off x="6188902" y="1434191"/>
            <a:ext cx="5551994" cy="4592404"/>
          </a:xfrm>
        </p:spPr>
        <p:txBody>
          <a:bodyPr>
            <a:noAutofit/>
          </a:bodyPr>
          <a:lstStyle>
            <a:lvl1pPr>
              <a:defRPr sz="2000" baseline="0">
                <a:latin typeface="+mn-lt"/>
              </a:defRPr>
            </a:lvl1pPr>
            <a:lvl2pPr>
              <a:defRPr sz="1800">
                <a:latin typeface="+mn-lt"/>
              </a:defRPr>
            </a:lvl2pPr>
            <a:lvl3pPr>
              <a:defRPr sz="1600">
                <a:latin typeface="+mn-lt"/>
              </a:defRPr>
            </a:lvl3pPr>
            <a:lvl4pPr>
              <a:defRPr sz="1400">
                <a:latin typeface="+mn-lt"/>
              </a:defRPr>
            </a:lvl4pPr>
            <a:lvl5pPr>
              <a:defRPr sz="1400">
                <a:latin typeface="+mn-lt"/>
              </a:defRPr>
            </a:lvl5pPr>
            <a:lvl6pPr>
              <a:defRPr sz="1400"/>
            </a:lvl6pPr>
            <a:lvl7pPr>
              <a:defRPr sz="1400"/>
            </a:lvl7pPr>
            <a:lvl8pPr>
              <a:defRPr sz="1400"/>
            </a:lvl8pPr>
            <a:lvl9pPr>
              <a:defRPr sz="1400"/>
            </a:lvl9pPr>
          </a:lstStyle>
          <a:p>
            <a:pPr lvl="0"/>
            <a:r>
              <a:rPr lang="en-US" noProof="0"/>
              <a:t>Click to add main bullet</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Date Placeholder 4"/>
          <p:cNvSpPr>
            <a:spLocks noGrp="1"/>
          </p:cNvSpPr>
          <p:nvPr>
            <p:ph type="dt" sz="half" idx="10"/>
          </p:nvPr>
        </p:nvSpPr>
        <p:spPr/>
        <p:txBody>
          <a:bodyPr/>
          <a:lstStyle/>
          <a:p>
            <a:fld id="{685EE892-DA9C-470A-9EFD-1F1333ED0846}" type="datetime4">
              <a:rPr lang="en-CA" smtClean="0"/>
              <a:t>September 14, 2024</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BB333B34-C87C-402E-ABB0-13B7C9DEBBC4}" type="slidenum">
              <a:rPr/>
              <a:t>‹#›</a:t>
            </a:fld>
            <a:endParaRPr/>
          </a:p>
        </p:txBody>
      </p:sp>
    </p:spTree>
    <p:extLst>
      <p:ext uri="{BB962C8B-B14F-4D97-AF65-F5344CB8AC3E}">
        <p14:creationId xmlns:p14="http://schemas.microsoft.com/office/powerpoint/2010/main" val="2181938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6342" y="472437"/>
            <a:ext cx="11274553" cy="792167"/>
          </a:xfrm>
        </p:spPr>
        <p:txBody>
          <a:bodyPr/>
          <a:lstStyle>
            <a:lvl1pPr>
              <a:defRPr/>
            </a:lvl1pPr>
          </a:lstStyle>
          <a:p>
            <a:r>
              <a:rPr lang="en-US" noProof="0"/>
              <a:t>Slide title</a:t>
            </a:r>
          </a:p>
        </p:txBody>
      </p:sp>
      <p:sp>
        <p:nvSpPr>
          <p:cNvPr id="3" name="Text Placeholder 2"/>
          <p:cNvSpPr>
            <a:spLocks noGrp="1"/>
          </p:cNvSpPr>
          <p:nvPr>
            <p:ph type="body" idx="1" hasCustomPrompt="1"/>
          </p:nvPr>
        </p:nvSpPr>
        <p:spPr>
          <a:xfrm>
            <a:off x="466342" y="1435608"/>
            <a:ext cx="5550410" cy="639762"/>
          </a:xfrm>
        </p:spPr>
        <p:txBody>
          <a:bodyPr anchor="t">
            <a:noAutofit/>
          </a:bodyPr>
          <a:lstStyle>
            <a:lvl1pPr marL="0" indent="0">
              <a:spcBef>
                <a:spcPts val="0"/>
              </a:spcBef>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add heading</a:t>
            </a:r>
          </a:p>
        </p:txBody>
      </p:sp>
      <p:sp>
        <p:nvSpPr>
          <p:cNvPr id="4" name="Content Placeholder 3"/>
          <p:cNvSpPr>
            <a:spLocks noGrp="1"/>
          </p:cNvSpPr>
          <p:nvPr>
            <p:ph sz="half" idx="2" hasCustomPrompt="1"/>
          </p:nvPr>
        </p:nvSpPr>
        <p:spPr>
          <a:xfrm>
            <a:off x="466342" y="2126105"/>
            <a:ext cx="5550410" cy="3907225"/>
          </a:xfrm>
        </p:spPr>
        <p:txBody>
          <a:bodyPr>
            <a:noAutofit/>
          </a:bodyPr>
          <a:lstStyle>
            <a:lvl1pPr>
              <a:defRPr sz="2000">
                <a:latin typeface="+mn-lt"/>
              </a:defRPr>
            </a:lvl1pPr>
            <a:lvl2pPr>
              <a:defRPr sz="1800">
                <a:latin typeface="+mn-lt"/>
              </a:defRPr>
            </a:lvl2pPr>
            <a:lvl3pPr>
              <a:defRPr sz="1600">
                <a:latin typeface="+mn-lt"/>
              </a:defRPr>
            </a:lvl3pPr>
            <a:lvl4pPr>
              <a:defRPr sz="1400">
                <a:latin typeface="+mn-lt"/>
              </a:defRPr>
            </a:lvl4pPr>
            <a:lvl5pPr>
              <a:defRPr sz="1400">
                <a:latin typeface="+mn-lt"/>
              </a:defRPr>
            </a:lvl5pPr>
            <a:lvl6pPr>
              <a:defRPr sz="1400"/>
            </a:lvl6pPr>
            <a:lvl7pPr>
              <a:defRPr sz="1400"/>
            </a:lvl7pPr>
            <a:lvl8pPr>
              <a:defRPr sz="1400"/>
            </a:lvl8pPr>
            <a:lvl9pPr>
              <a:defRPr sz="1400"/>
            </a:lvl9pPr>
          </a:lstStyle>
          <a:p>
            <a:pPr lvl="0"/>
            <a:r>
              <a:rPr lang="en-US" noProof="0"/>
              <a:t>Click to add main bullet</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ext Placeholder 4"/>
          <p:cNvSpPr>
            <a:spLocks noGrp="1"/>
          </p:cNvSpPr>
          <p:nvPr>
            <p:ph type="body" sz="quarter" idx="3" hasCustomPrompt="1"/>
          </p:nvPr>
        </p:nvSpPr>
        <p:spPr>
          <a:xfrm>
            <a:off x="6181342" y="1435608"/>
            <a:ext cx="5550410" cy="639762"/>
          </a:xfrm>
        </p:spPr>
        <p:txBody>
          <a:bodyPr anchor="t">
            <a:noAutofit/>
          </a:bodyPr>
          <a:lstStyle>
            <a:lvl1pPr marL="0" indent="0">
              <a:spcBef>
                <a:spcPts val="0"/>
              </a:spcBef>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add heading</a:t>
            </a:r>
          </a:p>
        </p:txBody>
      </p:sp>
      <p:sp>
        <p:nvSpPr>
          <p:cNvPr id="6" name="Content Placeholder 5"/>
          <p:cNvSpPr>
            <a:spLocks noGrp="1"/>
          </p:cNvSpPr>
          <p:nvPr>
            <p:ph sz="quarter" idx="4" hasCustomPrompt="1"/>
          </p:nvPr>
        </p:nvSpPr>
        <p:spPr>
          <a:xfrm>
            <a:off x="6181342" y="2126105"/>
            <a:ext cx="5550410" cy="3907225"/>
          </a:xfrm>
        </p:spPr>
        <p:txBody>
          <a:bodyPr>
            <a:noAutofit/>
          </a:bodyPr>
          <a:lstStyle>
            <a:lvl1pPr>
              <a:defRPr sz="2000">
                <a:latin typeface="+mn-lt"/>
              </a:defRPr>
            </a:lvl1pPr>
            <a:lvl2pPr>
              <a:defRPr sz="1800">
                <a:latin typeface="+mn-lt"/>
              </a:defRPr>
            </a:lvl2pPr>
            <a:lvl3pPr>
              <a:defRPr sz="1600">
                <a:latin typeface="+mn-lt"/>
              </a:defRPr>
            </a:lvl3pPr>
            <a:lvl4pPr>
              <a:defRPr sz="1400">
                <a:latin typeface="+mn-lt"/>
              </a:defRPr>
            </a:lvl4pPr>
            <a:lvl5pPr>
              <a:defRPr sz="1400">
                <a:latin typeface="+mn-lt"/>
              </a:defRPr>
            </a:lvl5pPr>
            <a:lvl6pPr>
              <a:defRPr sz="1400"/>
            </a:lvl6pPr>
            <a:lvl7pPr>
              <a:defRPr sz="1400"/>
            </a:lvl7pPr>
            <a:lvl8pPr>
              <a:defRPr sz="1400"/>
            </a:lvl8pPr>
            <a:lvl9pPr>
              <a:defRPr sz="1400"/>
            </a:lvl9pPr>
          </a:lstStyle>
          <a:p>
            <a:pPr lvl="0"/>
            <a:r>
              <a:rPr lang="en-US" noProof="0"/>
              <a:t>Click to add main bullet</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Date Placeholder 6"/>
          <p:cNvSpPr>
            <a:spLocks noGrp="1"/>
          </p:cNvSpPr>
          <p:nvPr>
            <p:ph type="dt" sz="half" idx="10"/>
          </p:nvPr>
        </p:nvSpPr>
        <p:spPr/>
        <p:txBody>
          <a:bodyPr/>
          <a:lstStyle/>
          <a:p>
            <a:fld id="{00A4CB11-CC29-45DE-86FE-3B5E9B18E485}" type="datetime4">
              <a:rPr lang="en-CA" smtClean="0"/>
              <a:t>September 14, 2024</a:t>
            </a:fld>
            <a:endParaRPr/>
          </a:p>
        </p:txBody>
      </p:sp>
      <p:sp>
        <p:nvSpPr>
          <p:cNvPr id="8" name="Footer Placeholder 7"/>
          <p:cNvSpPr>
            <a:spLocks noGrp="1"/>
          </p:cNvSpPr>
          <p:nvPr>
            <p:ph type="ftr" sz="quarter" idx="11"/>
          </p:nvPr>
        </p:nvSpPr>
        <p:spPr/>
        <p:txBody>
          <a:bodyPr/>
          <a:lstStyle/>
          <a:p>
            <a:endParaRPr/>
          </a:p>
        </p:txBody>
      </p:sp>
      <p:sp>
        <p:nvSpPr>
          <p:cNvPr id="9" name="Slide Number Placeholder 8"/>
          <p:cNvSpPr>
            <a:spLocks noGrp="1"/>
          </p:cNvSpPr>
          <p:nvPr>
            <p:ph type="sldNum" sz="quarter" idx="12"/>
          </p:nvPr>
        </p:nvSpPr>
        <p:spPr/>
        <p:txBody>
          <a:bodyPr/>
          <a:lstStyle/>
          <a:p>
            <a:fld id="{BB333B34-C87C-402E-ABB0-13B7C9DEBBC4}" type="slidenum">
              <a:rPr/>
              <a:t>‹#›</a:t>
            </a:fld>
            <a:endParaRPr/>
          </a:p>
        </p:txBody>
      </p:sp>
    </p:spTree>
    <p:extLst>
      <p:ext uri="{BB962C8B-B14F-4D97-AF65-F5344CB8AC3E}">
        <p14:creationId xmlns:p14="http://schemas.microsoft.com/office/powerpoint/2010/main" val="3344943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One column with source">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0941A91C-8450-4F8B-8FBF-3E634ED3081E}"/>
              </a:ext>
            </a:extLst>
          </p:cNvPr>
          <p:cNvSpPr/>
          <p:nvPr userDrawn="1"/>
        </p:nvSpPr>
        <p:spPr bwMode="hidden">
          <a:xfrm>
            <a:off x="0" y="36"/>
            <a:ext cx="3120272" cy="685796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Title 1"/>
          <p:cNvSpPr>
            <a:spLocks noGrp="1"/>
          </p:cNvSpPr>
          <p:nvPr>
            <p:ph type="title" hasCustomPrompt="1"/>
          </p:nvPr>
        </p:nvSpPr>
        <p:spPr>
          <a:xfrm>
            <a:off x="466342" y="463843"/>
            <a:ext cx="2425329" cy="3401475"/>
          </a:xfrm>
        </p:spPr>
        <p:txBody>
          <a:bodyPr anchor="t">
            <a:noAutofit/>
          </a:bodyPr>
          <a:lstStyle>
            <a:lvl1pPr>
              <a:lnSpc>
                <a:spcPct val="95000"/>
              </a:lnSpc>
              <a:spcBef>
                <a:spcPts val="0"/>
              </a:spcBef>
              <a:defRPr sz="3200" baseline="0">
                <a:solidFill>
                  <a:schemeClr val="bg1"/>
                </a:solidFill>
              </a:defRPr>
            </a:lvl1pPr>
          </a:lstStyle>
          <a:p>
            <a:r>
              <a:rPr lang="en-US" noProof="0"/>
              <a:t>Title </a:t>
            </a:r>
            <a:br>
              <a:rPr lang="en-US" noProof="0"/>
            </a:br>
            <a:r>
              <a:rPr lang="en-US" noProof="0"/>
              <a:t>of slide</a:t>
            </a:r>
          </a:p>
        </p:txBody>
      </p:sp>
      <p:sp>
        <p:nvSpPr>
          <p:cNvPr id="4" name="Date Placeholder 3"/>
          <p:cNvSpPr>
            <a:spLocks noGrp="1"/>
          </p:cNvSpPr>
          <p:nvPr>
            <p:ph type="dt" sz="half" idx="10"/>
          </p:nvPr>
        </p:nvSpPr>
        <p:spPr>
          <a:xfrm>
            <a:off x="11740895" y="7010398"/>
            <a:ext cx="447930" cy="45720"/>
          </a:xfrm>
        </p:spPr>
        <p:txBody>
          <a:bodyPr/>
          <a:lstStyle/>
          <a:p>
            <a:fld id="{FF132DD1-ED70-4BDF-9A73-CA79C3A1B7D9}" type="datetime4">
              <a:rPr lang="en-CA" smtClean="0"/>
              <a:t>September 14, 2024</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a:xfrm>
            <a:off x="11449993" y="6399283"/>
            <a:ext cx="283219" cy="175694"/>
          </a:xfrm>
        </p:spPr>
        <p:txBody>
          <a:bodyPr/>
          <a:lstStyle/>
          <a:p>
            <a:fld id="{BB333B34-C87C-402E-ABB0-13B7C9DEBBC4}" type="slidenum">
              <a:rPr/>
              <a:t>‹#›</a:t>
            </a:fld>
            <a:endParaRPr/>
          </a:p>
        </p:txBody>
      </p:sp>
      <p:sp>
        <p:nvSpPr>
          <p:cNvPr id="16" name="Text Placeholder 8">
            <a:extLst>
              <a:ext uri="{FF2B5EF4-FFF2-40B4-BE49-F238E27FC236}">
                <a16:creationId xmlns:a16="http://schemas.microsoft.com/office/drawing/2014/main" id="{6484C2BD-24ED-45A0-81D7-5E2A0324D7A6}"/>
              </a:ext>
            </a:extLst>
          </p:cNvPr>
          <p:cNvSpPr>
            <a:spLocks noGrp="1"/>
          </p:cNvSpPr>
          <p:nvPr>
            <p:ph type="body" sz="quarter" idx="13" hasCustomPrompt="1"/>
          </p:nvPr>
        </p:nvSpPr>
        <p:spPr>
          <a:xfrm>
            <a:off x="3559179" y="6170280"/>
            <a:ext cx="7575224" cy="402451"/>
          </a:xfrm>
        </p:spPr>
        <p:txBody>
          <a:bodyPr anchor="b"/>
          <a:lstStyle>
            <a:lvl1pPr marL="0" indent="0">
              <a:lnSpc>
                <a:spcPct val="95000"/>
              </a:lnSpc>
              <a:spcBef>
                <a:spcPts val="0"/>
              </a:spcBef>
              <a:buNone/>
              <a:defRPr sz="800">
                <a:latin typeface="Arial" panose="020B0604020202020204" pitchFamily="34" charset="0"/>
              </a:defRPr>
            </a:lvl1pPr>
            <a:lvl2pPr marL="0" indent="0">
              <a:lnSpc>
                <a:spcPct val="95000"/>
              </a:lnSpc>
              <a:spcBef>
                <a:spcPts val="0"/>
              </a:spcBef>
              <a:buNone/>
              <a:defRPr sz="800">
                <a:latin typeface="Arial" panose="00000400000000000000" pitchFamily="2" charset="0"/>
              </a:defRPr>
            </a:lvl2pPr>
            <a:lvl3pPr marL="0" indent="0">
              <a:lnSpc>
                <a:spcPct val="95000"/>
              </a:lnSpc>
              <a:spcBef>
                <a:spcPts val="0"/>
              </a:spcBef>
              <a:buNone/>
              <a:defRPr sz="800">
                <a:latin typeface="Arial" panose="00000400000000000000" pitchFamily="2" charset="0"/>
              </a:defRPr>
            </a:lvl3pPr>
            <a:lvl4pPr marL="0" indent="0">
              <a:lnSpc>
                <a:spcPct val="95000"/>
              </a:lnSpc>
              <a:spcBef>
                <a:spcPts val="0"/>
              </a:spcBef>
              <a:buNone/>
              <a:defRPr sz="800">
                <a:latin typeface="Arial" panose="00000400000000000000" pitchFamily="2" charset="0"/>
              </a:defRPr>
            </a:lvl4pPr>
            <a:lvl5pPr marL="0" indent="0">
              <a:lnSpc>
                <a:spcPct val="95000"/>
              </a:lnSpc>
              <a:spcBef>
                <a:spcPts val="0"/>
              </a:spcBef>
              <a:buNone/>
              <a:defRPr sz="800">
                <a:latin typeface="Arial" panose="00000400000000000000" pitchFamily="2" charset="0"/>
              </a:defRPr>
            </a:lvl5pPr>
            <a:lvl6pPr marL="0" indent="0">
              <a:lnSpc>
                <a:spcPct val="95000"/>
              </a:lnSpc>
              <a:spcBef>
                <a:spcPts val="0"/>
              </a:spcBef>
              <a:buNone/>
              <a:defRPr sz="800">
                <a:latin typeface="Arial" panose="00000400000000000000" pitchFamily="2" charset="0"/>
              </a:defRPr>
            </a:lvl6pPr>
            <a:lvl7pPr marL="0" indent="0">
              <a:lnSpc>
                <a:spcPct val="95000"/>
              </a:lnSpc>
              <a:spcBef>
                <a:spcPts val="0"/>
              </a:spcBef>
              <a:buNone/>
              <a:defRPr sz="800">
                <a:latin typeface="Arial" panose="00000400000000000000" pitchFamily="2" charset="0"/>
              </a:defRPr>
            </a:lvl7pPr>
            <a:lvl8pPr marL="0" indent="0">
              <a:lnSpc>
                <a:spcPct val="95000"/>
              </a:lnSpc>
              <a:spcBef>
                <a:spcPts val="0"/>
              </a:spcBef>
              <a:buNone/>
              <a:defRPr sz="800">
                <a:latin typeface="Arial" panose="00000400000000000000" pitchFamily="2" charset="0"/>
              </a:defRPr>
            </a:lvl8pPr>
            <a:lvl9pPr marL="0" indent="0">
              <a:lnSpc>
                <a:spcPct val="95000"/>
              </a:lnSpc>
              <a:spcBef>
                <a:spcPts val="0"/>
              </a:spcBef>
              <a:buNone/>
              <a:defRPr sz="800">
                <a:latin typeface="Arial" panose="00000400000000000000" pitchFamily="2" charset="0"/>
              </a:defRPr>
            </a:lvl9pPr>
          </a:lstStyle>
          <a:p>
            <a:pPr lvl="0"/>
            <a:r>
              <a:rPr lang="en-US" sz="800" noProof="0">
                <a:latin typeface="Arial" panose="020B0303040401060103" pitchFamily="34" charset="0"/>
                <a:cs typeface="Arial" panose="020B0604020202020204" pitchFamily="34" charset="0"/>
              </a:rPr>
              <a:t>Source text should be Arial, size 8. </a:t>
            </a:r>
          </a:p>
        </p:txBody>
      </p:sp>
      <p:pic>
        <p:nvPicPr>
          <p:cNvPr id="9" name="Graphic 8">
            <a:extLst>
              <a:ext uri="{FF2B5EF4-FFF2-40B4-BE49-F238E27FC236}">
                <a16:creationId xmlns:a16="http://schemas.microsoft.com/office/drawing/2014/main" id="{82E2A02E-DC15-459A-A300-AFCC152D9714}"/>
              </a:ext>
            </a:extLst>
          </p:cNvPr>
          <p:cNvPicPr>
            <a:picLocks noChangeAspect="1"/>
          </p:cNvPicPr>
          <p:nvPr userDrawn="1"/>
        </p:nvPicPr>
        <p:blipFill rotWithShape="1">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t="16893" b="19384"/>
          <a:stretch/>
        </p:blipFill>
        <p:spPr bwMode="black">
          <a:xfrm>
            <a:off x="224387" y="6211341"/>
            <a:ext cx="1754718" cy="561677"/>
          </a:xfrm>
          <a:prstGeom prst="rect">
            <a:avLst/>
          </a:prstGeom>
        </p:spPr>
      </p:pic>
    </p:spTree>
    <p:extLst>
      <p:ext uri="{BB962C8B-B14F-4D97-AF65-F5344CB8AC3E}">
        <p14:creationId xmlns:p14="http://schemas.microsoft.com/office/powerpoint/2010/main" val="3018996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One column with source 2">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0941A91C-8450-4F8B-8FBF-3E634ED3081E}"/>
              </a:ext>
            </a:extLst>
          </p:cNvPr>
          <p:cNvSpPr/>
          <p:nvPr userDrawn="1"/>
        </p:nvSpPr>
        <p:spPr bwMode="hidden">
          <a:xfrm>
            <a:off x="0" y="36"/>
            <a:ext cx="3120272" cy="685796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Title 1"/>
          <p:cNvSpPr>
            <a:spLocks noGrp="1"/>
          </p:cNvSpPr>
          <p:nvPr>
            <p:ph type="title" hasCustomPrompt="1"/>
          </p:nvPr>
        </p:nvSpPr>
        <p:spPr>
          <a:xfrm>
            <a:off x="466342" y="463843"/>
            <a:ext cx="2425329" cy="3401475"/>
          </a:xfrm>
        </p:spPr>
        <p:txBody>
          <a:bodyPr anchor="t">
            <a:noAutofit/>
          </a:bodyPr>
          <a:lstStyle>
            <a:lvl1pPr>
              <a:lnSpc>
                <a:spcPct val="95000"/>
              </a:lnSpc>
              <a:spcBef>
                <a:spcPts val="0"/>
              </a:spcBef>
              <a:defRPr sz="3200" baseline="0">
                <a:solidFill>
                  <a:schemeClr val="bg1"/>
                </a:solidFill>
              </a:defRPr>
            </a:lvl1pPr>
          </a:lstStyle>
          <a:p>
            <a:r>
              <a:rPr lang="en-US" noProof="0"/>
              <a:t>Title </a:t>
            </a:r>
            <a:br>
              <a:rPr lang="en-US" noProof="0"/>
            </a:br>
            <a:r>
              <a:rPr lang="en-US" noProof="0"/>
              <a:t>of slide</a:t>
            </a:r>
          </a:p>
        </p:txBody>
      </p:sp>
      <p:sp>
        <p:nvSpPr>
          <p:cNvPr id="4" name="Date Placeholder 3"/>
          <p:cNvSpPr>
            <a:spLocks noGrp="1"/>
          </p:cNvSpPr>
          <p:nvPr>
            <p:ph type="dt" sz="half" idx="10"/>
          </p:nvPr>
        </p:nvSpPr>
        <p:spPr>
          <a:xfrm>
            <a:off x="11740895" y="7010398"/>
            <a:ext cx="447930" cy="45720"/>
          </a:xfrm>
        </p:spPr>
        <p:txBody>
          <a:bodyPr/>
          <a:lstStyle/>
          <a:p>
            <a:fld id="{2225BEF7-362C-47A2-99CE-F92BC52601A4}" type="datetime4">
              <a:rPr lang="en-CA" smtClean="0"/>
              <a:t>September 14, 2024</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a:xfrm>
            <a:off x="11449993" y="6399283"/>
            <a:ext cx="283219" cy="175694"/>
          </a:xfrm>
        </p:spPr>
        <p:txBody>
          <a:bodyPr/>
          <a:lstStyle/>
          <a:p>
            <a:fld id="{BB333B34-C87C-402E-ABB0-13B7C9DEBBC4}" type="slidenum">
              <a:rPr/>
              <a:t>‹#›</a:t>
            </a:fld>
            <a:endParaRPr/>
          </a:p>
        </p:txBody>
      </p:sp>
      <p:sp>
        <p:nvSpPr>
          <p:cNvPr id="16" name="Text Placeholder 8">
            <a:extLst>
              <a:ext uri="{FF2B5EF4-FFF2-40B4-BE49-F238E27FC236}">
                <a16:creationId xmlns:a16="http://schemas.microsoft.com/office/drawing/2014/main" id="{6484C2BD-24ED-45A0-81D7-5E2A0324D7A6}"/>
              </a:ext>
            </a:extLst>
          </p:cNvPr>
          <p:cNvSpPr>
            <a:spLocks noGrp="1"/>
          </p:cNvSpPr>
          <p:nvPr>
            <p:ph type="body" sz="quarter" idx="13" hasCustomPrompt="1"/>
          </p:nvPr>
        </p:nvSpPr>
        <p:spPr>
          <a:xfrm>
            <a:off x="3559179" y="6170280"/>
            <a:ext cx="7575224" cy="402451"/>
          </a:xfrm>
        </p:spPr>
        <p:txBody>
          <a:bodyPr anchor="b"/>
          <a:lstStyle>
            <a:lvl1pPr marL="0" indent="0">
              <a:lnSpc>
                <a:spcPct val="95000"/>
              </a:lnSpc>
              <a:spcBef>
                <a:spcPts val="0"/>
              </a:spcBef>
              <a:buNone/>
              <a:defRPr sz="800">
                <a:latin typeface="Arial" panose="020B0604020202020204" pitchFamily="34" charset="0"/>
              </a:defRPr>
            </a:lvl1pPr>
            <a:lvl2pPr marL="0" indent="0">
              <a:lnSpc>
                <a:spcPct val="95000"/>
              </a:lnSpc>
              <a:spcBef>
                <a:spcPts val="0"/>
              </a:spcBef>
              <a:buNone/>
              <a:defRPr sz="800">
                <a:latin typeface="Arial" panose="00000400000000000000" pitchFamily="2" charset="0"/>
              </a:defRPr>
            </a:lvl2pPr>
            <a:lvl3pPr marL="0" indent="0">
              <a:lnSpc>
                <a:spcPct val="95000"/>
              </a:lnSpc>
              <a:spcBef>
                <a:spcPts val="0"/>
              </a:spcBef>
              <a:buNone/>
              <a:defRPr sz="800">
                <a:latin typeface="Arial" panose="00000400000000000000" pitchFamily="2" charset="0"/>
              </a:defRPr>
            </a:lvl3pPr>
            <a:lvl4pPr marL="0" indent="0">
              <a:lnSpc>
                <a:spcPct val="95000"/>
              </a:lnSpc>
              <a:spcBef>
                <a:spcPts val="0"/>
              </a:spcBef>
              <a:buNone/>
              <a:defRPr sz="800">
                <a:latin typeface="Arial" panose="00000400000000000000" pitchFamily="2" charset="0"/>
              </a:defRPr>
            </a:lvl4pPr>
            <a:lvl5pPr marL="0" indent="0">
              <a:lnSpc>
                <a:spcPct val="95000"/>
              </a:lnSpc>
              <a:spcBef>
                <a:spcPts val="0"/>
              </a:spcBef>
              <a:buNone/>
              <a:defRPr sz="800">
                <a:latin typeface="Arial" panose="00000400000000000000" pitchFamily="2" charset="0"/>
              </a:defRPr>
            </a:lvl5pPr>
            <a:lvl6pPr marL="0" indent="0">
              <a:lnSpc>
                <a:spcPct val="95000"/>
              </a:lnSpc>
              <a:spcBef>
                <a:spcPts val="0"/>
              </a:spcBef>
              <a:buNone/>
              <a:defRPr sz="800">
                <a:latin typeface="Arial" panose="00000400000000000000" pitchFamily="2" charset="0"/>
              </a:defRPr>
            </a:lvl6pPr>
            <a:lvl7pPr marL="0" indent="0">
              <a:lnSpc>
                <a:spcPct val="95000"/>
              </a:lnSpc>
              <a:spcBef>
                <a:spcPts val="0"/>
              </a:spcBef>
              <a:buNone/>
              <a:defRPr sz="800">
                <a:latin typeface="Arial" panose="00000400000000000000" pitchFamily="2" charset="0"/>
              </a:defRPr>
            </a:lvl7pPr>
            <a:lvl8pPr marL="0" indent="0">
              <a:lnSpc>
                <a:spcPct val="95000"/>
              </a:lnSpc>
              <a:spcBef>
                <a:spcPts val="0"/>
              </a:spcBef>
              <a:buNone/>
              <a:defRPr sz="800">
                <a:latin typeface="Arial" panose="00000400000000000000" pitchFamily="2" charset="0"/>
              </a:defRPr>
            </a:lvl8pPr>
            <a:lvl9pPr marL="0" indent="0">
              <a:lnSpc>
                <a:spcPct val="95000"/>
              </a:lnSpc>
              <a:spcBef>
                <a:spcPts val="0"/>
              </a:spcBef>
              <a:buNone/>
              <a:defRPr sz="800">
                <a:latin typeface="Arial" panose="00000400000000000000" pitchFamily="2" charset="0"/>
              </a:defRPr>
            </a:lvl9pPr>
          </a:lstStyle>
          <a:p>
            <a:pPr lvl="0"/>
            <a:r>
              <a:rPr lang="en-US" sz="800" noProof="0">
                <a:latin typeface="Arial" panose="020B0303040401060103" pitchFamily="34" charset="0"/>
                <a:cs typeface="Arial" panose="020B0604020202020204" pitchFamily="34" charset="0"/>
              </a:rPr>
              <a:t>Source text should be Arial, size 8. </a:t>
            </a:r>
          </a:p>
        </p:txBody>
      </p:sp>
      <p:pic>
        <p:nvPicPr>
          <p:cNvPr id="9" name="Graphic 8">
            <a:extLst>
              <a:ext uri="{FF2B5EF4-FFF2-40B4-BE49-F238E27FC236}">
                <a16:creationId xmlns:a16="http://schemas.microsoft.com/office/drawing/2014/main" id="{B6909AC0-79F7-4FBB-9CFE-C96C89D40697}"/>
              </a:ext>
            </a:extLst>
          </p:cNvPr>
          <p:cNvPicPr>
            <a:picLocks noChangeAspect="1"/>
          </p:cNvPicPr>
          <p:nvPr userDrawn="1"/>
        </p:nvPicPr>
        <p:blipFill rotWithShape="1">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t="16893" b="19384"/>
          <a:stretch/>
        </p:blipFill>
        <p:spPr bwMode="black">
          <a:xfrm>
            <a:off x="224387" y="6211341"/>
            <a:ext cx="1754718" cy="561677"/>
          </a:xfrm>
          <a:prstGeom prst="rect">
            <a:avLst/>
          </a:prstGeom>
        </p:spPr>
      </p:pic>
    </p:spTree>
    <p:extLst>
      <p:ext uri="{BB962C8B-B14F-4D97-AF65-F5344CB8AC3E}">
        <p14:creationId xmlns:p14="http://schemas.microsoft.com/office/powerpoint/2010/main" val="1967204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Two column with source">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0941A91C-8450-4F8B-8FBF-3E634ED3081E}"/>
              </a:ext>
            </a:extLst>
          </p:cNvPr>
          <p:cNvSpPr/>
          <p:nvPr userDrawn="1"/>
        </p:nvSpPr>
        <p:spPr bwMode="hidden">
          <a:xfrm>
            <a:off x="0" y="36"/>
            <a:ext cx="3120272" cy="685796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0" name="Text Placeholder 19">
            <a:extLst>
              <a:ext uri="{FF2B5EF4-FFF2-40B4-BE49-F238E27FC236}">
                <a16:creationId xmlns:a16="http://schemas.microsoft.com/office/drawing/2014/main" id="{0AF97CD5-66AE-4EDA-8D23-A23D9D49A5AA}"/>
              </a:ext>
            </a:extLst>
          </p:cNvPr>
          <p:cNvSpPr>
            <a:spLocks noGrp="1"/>
          </p:cNvSpPr>
          <p:nvPr>
            <p:ph type="body" sz="quarter" idx="15" hasCustomPrompt="1"/>
          </p:nvPr>
        </p:nvSpPr>
        <p:spPr>
          <a:xfrm>
            <a:off x="3559180" y="475488"/>
            <a:ext cx="8165784" cy="792162"/>
          </a:xfrm>
        </p:spPr>
        <p:txBody>
          <a:bodyPr anchor="t"/>
          <a:lstStyle>
            <a:lvl1pPr marL="0" indent="0">
              <a:lnSpc>
                <a:spcPct val="95000"/>
              </a:lnSpc>
              <a:spcBef>
                <a:spcPts val="0"/>
              </a:spcBef>
              <a:buNone/>
              <a:defRPr sz="2400" b="0">
                <a:solidFill>
                  <a:schemeClr val="tx1"/>
                </a:solidFill>
                <a:latin typeface="+mj-lt"/>
              </a:defRPr>
            </a:lvl1pPr>
            <a:lvl2pPr marL="338328" indent="0">
              <a:buNone/>
              <a:defRPr/>
            </a:lvl2pPr>
            <a:lvl3pPr marL="685800" indent="0">
              <a:buNone/>
              <a:defRPr/>
            </a:lvl3pPr>
            <a:lvl4pPr marL="1014984" indent="0">
              <a:buNone/>
              <a:defRPr/>
            </a:lvl4pPr>
            <a:lvl5pPr marL="1380744" indent="0">
              <a:buNone/>
              <a:defRPr/>
            </a:lvl5pPr>
          </a:lstStyle>
          <a:p>
            <a:pPr lvl="0"/>
            <a:r>
              <a:rPr lang="en-US" noProof="0"/>
              <a:t>Title here</a:t>
            </a:r>
          </a:p>
        </p:txBody>
      </p:sp>
      <p:sp>
        <p:nvSpPr>
          <p:cNvPr id="2" name="Title 1"/>
          <p:cNvSpPr>
            <a:spLocks noGrp="1"/>
          </p:cNvSpPr>
          <p:nvPr>
            <p:ph type="title" hasCustomPrompt="1"/>
          </p:nvPr>
        </p:nvSpPr>
        <p:spPr>
          <a:xfrm>
            <a:off x="466342" y="463843"/>
            <a:ext cx="2425329" cy="3401475"/>
          </a:xfrm>
        </p:spPr>
        <p:txBody>
          <a:bodyPr anchor="t">
            <a:noAutofit/>
          </a:bodyPr>
          <a:lstStyle>
            <a:lvl1pPr>
              <a:lnSpc>
                <a:spcPct val="95000"/>
              </a:lnSpc>
              <a:spcBef>
                <a:spcPts val="0"/>
              </a:spcBef>
              <a:defRPr sz="3200" baseline="0">
                <a:solidFill>
                  <a:schemeClr val="bg1"/>
                </a:solidFill>
              </a:defRPr>
            </a:lvl1pPr>
          </a:lstStyle>
          <a:p>
            <a:r>
              <a:rPr lang="en-US" noProof="0"/>
              <a:t>Title </a:t>
            </a:r>
            <a:br>
              <a:rPr lang="en-US" noProof="0"/>
            </a:br>
            <a:r>
              <a:rPr lang="en-US" noProof="0"/>
              <a:t>of slide</a:t>
            </a:r>
          </a:p>
        </p:txBody>
      </p:sp>
      <p:sp>
        <p:nvSpPr>
          <p:cNvPr id="4" name="Date Placeholder 3"/>
          <p:cNvSpPr>
            <a:spLocks noGrp="1"/>
          </p:cNvSpPr>
          <p:nvPr>
            <p:ph type="dt" sz="half" idx="10"/>
          </p:nvPr>
        </p:nvSpPr>
        <p:spPr>
          <a:xfrm>
            <a:off x="11740895" y="7010398"/>
            <a:ext cx="447930" cy="45720"/>
          </a:xfrm>
        </p:spPr>
        <p:txBody>
          <a:bodyPr/>
          <a:lstStyle/>
          <a:p>
            <a:fld id="{FF132DD1-ED70-4BDF-9A73-CA79C3A1B7D9}" type="datetime4">
              <a:rPr lang="en-CA" smtClean="0"/>
              <a:t>September 14, 2024</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a:xfrm>
            <a:off x="11449993" y="6399283"/>
            <a:ext cx="283219" cy="175694"/>
          </a:xfrm>
        </p:spPr>
        <p:txBody>
          <a:bodyPr/>
          <a:lstStyle/>
          <a:p>
            <a:fld id="{BB333B34-C87C-402E-ABB0-13B7C9DEBBC4}" type="slidenum">
              <a:rPr/>
              <a:t>‹#›</a:t>
            </a:fld>
            <a:endParaRPr/>
          </a:p>
        </p:txBody>
      </p:sp>
      <p:sp>
        <p:nvSpPr>
          <p:cNvPr id="16" name="Text Placeholder 8">
            <a:extLst>
              <a:ext uri="{FF2B5EF4-FFF2-40B4-BE49-F238E27FC236}">
                <a16:creationId xmlns:a16="http://schemas.microsoft.com/office/drawing/2014/main" id="{6484C2BD-24ED-45A0-81D7-5E2A0324D7A6}"/>
              </a:ext>
            </a:extLst>
          </p:cNvPr>
          <p:cNvSpPr>
            <a:spLocks noGrp="1"/>
          </p:cNvSpPr>
          <p:nvPr>
            <p:ph type="body" sz="quarter" idx="13" hasCustomPrompt="1"/>
          </p:nvPr>
        </p:nvSpPr>
        <p:spPr>
          <a:xfrm>
            <a:off x="3559179" y="6170280"/>
            <a:ext cx="7575224" cy="402451"/>
          </a:xfrm>
        </p:spPr>
        <p:txBody>
          <a:bodyPr anchor="b"/>
          <a:lstStyle>
            <a:lvl1pPr marL="0" indent="0">
              <a:lnSpc>
                <a:spcPct val="95000"/>
              </a:lnSpc>
              <a:spcBef>
                <a:spcPts val="0"/>
              </a:spcBef>
              <a:buNone/>
              <a:defRPr sz="800">
                <a:latin typeface="Arial" panose="020B0604020202020204" pitchFamily="34" charset="0"/>
              </a:defRPr>
            </a:lvl1pPr>
            <a:lvl2pPr marL="0" indent="0">
              <a:lnSpc>
                <a:spcPct val="95000"/>
              </a:lnSpc>
              <a:spcBef>
                <a:spcPts val="0"/>
              </a:spcBef>
              <a:buNone/>
              <a:defRPr sz="800">
                <a:latin typeface="Arial" panose="00000400000000000000" pitchFamily="2" charset="0"/>
              </a:defRPr>
            </a:lvl2pPr>
            <a:lvl3pPr marL="0" indent="0">
              <a:lnSpc>
                <a:spcPct val="95000"/>
              </a:lnSpc>
              <a:spcBef>
                <a:spcPts val="0"/>
              </a:spcBef>
              <a:buNone/>
              <a:defRPr sz="800">
                <a:latin typeface="Arial" panose="00000400000000000000" pitchFamily="2" charset="0"/>
              </a:defRPr>
            </a:lvl3pPr>
            <a:lvl4pPr marL="0" indent="0">
              <a:lnSpc>
                <a:spcPct val="95000"/>
              </a:lnSpc>
              <a:spcBef>
                <a:spcPts val="0"/>
              </a:spcBef>
              <a:buNone/>
              <a:defRPr sz="800">
                <a:latin typeface="Arial" panose="00000400000000000000" pitchFamily="2" charset="0"/>
              </a:defRPr>
            </a:lvl4pPr>
            <a:lvl5pPr marL="0" indent="0">
              <a:lnSpc>
                <a:spcPct val="95000"/>
              </a:lnSpc>
              <a:spcBef>
                <a:spcPts val="0"/>
              </a:spcBef>
              <a:buNone/>
              <a:defRPr sz="800">
                <a:latin typeface="Arial" panose="00000400000000000000" pitchFamily="2" charset="0"/>
              </a:defRPr>
            </a:lvl5pPr>
            <a:lvl6pPr marL="0" indent="0">
              <a:lnSpc>
                <a:spcPct val="95000"/>
              </a:lnSpc>
              <a:spcBef>
                <a:spcPts val="0"/>
              </a:spcBef>
              <a:buNone/>
              <a:defRPr sz="800">
                <a:latin typeface="Arial" panose="00000400000000000000" pitchFamily="2" charset="0"/>
              </a:defRPr>
            </a:lvl6pPr>
            <a:lvl7pPr marL="0" indent="0">
              <a:lnSpc>
                <a:spcPct val="95000"/>
              </a:lnSpc>
              <a:spcBef>
                <a:spcPts val="0"/>
              </a:spcBef>
              <a:buNone/>
              <a:defRPr sz="800">
                <a:latin typeface="Arial" panose="00000400000000000000" pitchFamily="2" charset="0"/>
              </a:defRPr>
            </a:lvl7pPr>
            <a:lvl8pPr marL="0" indent="0">
              <a:lnSpc>
                <a:spcPct val="95000"/>
              </a:lnSpc>
              <a:spcBef>
                <a:spcPts val="0"/>
              </a:spcBef>
              <a:buNone/>
              <a:defRPr sz="800">
                <a:latin typeface="Arial" panose="00000400000000000000" pitchFamily="2" charset="0"/>
              </a:defRPr>
            </a:lvl8pPr>
            <a:lvl9pPr marL="0" indent="0">
              <a:lnSpc>
                <a:spcPct val="95000"/>
              </a:lnSpc>
              <a:spcBef>
                <a:spcPts val="0"/>
              </a:spcBef>
              <a:buNone/>
              <a:defRPr sz="800">
                <a:latin typeface="Arial" panose="00000400000000000000" pitchFamily="2" charset="0"/>
              </a:defRPr>
            </a:lvl9pPr>
          </a:lstStyle>
          <a:p>
            <a:pPr lvl="0"/>
            <a:r>
              <a:rPr lang="en-US" sz="800" noProof="0">
                <a:latin typeface="Arial" panose="020B0303040401060103" pitchFamily="34" charset="0"/>
                <a:cs typeface="Arial" panose="020B0604020202020204" pitchFamily="34" charset="0"/>
              </a:rPr>
              <a:t>Source text should be Arial, size 8. </a:t>
            </a:r>
          </a:p>
        </p:txBody>
      </p:sp>
      <p:sp>
        <p:nvSpPr>
          <p:cNvPr id="15" name="Content Placeholder 2">
            <a:extLst>
              <a:ext uri="{FF2B5EF4-FFF2-40B4-BE49-F238E27FC236}">
                <a16:creationId xmlns:a16="http://schemas.microsoft.com/office/drawing/2014/main" id="{038F0D64-3A18-458E-9DB0-82116D7EB002}"/>
              </a:ext>
            </a:extLst>
          </p:cNvPr>
          <p:cNvSpPr>
            <a:spLocks noGrp="1"/>
          </p:cNvSpPr>
          <p:nvPr>
            <p:ph idx="1" hasCustomPrompt="1"/>
          </p:nvPr>
        </p:nvSpPr>
        <p:spPr>
          <a:xfrm>
            <a:off x="3559179" y="1434190"/>
            <a:ext cx="8163303" cy="4584842"/>
          </a:xfrm>
        </p:spPr>
        <p:txBody>
          <a:bodyPr/>
          <a:lstStyle>
            <a:lvl1pPr>
              <a:defRPr/>
            </a:lvl1pPr>
          </a:lstStyle>
          <a:p>
            <a:pPr lvl="0"/>
            <a:r>
              <a:rPr lang="en-US" noProof="0"/>
              <a:t>Click to add main bullet</a:t>
            </a:r>
          </a:p>
          <a:p>
            <a:pPr lvl="1"/>
            <a:r>
              <a:rPr lang="en-US" noProof="0"/>
              <a:t>Second level</a:t>
            </a:r>
          </a:p>
          <a:p>
            <a:pPr lvl="2"/>
            <a:r>
              <a:rPr lang="en-US" noProof="0"/>
              <a:t>Third level</a:t>
            </a:r>
          </a:p>
          <a:p>
            <a:pPr lvl="3"/>
            <a:r>
              <a:rPr lang="en-US" noProof="0"/>
              <a:t>Fourth level</a:t>
            </a:r>
          </a:p>
          <a:p>
            <a:pPr lvl="4"/>
            <a:r>
              <a:rPr lang="en-US" noProof="0"/>
              <a:t>Fifth level</a:t>
            </a:r>
          </a:p>
        </p:txBody>
      </p:sp>
      <p:pic>
        <p:nvPicPr>
          <p:cNvPr id="11" name="Graphic 10">
            <a:extLst>
              <a:ext uri="{FF2B5EF4-FFF2-40B4-BE49-F238E27FC236}">
                <a16:creationId xmlns:a16="http://schemas.microsoft.com/office/drawing/2014/main" id="{BE824D8B-D089-420C-891B-CD08900B7433}"/>
              </a:ext>
            </a:extLst>
          </p:cNvPr>
          <p:cNvPicPr>
            <a:picLocks noChangeAspect="1"/>
          </p:cNvPicPr>
          <p:nvPr userDrawn="1"/>
        </p:nvPicPr>
        <p:blipFill rotWithShape="1">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t="16893" b="19384"/>
          <a:stretch/>
        </p:blipFill>
        <p:spPr bwMode="black">
          <a:xfrm>
            <a:off x="224387" y="6211341"/>
            <a:ext cx="1754718" cy="561677"/>
          </a:xfrm>
          <a:prstGeom prst="rect">
            <a:avLst/>
          </a:prstGeom>
        </p:spPr>
      </p:pic>
    </p:spTree>
    <p:extLst>
      <p:ext uri="{BB962C8B-B14F-4D97-AF65-F5344CB8AC3E}">
        <p14:creationId xmlns:p14="http://schemas.microsoft.com/office/powerpoint/2010/main" val="4163203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Three column with source">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0941A91C-8450-4F8B-8FBF-3E634ED3081E}"/>
              </a:ext>
            </a:extLst>
          </p:cNvPr>
          <p:cNvSpPr/>
          <p:nvPr userDrawn="1"/>
        </p:nvSpPr>
        <p:spPr bwMode="hidden">
          <a:xfrm>
            <a:off x="0" y="36"/>
            <a:ext cx="3120272" cy="685796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0" name="Text Placeholder 19">
            <a:extLst>
              <a:ext uri="{FF2B5EF4-FFF2-40B4-BE49-F238E27FC236}">
                <a16:creationId xmlns:a16="http://schemas.microsoft.com/office/drawing/2014/main" id="{0AF97CD5-66AE-4EDA-8D23-A23D9D49A5AA}"/>
              </a:ext>
            </a:extLst>
          </p:cNvPr>
          <p:cNvSpPr>
            <a:spLocks noGrp="1"/>
          </p:cNvSpPr>
          <p:nvPr>
            <p:ph type="body" sz="quarter" idx="15" hasCustomPrompt="1"/>
          </p:nvPr>
        </p:nvSpPr>
        <p:spPr>
          <a:xfrm>
            <a:off x="3559180" y="475488"/>
            <a:ext cx="2463800" cy="792162"/>
          </a:xfrm>
        </p:spPr>
        <p:txBody>
          <a:bodyPr anchor="t"/>
          <a:lstStyle>
            <a:lvl1pPr marL="0" indent="0">
              <a:lnSpc>
                <a:spcPct val="95000"/>
              </a:lnSpc>
              <a:spcBef>
                <a:spcPts val="0"/>
              </a:spcBef>
              <a:buNone/>
              <a:defRPr sz="2400" b="0">
                <a:solidFill>
                  <a:schemeClr val="tx1"/>
                </a:solidFill>
                <a:latin typeface="+mj-lt"/>
              </a:defRPr>
            </a:lvl1pPr>
            <a:lvl2pPr marL="338328" indent="0">
              <a:buNone/>
              <a:defRPr/>
            </a:lvl2pPr>
            <a:lvl3pPr marL="685800" indent="0">
              <a:buNone/>
              <a:defRPr/>
            </a:lvl3pPr>
            <a:lvl4pPr marL="1014984" indent="0">
              <a:buNone/>
              <a:defRPr/>
            </a:lvl4pPr>
            <a:lvl5pPr marL="1380744" indent="0">
              <a:buNone/>
              <a:defRPr/>
            </a:lvl5pPr>
          </a:lstStyle>
          <a:p>
            <a:pPr lvl="0"/>
            <a:r>
              <a:rPr lang="en-US" noProof="0"/>
              <a:t>Title here</a:t>
            </a:r>
          </a:p>
        </p:txBody>
      </p:sp>
      <p:sp>
        <p:nvSpPr>
          <p:cNvPr id="2" name="Title 1"/>
          <p:cNvSpPr>
            <a:spLocks noGrp="1"/>
          </p:cNvSpPr>
          <p:nvPr>
            <p:ph type="title" hasCustomPrompt="1"/>
          </p:nvPr>
        </p:nvSpPr>
        <p:spPr>
          <a:xfrm>
            <a:off x="466342" y="463843"/>
            <a:ext cx="2425329" cy="3401475"/>
          </a:xfrm>
        </p:spPr>
        <p:txBody>
          <a:bodyPr anchor="t">
            <a:noAutofit/>
          </a:bodyPr>
          <a:lstStyle>
            <a:lvl1pPr>
              <a:lnSpc>
                <a:spcPct val="95000"/>
              </a:lnSpc>
              <a:spcBef>
                <a:spcPts val="0"/>
              </a:spcBef>
              <a:defRPr sz="3200" baseline="0">
                <a:solidFill>
                  <a:schemeClr val="bg1"/>
                </a:solidFill>
              </a:defRPr>
            </a:lvl1pPr>
          </a:lstStyle>
          <a:p>
            <a:r>
              <a:rPr lang="en-US" noProof="0"/>
              <a:t>Title </a:t>
            </a:r>
            <a:br>
              <a:rPr lang="en-US" noProof="0"/>
            </a:br>
            <a:r>
              <a:rPr lang="en-US" noProof="0"/>
              <a:t>of slide</a:t>
            </a:r>
          </a:p>
        </p:txBody>
      </p:sp>
      <p:sp>
        <p:nvSpPr>
          <p:cNvPr id="4" name="Date Placeholder 3"/>
          <p:cNvSpPr>
            <a:spLocks noGrp="1"/>
          </p:cNvSpPr>
          <p:nvPr>
            <p:ph type="dt" sz="half" idx="10"/>
          </p:nvPr>
        </p:nvSpPr>
        <p:spPr>
          <a:xfrm>
            <a:off x="11740895" y="7010398"/>
            <a:ext cx="447930" cy="45720"/>
          </a:xfrm>
        </p:spPr>
        <p:txBody>
          <a:bodyPr/>
          <a:lstStyle/>
          <a:p>
            <a:fld id="{2225BEF7-362C-47A2-99CE-F92BC52601A4}" type="datetime4">
              <a:rPr lang="en-CA" smtClean="0"/>
              <a:t>September 14, 2024</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a:xfrm>
            <a:off x="11449993" y="6399283"/>
            <a:ext cx="283219" cy="175694"/>
          </a:xfrm>
        </p:spPr>
        <p:txBody>
          <a:bodyPr/>
          <a:lstStyle/>
          <a:p>
            <a:fld id="{BB333B34-C87C-402E-ABB0-13B7C9DEBBC4}" type="slidenum">
              <a:rPr/>
              <a:t>‹#›</a:t>
            </a:fld>
            <a:endParaRPr/>
          </a:p>
        </p:txBody>
      </p:sp>
      <p:sp>
        <p:nvSpPr>
          <p:cNvPr id="14" name="Text Placeholder 19">
            <a:extLst>
              <a:ext uri="{FF2B5EF4-FFF2-40B4-BE49-F238E27FC236}">
                <a16:creationId xmlns:a16="http://schemas.microsoft.com/office/drawing/2014/main" id="{A51932F0-EBB7-48D2-9591-40F3F9E75737}"/>
              </a:ext>
            </a:extLst>
          </p:cNvPr>
          <p:cNvSpPr>
            <a:spLocks noGrp="1"/>
          </p:cNvSpPr>
          <p:nvPr>
            <p:ph type="body" sz="quarter" idx="20" hasCustomPrompt="1"/>
          </p:nvPr>
        </p:nvSpPr>
        <p:spPr>
          <a:xfrm>
            <a:off x="6533315" y="475488"/>
            <a:ext cx="5207070" cy="792162"/>
          </a:xfrm>
        </p:spPr>
        <p:txBody>
          <a:bodyPr anchor="t"/>
          <a:lstStyle>
            <a:lvl1pPr marL="0" indent="0">
              <a:lnSpc>
                <a:spcPct val="95000"/>
              </a:lnSpc>
              <a:spcBef>
                <a:spcPts val="0"/>
              </a:spcBef>
              <a:buNone/>
              <a:defRPr sz="2400" b="0">
                <a:latin typeface="+mj-lt"/>
              </a:defRPr>
            </a:lvl1pPr>
            <a:lvl2pPr marL="338328" indent="0">
              <a:buNone/>
              <a:defRPr/>
            </a:lvl2pPr>
            <a:lvl3pPr marL="685800" indent="0">
              <a:buNone/>
              <a:defRPr/>
            </a:lvl3pPr>
            <a:lvl4pPr marL="1014984" indent="0">
              <a:buNone/>
              <a:defRPr/>
            </a:lvl4pPr>
            <a:lvl5pPr marL="1380744" indent="0">
              <a:buNone/>
              <a:defRPr/>
            </a:lvl5pPr>
          </a:lstStyle>
          <a:p>
            <a:pPr lvl="0"/>
            <a:r>
              <a:rPr lang="en-US" noProof="0"/>
              <a:t>Optional title</a:t>
            </a:r>
          </a:p>
        </p:txBody>
      </p:sp>
      <p:sp>
        <p:nvSpPr>
          <p:cNvPr id="16" name="Text Placeholder 8">
            <a:extLst>
              <a:ext uri="{FF2B5EF4-FFF2-40B4-BE49-F238E27FC236}">
                <a16:creationId xmlns:a16="http://schemas.microsoft.com/office/drawing/2014/main" id="{6484C2BD-24ED-45A0-81D7-5E2A0324D7A6}"/>
              </a:ext>
            </a:extLst>
          </p:cNvPr>
          <p:cNvSpPr>
            <a:spLocks noGrp="1"/>
          </p:cNvSpPr>
          <p:nvPr>
            <p:ph type="body" sz="quarter" idx="13" hasCustomPrompt="1"/>
          </p:nvPr>
        </p:nvSpPr>
        <p:spPr>
          <a:xfrm>
            <a:off x="3559179" y="6170280"/>
            <a:ext cx="7575224" cy="402451"/>
          </a:xfrm>
        </p:spPr>
        <p:txBody>
          <a:bodyPr anchor="b"/>
          <a:lstStyle>
            <a:lvl1pPr marL="0" indent="0">
              <a:lnSpc>
                <a:spcPct val="95000"/>
              </a:lnSpc>
              <a:spcBef>
                <a:spcPts val="0"/>
              </a:spcBef>
              <a:buNone/>
              <a:defRPr sz="800">
                <a:latin typeface="Arial" panose="020B0604020202020204" pitchFamily="34" charset="0"/>
              </a:defRPr>
            </a:lvl1pPr>
            <a:lvl2pPr marL="0" indent="0">
              <a:lnSpc>
                <a:spcPct val="95000"/>
              </a:lnSpc>
              <a:spcBef>
                <a:spcPts val="0"/>
              </a:spcBef>
              <a:buNone/>
              <a:defRPr sz="800">
                <a:latin typeface="Arial" panose="00000400000000000000" pitchFamily="2" charset="0"/>
              </a:defRPr>
            </a:lvl2pPr>
            <a:lvl3pPr marL="0" indent="0">
              <a:lnSpc>
                <a:spcPct val="95000"/>
              </a:lnSpc>
              <a:spcBef>
                <a:spcPts val="0"/>
              </a:spcBef>
              <a:buNone/>
              <a:defRPr sz="800">
                <a:latin typeface="Arial" panose="00000400000000000000" pitchFamily="2" charset="0"/>
              </a:defRPr>
            </a:lvl3pPr>
            <a:lvl4pPr marL="0" indent="0">
              <a:lnSpc>
                <a:spcPct val="95000"/>
              </a:lnSpc>
              <a:spcBef>
                <a:spcPts val="0"/>
              </a:spcBef>
              <a:buNone/>
              <a:defRPr sz="800">
                <a:latin typeface="Arial" panose="00000400000000000000" pitchFamily="2" charset="0"/>
              </a:defRPr>
            </a:lvl4pPr>
            <a:lvl5pPr marL="0" indent="0">
              <a:lnSpc>
                <a:spcPct val="95000"/>
              </a:lnSpc>
              <a:spcBef>
                <a:spcPts val="0"/>
              </a:spcBef>
              <a:buNone/>
              <a:defRPr sz="800">
                <a:latin typeface="Arial" panose="00000400000000000000" pitchFamily="2" charset="0"/>
              </a:defRPr>
            </a:lvl5pPr>
            <a:lvl6pPr marL="0" indent="0">
              <a:lnSpc>
                <a:spcPct val="95000"/>
              </a:lnSpc>
              <a:spcBef>
                <a:spcPts val="0"/>
              </a:spcBef>
              <a:buNone/>
              <a:defRPr sz="800">
                <a:latin typeface="Arial" panose="00000400000000000000" pitchFamily="2" charset="0"/>
              </a:defRPr>
            </a:lvl6pPr>
            <a:lvl7pPr marL="0" indent="0">
              <a:lnSpc>
                <a:spcPct val="95000"/>
              </a:lnSpc>
              <a:spcBef>
                <a:spcPts val="0"/>
              </a:spcBef>
              <a:buNone/>
              <a:defRPr sz="800">
                <a:latin typeface="Arial" panose="00000400000000000000" pitchFamily="2" charset="0"/>
              </a:defRPr>
            </a:lvl7pPr>
            <a:lvl8pPr marL="0" indent="0">
              <a:lnSpc>
                <a:spcPct val="95000"/>
              </a:lnSpc>
              <a:spcBef>
                <a:spcPts val="0"/>
              </a:spcBef>
              <a:buNone/>
              <a:defRPr sz="800">
                <a:latin typeface="Arial" panose="00000400000000000000" pitchFamily="2" charset="0"/>
              </a:defRPr>
            </a:lvl8pPr>
            <a:lvl9pPr marL="0" indent="0">
              <a:lnSpc>
                <a:spcPct val="95000"/>
              </a:lnSpc>
              <a:spcBef>
                <a:spcPts val="0"/>
              </a:spcBef>
              <a:buNone/>
              <a:defRPr sz="800">
                <a:latin typeface="Arial" panose="00000400000000000000" pitchFamily="2" charset="0"/>
              </a:defRPr>
            </a:lvl9pPr>
          </a:lstStyle>
          <a:p>
            <a:pPr lvl="0"/>
            <a:r>
              <a:rPr lang="en-US" sz="800" noProof="0">
                <a:latin typeface="Arial" panose="020B0303040401060103" pitchFamily="34" charset="0"/>
                <a:cs typeface="Arial" panose="020B0604020202020204" pitchFamily="34" charset="0"/>
              </a:rPr>
              <a:t>Source text should be Arial, size 8. </a:t>
            </a:r>
          </a:p>
        </p:txBody>
      </p:sp>
      <p:sp>
        <p:nvSpPr>
          <p:cNvPr id="10" name="Text Placeholder 9">
            <a:extLst>
              <a:ext uri="{FF2B5EF4-FFF2-40B4-BE49-F238E27FC236}">
                <a16:creationId xmlns:a16="http://schemas.microsoft.com/office/drawing/2014/main" id="{86456917-5A0D-4B01-9F9A-CC2545886632}"/>
              </a:ext>
            </a:extLst>
          </p:cNvPr>
          <p:cNvSpPr>
            <a:spLocks noGrp="1"/>
          </p:cNvSpPr>
          <p:nvPr>
            <p:ph type="body" sz="quarter" idx="21" hasCustomPrompt="1"/>
          </p:nvPr>
        </p:nvSpPr>
        <p:spPr>
          <a:xfrm>
            <a:off x="3559180" y="1435608"/>
            <a:ext cx="2463800" cy="4597721"/>
          </a:xfrm>
        </p:spPr>
        <p:txBody>
          <a:bodyPr/>
          <a:lstStyle>
            <a:lvl1pPr>
              <a:spcBef>
                <a:spcPts val="600"/>
              </a:spcBef>
              <a:defRPr sz="1400"/>
            </a:lvl1pPr>
            <a:lvl2pPr>
              <a:spcBef>
                <a:spcPts val="600"/>
              </a:spcBef>
              <a:defRPr sz="1400"/>
            </a:lvl2pPr>
            <a:lvl3pPr>
              <a:spcBef>
                <a:spcPts val="600"/>
              </a:spcBef>
              <a:defRPr sz="1400"/>
            </a:lvl3pPr>
            <a:lvl4pPr>
              <a:spcBef>
                <a:spcPts val="600"/>
              </a:spcBef>
              <a:defRPr sz="1400"/>
            </a:lvl4pPr>
            <a:lvl5pPr>
              <a:spcBef>
                <a:spcPts val="600"/>
              </a:spcBef>
              <a:defRPr sz="1400"/>
            </a:lvl5pPr>
            <a:lvl6pPr>
              <a:spcBef>
                <a:spcPts val="600"/>
              </a:spcBef>
              <a:defRPr sz="1400"/>
            </a:lvl6pPr>
            <a:lvl7pPr>
              <a:spcBef>
                <a:spcPts val="600"/>
              </a:spcBef>
              <a:defRPr sz="1400"/>
            </a:lvl7pPr>
            <a:lvl8pPr>
              <a:spcBef>
                <a:spcPts val="600"/>
              </a:spcBef>
              <a:defRPr sz="1400"/>
            </a:lvl8pPr>
            <a:lvl9pPr>
              <a:spcBef>
                <a:spcPts val="600"/>
              </a:spcBef>
              <a:defRPr sz="1400"/>
            </a:lvl9pPr>
          </a:lstStyle>
          <a:p>
            <a:pPr lvl="0"/>
            <a:r>
              <a:rPr lang="en-US" noProof="0"/>
              <a:t>Click to add body copy</a:t>
            </a:r>
          </a:p>
          <a:p>
            <a:pPr lvl="1"/>
            <a:r>
              <a:rPr lang="en-US" noProof="0"/>
              <a:t>Second level</a:t>
            </a:r>
          </a:p>
          <a:p>
            <a:pPr lvl="2"/>
            <a:r>
              <a:rPr lang="en-US" noProof="0"/>
              <a:t>Third level</a:t>
            </a:r>
          </a:p>
          <a:p>
            <a:pPr lvl="3"/>
            <a:r>
              <a:rPr lang="en-US" noProof="0"/>
              <a:t>Fourth level</a:t>
            </a:r>
          </a:p>
          <a:p>
            <a:pPr lvl="4"/>
            <a:r>
              <a:rPr lang="en-US" noProof="0"/>
              <a:t>Fifth level</a:t>
            </a:r>
          </a:p>
          <a:p>
            <a:pPr lvl="5"/>
            <a:r>
              <a:rPr lang="en-US" noProof="0"/>
              <a:t>Sixth level</a:t>
            </a:r>
          </a:p>
          <a:p>
            <a:pPr lvl="6"/>
            <a:r>
              <a:rPr lang="en-US" noProof="0"/>
              <a:t>Seventh level</a:t>
            </a:r>
          </a:p>
          <a:p>
            <a:pPr lvl="7"/>
            <a:r>
              <a:rPr lang="en-US" noProof="0"/>
              <a:t>Eighth level</a:t>
            </a:r>
          </a:p>
          <a:p>
            <a:pPr lvl="8"/>
            <a:r>
              <a:rPr lang="en-US" noProof="0"/>
              <a:t>Ninth level</a:t>
            </a:r>
          </a:p>
        </p:txBody>
      </p:sp>
      <p:sp>
        <p:nvSpPr>
          <p:cNvPr id="15" name="Content Placeholder 14">
            <a:extLst>
              <a:ext uri="{FF2B5EF4-FFF2-40B4-BE49-F238E27FC236}">
                <a16:creationId xmlns:a16="http://schemas.microsoft.com/office/drawing/2014/main" id="{50063603-5807-4630-8EB7-C1EBC7302DA8}"/>
              </a:ext>
            </a:extLst>
          </p:cNvPr>
          <p:cNvSpPr>
            <a:spLocks noGrp="1"/>
          </p:cNvSpPr>
          <p:nvPr>
            <p:ph sz="quarter" idx="22" hasCustomPrompt="1"/>
          </p:nvPr>
        </p:nvSpPr>
        <p:spPr>
          <a:xfrm>
            <a:off x="6533316" y="1435608"/>
            <a:ext cx="5207580" cy="4597721"/>
          </a:xfrm>
        </p:spPr>
        <p:txBody>
          <a:bodyPr/>
          <a:lstStyle>
            <a:lvl1pPr>
              <a:spcBef>
                <a:spcPts val="600"/>
              </a:spcBef>
              <a:defRPr sz="1400"/>
            </a:lvl1pPr>
            <a:lvl2pPr>
              <a:spcBef>
                <a:spcPts val="600"/>
              </a:spcBef>
              <a:defRPr sz="1400"/>
            </a:lvl2pPr>
            <a:lvl3pPr>
              <a:spcBef>
                <a:spcPts val="600"/>
              </a:spcBef>
              <a:defRPr sz="1400"/>
            </a:lvl3pPr>
            <a:lvl4pPr>
              <a:spcBef>
                <a:spcPts val="600"/>
              </a:spcBef>
              <a:defRPr sz="1400"/>
            </a:lvl4pPr>
            <a:lvl5pPr>
              <a:spcBef>
                <a:spcPts val="600"/>
              </a:spcBef>
              <a:defRPr sz="1400"/>
            </a:lvl5pPr>
            <a:lvl6pPr>
              <a:spcBef>
                <a:spcPts val="600"/>
              </a:spcBef>
              <a:defRPr sz="1400"/>
            </a:lvl6pPr>
            <a:lvl7pPr>
              <a:spcBef>
                <a:spcPts val="600"/>
              </a:spcBef>
              <a:defRPr sz="1400"/>
            </a:lvl7pPr>
            <a:lvl8pPr>
              <a:spcBef>
                <a:spcPts val="600"/>
              </a:spcBef>
              <a:defRPr sz="1400"/>
            </a:lvl8pPr>
            <a:lvl9pPr>
              <a:spcBef>
                <a:spcPts val="600"/>
              </a:spcBef>
              <a:defRPr sz="1400"/>
            </a:lvl9pPr>
          </a:lstStyle>
          <a:p>
            <a:pPr lvl="0"/>
            <a:r>
              <a:rPr lang="en-US" noProof="0"/>
              <a:t>Add body copy or click icon for other content options</a:t>
            </a:r>
          </a:p>
          <a:p>
            <a:pPr lvl="1"/>
            <a:r>
              <a:rPr lang="en-US" noProof="0"/>
              <a:t>Second level</a:t>
            </a:r>
          </a:p>
          <a:p>
            <a:pPr lvl="2"/>
            <a:r>
              <a:rPr lang="en-US" noProof="0"/>
              <a:t>Third level</a:t>
            </a:r>
          </a:p>
          <a:p>
            <a:pPr lvl="3"/>
            <a:r>
              <a:rPr lang="en-US" noProof="0"/>
              <a:t>Fourth level</a:t>
            </a:r>
          </a:p>
          <a:p>
            <a:pPr lvl="4"/>
            <a:r>
              <a:rPr lang="en-US" noProof="0"/>
              <a:t>Fifth level</a:t>
            </a:r>
          </a:p>
          <a:p>
            <a:pPr lvl="5"/>
            <a:r>
              <a:rPr lang="en-US" noProof="0"/>
              <a:t>Sixth level</a:t>
            </a:r>
          </a:p>
          <a:p>
            <a:pPr lvl="6"/>
            <a:r>
              <a:rPr lang="en-US" noProof="0"/>
              <a:t>Seventh level</a:t>
            </a:r>
          </a:p>
          <a:p>
            <a:pPr lvl="7"/>
            <a:r>
              <a:rPr lang="en-US" noProof="0"/>
              <a:t>Eighth level</a:t>
            </a:r>
          </a:p>
          <a:p>
            <a:pPr lvl="8"/>
            <a:r>
              <a:rPr lang="en-US" noProof="0"/>
              <a:t>Ninth level</a:t>
            </a:r>
          </a:p>
        </p:txBody>
      </p:sp>
      <p:pic>
        <p:nvPicPr>
          <p:cNvPr id="13" name="Graphic 12">
            <a:extLst>
              <a:ext uri="{FF2B5EF4-FFF2-40B4-BE49-F238E27FC236}">
                <a16:creationId xmlns:a16="http://schemas.microsoft.com/office/drawing/2014/main" id="{A0444B9D-C94E-4363-8C73-12F9B1BEED6F}"/>
              </a:ext>
            </a:extLst>
          </p:cNvPr>
          <p:cNvPicPr>
            <a:picLocks noChangeAspect="1"/>
          </p:cNvPicPr>
          <p:nvPr userDrawn="1"/>
        </p:nvPicPr>
        <p:blipFill rotWithShape="1">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t="16893" b="19384"/>
          <a:stretch/>
        </p:blipFill>
        <p:spPr bwMode="black">
          <a:xfrm>
            <a:off x="224387" y="6211341"/>
            <a:ext cx="1754718" cy="561677"/>
          </a:xfrm>
          <a:prstGeom prst="rect">
            <a:avLst/>
          </a:prstGeom>
        </p:spPr>
      </p:pic>
    </p:spTree>
    <p:extLst>
      <p:ext uri="{BB962C8B-B14F-4D97-AF65-F5344CB8AC3E}">
        <p14:creationId xmlns:p14="http://schemas.microsoft.com/office/powerpoint/2010/main" val="3576981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FE66896-6C98-4CA5-8352-966F1C5B8B94}" type="datetime4">
              <a:rPr lang="en-CA" smtClean="0"/>
              <a:t>September 14, 2024</a:t>
            </a:fld>
            <a:endParaRPr/>
          </a:p>
        </p:txBody>
      </p:sp>
      <p:sp>
        <p:nvSpPr>
          <p:cNvPr id="3" name="Footer Placeholder 2"/>
          <p:cNvSpPr>
            <a:spLocks noGrp="1"/>
          </p:cNvSpPr>
          <p:nvPr>
            <p:ph type="ftr" sz="quarter" idx="11"/>
          </p:nvPr>
        </p:nvSpPr>
        <p:spPr/>
        <p:txBody>
          <a:bodyPr/>
          <a:lstStyle/>
          <a:p>
            <a:endParaRPr/>
          </a:p>
        </p:txBody>
      </p:sp>
      <p:sp>
        <p:nvSpPr>
          <p:cNvPr id="4" name="Slide Number Placeholder 3"/>
          <p:cNvSpPr>
            <a:spLocks noGrp="1"/>
          </p:cNvSpPr>
          <p:nvPr>
            <p:ph type="sldNum" sz="quarter" idx="12"/>
          </p:nvPr>
        </p:nvSpPr>
        <p:spPr/>
        <p:txBody>
          <a:bodyPr/>
          <a:lstStyle/>
          <a:p>
            <a:fld id="{BB333B34-C87C-402E-ABB0-13B7C9DEBBC4}" type="slidenum">
              <a:rPr/>
              <a:t>‹#›</a:t>
            </a:fld>
            <a:endParaRPr/>
          </a:p>
        </p:txBody>
      </p:sp>
    </p:spTree>
    <p:extLst>
      <p:ext uri="{BB962C8B-B14F-4D97-AF65-F5344CB8AC3E}">
        <p14:creationId xmlns:p14="http://schemas.microsoft.com/office/powerpoint/2010/main" val="2787621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Closing slide">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a:defRPr>
                <a:solidFill>
                  <a:schemeClr val="bg1"/>
                </a:solidFill>
              </a:defRPr>
            </a:lvl1pPr>
          </a:lstStyle>
          <a:p>
            <a:fld id="{B2C3B442-1249-4FC3-83EE-3BA61C9623C1}" type="datetime4">
              <a:rPr lang="en-CA" smtClean="0"/>
              <a:t>September 14, 2024</a:t>
            </a:fld>
            <a:endParaRPr lang="en-US"/>
          </a:p>
        </p:txBody>
      </p:sp>
      <p:sp>
        <p:nvSpPr>
          <p:cNvPr id="4" name="Footer Placeholder 3"/>
          <p:cNvSpPr>
            <a:spLocks noGrp="1"/>
          </p:cNvSpPr>
          <p:nvPr>
            <p:ph type="ftr" sz="quarter" idx="11"/>
          </p:nvPr>
        </p:nvSpPr>
        <p:spPr/>
        <p:txBody>
          <a:bodyPr/>
          <a:lstStyle/>
          <a:p>
            <a:endParaRPr/>
          </a:p>
        </p:txBody>
      </p:sp>
      <p:sp>
        <p:nvSpPr>
          <p:cNvPr id="5" name="Slide Number Placeholder 4"/>
          <p:cNvSpPr>
            <a:spLocks noGrp="1"/>
          </p:cNvSpPr>
          <p:nvPr>
            <p:ph type="sldNum" sz="quarter" idx="12"/>
          </p:nvPr>
        </p:nvSpPr>
        <p:spPr/>
        <p:txBody>
          <a:bodyPr/>
          <a:lstStyle>
            <a:lvl1pPr>
              <a:defRPr>
                <a:solidFill>
                  <a:schemeClr val="tx1"/>
                </a:solidFill>
              </a:defRPr>
            </a:lvl1pPr>
          </a:lstStyle>
          <a:p>
            <a:fld id="{BB333B34-C87C-402E-ABB0-13B7C9DEBBC4}" type="slidenum">
              <a:rPr lang="en-CA" smtClean="0"/>
              <a:pPr/>
              <a:t>‹#›</a:t>
            </a:fld>
            <a:endParaRPr lang="en-CA"/>
          </a:p>
        </p:txBody>
      </p:sp>
      <p:pic>
        <p:nvPicPr>
          <p:cNvPr id="6" name="Graphic 5">
            <a:extLst>
              <a:ext uri="{FF2B5EF4-FFF2-40B4-BE49-F238E27FC236}">
                <a16:creationId xmlns:a16="http://schemas.microsoft.com/office/drawing/2014/main" id="{E37E9B31-2FBA-470E-8C87-88D4B9C9CA44}"/>
              </a:ext>
            </a:extLst>
          </p:cNvPr>
          <p:cNvPicPr>
            <a:picLocks noChangeAspect="1"/>
          </p:cNvPicPr>
          <p:nvPr userDrawn="1"/>
        </p:nvPicPr>
        <p:blipFill rotWithShape="1">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l="11931" t="24570" r="11885" b="24344"/>
          <a:stretch/>
        </p:blipFill>
        <p:spPr bwMode="black">
          <a:xfrm>
            <a:off x="3462048" y="2542309"/>
            <a:ext cx="5264729" cy="1773382"/>
          </a:xfrm>
          <a:prstGeom prst="rect">
            <a:avLst/>
          </a:prstGeom>
        </p:spPr>
      </p:pic>
    </p:spTree>
    <p:extLst>
      <p:ext uri="{BB962C8B-B14F-4D97-AF65-F5344CB8AC3E}">
        <p14:creationId xmlns:p14="http://schemas.microsoft.com/office/powerpoint/2010/main" val="39488777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Getting started">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E9925531-A1C6-418A-BD3B-443A2974F181}"/>
              </a:ext>
            </a:extLst>
          </p:cNvPr>
          <p:cNvGrpSpPr/>
          <p:nvPr userDrawn="1"/>
        </p:nvGrpSpPr>
        <p:grpSpPr>
          <a:xfrm>
            <a:off x="8029717" y="3418669"/>
            <a:ext cx="3347197" cy="2836300"/>
            <a:chOff x="8029717" y="3418669"/>
            <a:chExt cx="3347197" cy="2836300"/>
          </a:xfrm>
        </p:grpSpPr>
        <p:pic>
          <p:nvPicPr>
            <p:cNvPr id="26" name="Picture 25">
              <a:extLst>
                <a:ext uri="{FF2B5EF4-FFF2-40B4-BE49-F238E27FC236}">
                  <a16:creationId xmlns:a16="http://schemas.microsoft.com/office/drawing/2014/main" id="{6588605C-472C-4395-8593-309ECDC3D243}"/>
                </a:ext>
              </a:extLst>
            </p:cNvPr>
            <p:cNvPicPr>
              <a:picLocks noChangeAspect="1"/>
            </p:cNvPicPr>
            <p:nvPr userDrawn="1"/>
          </p:nvPicPr>
          <p:blipFill>
            <a:blip r:embed="rId2"/>
            <a:stretch>
              <a:fillRect/>
            </a:stretch>
          </p:blipFill>
          <p:spPr>
            <a:xfrm>
              <a:off x="9891011" y="4432821"/>
              <a:ext cx="1485903" cy="835528"/>
            </a:xfrm>
            <a:prstGeom prst="rect">
              <a:avLst/>
            </a:prstGeom>
            <a:ln w="3175">
              <a:solidFill>
                <a:schemeClr val="bg2"/>
              </a:solidFill>
            </a:ln>
          </p:spPr>
        </p:pic>
        <p:pic>
          <p:nvPicPr>
            <p:cNvPr id="11" name="Picture 10">
              <a:extLst>
                <a:ext uri="{FF2B5EF4-FFF2-40B4-BE49-F238E27FC236}">
                  <a16:creationId xmlns:a16="http://schemas.microsoft.com/office/drawing/2014/main" id="{2AA3A682-E555-4A64-B967-A420851BF216}"/>
                </a:ext>
              </a:extLst>
            </p:cNvPr>
            <p:cNvPicPr>
              <a:picLocks noChangeAspect="1"/>
            </p:cNvPicPr>
            <p:nvPr userDrawn="1"/>
          </p:nvPicPr>
          <p:blipFill>
            <a:blip r:embed="rId3"/>
            <a:stretch>
              <a:fillRect/>
            </a:stretch>
          </p:blipFill>
          <p:spPr>
            <a:xfrm>
              <a:off x="9401899" y="4752654"/>
              <a:ext cx="1485903" cy="849088"/>
            </a:xfrm>
            <a:prstGeom prst="rect">
              <a:avLst/>
            </a:prstGeom>
            <a:ln w="3175">
              <a:solidFill>
                <a:schemeClr val="bg2"/>
              </a:solidFill>
            </a:ln>
          </p:spPr>
        </p:pic>
        <p:pic>
          <p:nvPicPr>
            <p:cNvPr id="8" name="Picture 7">
              <a:extLst>
                <a:ext uri="{FF2B5EF4-FFF2-40B4-BE49-F238E27FC236}">
                  <a16:creationId xmlns:a16="http://schemas.microsoft.com/office/drawing/2014/main" id="{BD546C98-CC10-4BFB-AAA4-20DF3FC6EDAE}"/>
                </a:ext>
              </a:extLst>
            </p:cNvPr>
            <p:cNvPicPr>
              <a:picLocks noChangeAspect="1"/>
            </p:cNvPicPr>
            <p:nvPr userDrawn="1"/>
          </p:nvPicPr>
          <p:blipFill>
            <a:blip r:embed="rId4"/>
            <a:stretch>
              <a:fillRect/>
            </a:stretch>
          </p:blipFill>
          <p:spPr>
            <a:xfrm>
              <a:off x="8912788" y="5086047"/>
              <a:ext cx="1485903" cy="849088"/>
            </a:xfrm>
            <a:prstGeom prst="rect">
              <a:avLst/>
            </a:prstGeom>
            <a:ln w="3175">
              <a:solidFill>
                <a:schemeClr val="bg2"/>
              </a:solidFill>
            </a:ln>
          </p:spPr>
        </p:pic>
        <p:pic>
          <p:nvPicPr>
            <p:cNvPr id="19" name="Picture 18">
              <a:extLst>
                <a:ext uri="{FF2B5EF4-FFF2-40B4-BE49-F238E27FC236}">
                  <a16:creationId xmlns:a16="http://schemas.microsoft.com/office/drawing/2014/main" id="{6D0E9826-4880-4258-BBEC-03E4744F515B}"/>
                </a:ext>
              </a:extLst>
            </p:cNvPr>
            <p:cNvPicPr>
              <a:picLocks noChangeAspect="1"/>
            </p:cNvPicPr>
            <p:nvPr userDrawn="1"/>
          </p:nvPicPr>
          <p:blipFill>
            <a:blip r:embed="rId5"/>
            <a:stretch>
              <a:fillRect/>
            </a:stretch>
          </p:blipFill>
          <p:spPr>
            <a:xfrm>
              <a:off x="9497051" y="3418669"/>
              <a:ext cx="1485903" cy="835528"/>
            </a:xfrm>
            <a:prstGeom prst="rect">
              <a:avLst/>
            </a:prstGeom>
            <a:ln w="3175">
              <a:solidFill>
                <a:schemeClr val="bg2"/>
              </a:solidFill>
            </a:ln>
          </p:spPr>
        </p:pic>
        <p:pic>
          <p:nvPicPr>
            <p:cNvPr id="13" name="Picture 12">
              <a:extLst>
                <a:ext uri="{FF2B5EF4-FFF2-40B4-BE49-F238E27FC236}">
                  <a16:creationId xmlns:a16="http://schemas.microsoft.com/office/drawing/2014/main" id="{56EC713E-D154-4146-B08A-6C3AF7DC1C40}"/>
                </a:ext>
              </a:extLst>
            </p:cNvPr>
            <p:cNvPicPr>
              <a:picLocks noChangeAspect="1"/>
            </p:cNvPicPr>
            <p:nvPr userDrawn="1"/>
          </p:nvPicPr>
          <p:blipFill>
            <a:blip r:embed="rId6"/>
            <a:stretch>
              <a:fillRect/>
            </a:stretch>
          </p:blipFill>
          <p:spPr>
            <a:xfrm>
              <a:off x="9007939" y="3740831"/>
              <a:ext cx="1485903" cy="849088"/>
            </a:xfrm>
            <a:prstGeom prst="rect">
              <a:avLst/>
            </a:prstGeom>
            <a:ln w="3175">
              <a:solidFill>
                <a:schemeClr val="bg2"/>
              </a:solidFill>
            </a:ln>
          </p:spPr>
        </p:pic>
        <p:pic>
          <p:nvPicPr>
            <p:cNvPr id="7" name="Picture 6">
              <a:extLst>
                <a:ext uri="{FF2B5EF4-FFF2-40B4-BE49-F238E27FC236}">
                  <a16:creationId xmlns:a16="http://schemas.microsoft.com/office/drawing/2014/main" id="{6A98A25A-6452-4D4F-99FE-0F97A5D5E4E4}"/>
                </a:ext>
              </a:extLst>
            </p:cNvPr>
            <p:cNvPicPr>
              <a:picLocks noChangeAspect="1"/>
            </p:cNvPicPr>
            <p:nvPr userDrawn="1"/>
          </p:nvPicPr>
          <p:blipFill>
            <a:blip r:embed="rId7"/>
            <a:stretch>
              <a:fillRect/>
            </a:stretch>
          </p:blipFill>
          <p:spPr>
            <a:xfrm>
              <a:off x="8518828" y="4076553"/>
              <a:ext cx="1485903" cy="849088"/>
            </a:xfrm>
            <a:prstGeom prst="rect">
              <a:avLst/>
            </a:prstGeom>
            <a:ln w="3175">
              <a:solidFill>
                <a:schemeClr val="bg2"/>
              </a:solidFill>
            </a:ln>
          </p:spPr>
        </p:pic>
        <p:pic>
          <p:nvPicPr>
            <p:cNvPr id="12" name="Picture 11">
              <a:extLst>
                <a:ext uri="{FF2B5EF4-FFF2-40B4-BE49-F238E27FC236}">
                  <a16:creationId xmlns:a16="http://schemas.microsoft.com/office/drawing/2014/main" id="{0B2778FF-63C6-4C41-A419-79700EF407BB}"/>
                </a:ext>
              </a:extLst>
            </p:cNvPr>
            <p:cNvPicPr>
              <a:picLocks noChangeAspect="1"/>
            </p:cNvPicPr>
            <p:nvPr userDrawn="1"/>
          </p:nvPicPr>
          <p:blipFill>
            <a:blip r:embed="rId8"/>
            <a:stretch>
              <a:fillRect/>
            </a:stretch>
          </p:blipFill>
          <p:spPr>
            <a:xfrm>
              <a:off x="8423677" y="5419441"/>
              <a:ext cx="1485903" cy="835528"/>
            </a:xfrm>
            <a:prstGeom prst="rect">
              <a:avLst/>
            </a:prstGeom>
            <a:ln w="3175">
              <a:solidFill>
                <a:schemeClr val="bg2"/>
              </a:solidFill>
            </a:ln>
          </p:spPr>
        </p:pic>
        <p:pic>
          <p:nvPicPr>
            <p:cNvPr id="14" name="Picture 13">
              <a:extLst>
                <a:ext uri="{FF2B5EF4-FFF2-40B4-BE49-F238E27FC236}">
                  <a16:creationId xmlns:a16="http://schemas.microsoft.com/office/drawing/2014/main" id="{73773D54-5A00-415F-B626-487683C72045}"/>
                </a:ext>
              </a:extLst>
            </p:cNvPr>
            <p:cNvPicPr>
              <a:picLocks noChangeAspect="1"/>
            </p:cNvPicPr>
            <p:nvPr userDrawn="1"/>
          </p:nvPicPr>
          <p:blipFill>
            <a:blip r:embed="rId9"/>
            <a:stretch>
              <a:fillRect/>
            </a:stretch>
          </p:blipFill>
          <p:spPr>
            <a:xfrm>
              <a:off x="8029717" y="4412274"/>
              <a:ext cx="1485903" cy="835528"/>
            </a:xfrm>
            <a:prstGeom prst="rect">
              <a:avLst/>
            </a:prstGeom>
            <a:ln w="3175">
              <a:solidFill>
                <a:schemeClr val="bg2"/>
              </a:solidFill>
            </a:ln>
          </p:spPr>
        </p:pic>
      </p:grpSp>
      <p:sp>
        <p:nvSpPr>
          <p:cNvPr id="17" name="Rectangle 16">
            <a:extLst>
              <a:ext uri="{FF2B5EF4-FFF2-40B4-BE49-F238E27FC236}">
                <a16:creationId xmlns:a16="http://schemas.microsoft.com/office/drawing/2014/main" id="{99911C52-8BD4-4F0D-866B-C996C90A70C0}"/>
              </a:ext>
            </a:extLst>
          </p:cNvPr>
          <p:cNvSpPr/>
          <p:nvPr userDrawn="1"/>
        </p:nvSpPr>
        <p:spPr>
          <a:xfrm>
            <a:off x="373167" y="1612907"/>
            <a:ext cx="11367728" cy="3608680"/>
          </a:xfrm>
          <a:prstGeom prst="rect">
            <a:avLst/>
          </a:prstGeom>
        </p:spPr>
        <p:txBody>
          <a:bodyPr wrap="square">
            <a:spAutoFit/>
          </a:bodyPr>
          <a:lstStyle/>
          <a:p>
            <a:pPr marL="0" marR="0" lvl="0" indent="0" algn="l" defTabSz="914400" rtl="0" eaLnBrk="1" fontAlgn="auto" latinLnBrk="0" hangingPunct="1">
              <a:lnSpc>
                <a:spcPct val="95000"/>
              </a:lnSpc>
              <a:spcBef>
                <a:spcPts val="1200"/>
              </a:spcBef>
              <a:spcAft>
                <a:spcPts val="0"/>
              </a:spcAft>
              <a:buClrTx/>
              <a:buSzTx/>
              <a:buFont typeface="Arial" panose="020B0604020202020204" pitchFamily="34" charset="0"/>
              <a:buNone/>
              <a:tabLst/>
              <a:defRPr/>
            </a:pPr>
            <a:r>
              <a:rPr kumimoji="0" lang="en-US" sz="1400" b="1" i="0" u="none" strike="noStrike" kern="1200" cap="none" spc="0" normalizeH="0" baseline="0" noProof="0">
                <a:ln>
                  <a:noFill/>
                </a:ln>
                <a:solidFill>
                  <a:prstClr val="black"/>
                </a:solidFill>
                <a:effectLst/>
                <a:uLnTx/>
                <a:uFillTx/>
                <a:latin typeface="+mn-lt"/>
                <a:ea typeface="+mn-ea"/>
                <a:cs typeface="+mn-cs"/>
              </a:rPr>
              <a:t>A few recommendations: </a:t>
            </a:r>
          </a:p>
          <a:p>
            <a:pPr marL="228600" marR="0" lvl="0" indent="-228600" algn="l" defTabSz="914400" rtl="0" eaLnBrk="1" fontAlgn="auto" latinLnBrk="0" hangingPunct="1">
              <a:lnSpc>
                <a:spcPct val="95000"/>
              </a:lnSpc>
              <a:spcBef>
                <a:spcPts val="1200"/>
              </a:spcBef>
              <a:spcAft>
                <a:spcPts val="0"/>
              </a:spcAft>
              <a:buClrTx/>
              <a:buSzPct val="115000"/>
              <a:buFont typeface="Arial" panose="020B0604020202020204" pitchFamily="34" charset="0"/>
              <a:buChar char="•"/>
              <a:tabLst/>
              <a:defRPr/>
            </a:pPr>
            <a:r>
              <a:rPr kumimoji="0" lang="en-US" sz="1400" b="0" i="0" u="none" strike="noStrike" kern="1200" cap="none" spc="0" normalizeH="0" baseline="0" noProof="0">
                <a:ln>
                  <a:noFill/>
                </a:ln>
                <a:solidFill>
                  <a:prstClr val="black"/>
                </a:solidFill>
                <a:effectLst/>
                <a:uLnTx/>
                <a:uFillTx/>
                <a:latin typeface="+mn-lt"/>
                <a:ea typeface="+mn-ea"/>
                <a:cs typeface="+mn-cs"/>
              </a:rPr>
              <a:t>Sample slides are included to help you get started. You can edit these sample slides or insert new slides, however it is recommended </a:t>
            </a:r>
            <a:br>
              <a:rPr kumimoji="0" lang="en-US" sz="1400" b="0" i="0" u="none" strike="noStrike" kern="1200" cap="none" spc="0" normalizeH="0" baseline="0" noProof="0">
                <a:ln>
                  <a:noFill/>
                </a:ln>
                <a:solidFill>
                  <a:prstClr val="black"/>
                </a:solidFill>
                <a:effectLst/>
                <a:uLnTx/>
                <a:uFillTx/>
                <a:latin typeface="+mn-lt"/>
                <a:ea typeface="+mn-ea"/>
                <a:cs typeface="+mn-cs"/>
              </a:rPr>
            </a:br>
            <a:r>
              <a:rPr kumimoji="0" lang="en-US" sz="1400" b="0" i="0" u="none" strike="noStrike" kern="1200" cap="none" spc="0" normalizeH="0" baseline="0" noProof="0">
                <a:ln>
                  <a:noFill/>
                </a:ln>
                <a:solidFill>
                  <a:prstClr val="black"/>
                </a:solidFill>
                <a:effectLst/>
                <a:uLnTx/>
                <a:uFillTx/>
                <a:latin typeface="+mn-lt"/>
                <a:ea typeface="+mn-ea"/>
                <a:cs typeface="+mn-cs"/>
              </a:rPr>
              <a:t>you maintain a consistent title and finishing slide.</a:t>
            </a:r>
            <a:endParaRPr kumimoji="0" lang="en-US" sz="1400" b="0" i="0" u="none" strike="noStrike" kern="1200" cap="none" spc="0" normalizeH="0" baseline="0" noProof="0">
              <a:ln>
                <a:noFill/>
              </a:ln>
              <a:solidFill>
                <a:schemeClr val="tx1"/>
              </a:solidFill>
              <a:effectLst/>
              <a:uLnTx/>
              <a:uFillTx/>
              <a:latin typeface="+mn-lt"/>
              <a:ea typeface="+mn-ea"/>
              <a:cs typeface="+mn-cs"/>
            </a:endParaRPr>
          </a:p>
          <a:p>
            <a:pPr marL="228600" marR="0" lvl="0" indent="-228600" algn="l" defTabSz="914400" rtl="0" eaLnBrk="1" fontAlgn="auto" latinLnBrk="0" hangingPunct="1">
              <a:lnSpc>
                <a:spcPct val="95000"/>
              </a:lnSpc>
              <a:spcBef>
                <a:spcPts val="1200"/>
              </a:spcBef>
              <a:spcAft>
                <a:spcPts val="0"/>
              </a:spcAft>
              <a:buClrTx/>
              <a:buSzPct val="115000"/>
              <a:buFont typeface="Arial" panose="020B0604020202020204" pitchFamily="34" charset="0"/>
              <a:buChar char="•"/>
              <a:tabLst/>
              <a:defRPr/>
            </a:pPr>
            <a:r>
              <a:rPr kumimoji="0" lang="en-US" sz="1400" b="0" i="0" u="none" strike="noStrike" kern="1200" cap="none" spc="0" normalizeH="0" baseline="0" noProof="0">
                <a:ln>
                  <a:noFill/>
                </a:ln>
                <a:solidFill>
                  <a:prstClr val="black"/>
                </a:solidFill>
                <a:effectLst/>
                <a:uLnTx/>
                <a:uFillTx/>
                <a:latin typeface="+mn-lt"/>
                <a:ea typeface="+mn-ea"/>
                <a:cs typeface="+mn-cs"/>
              </a:rPr>
              <a:t>Maintain the integrity of the key template features: Ensure consistency in locations and space around the logo, leverage the Manulife JH color palette and Arial font, and use the icons and images that have been provided for you.</a:t>
            </a:r>
            <a:endParaRPr kumimoji="0" lang="en-US" sz="1400" b="0" i="0" u="none" strike="noStrike" kern="1200" cap="none" spc="0" normalizeH="0" baseline="0" noProof="0">
              <a:ln>
                <a:noFill/>
              </a:ln>
              <a:solidFill>
                <a:schemeClr val="bg1"/>
              </a:solidFill>
              <a:effectLst/>
              <a:uLnTx/>
              <a:uFillTx/>
              <a:latin typeface="Arial" panose="02020503040401060103" pitchFamily="18" charset="0"/>
              <a:ea typeface="+mn-ea"/>
              <a:cs typeface="+mn-cs"/>
            </a:endParaRPr>
          </a:p>
          <a:p>
            <a:pPr marL="228600" marR="0" lvl="0" indent="-228600" algn="l" defTabSz="914400" rtl="0" eaLnBrk="1" fontAlgn="auto" latinLnBrk="0" hangingPunct="1">
              <a:lnSpc>
                <a:spcPct val="100000"/>
              </a:lnSpc>
              <a:spcBef>
                <a:spcPts val="1200"/>
              </a:spcBef>
              <a:spcAft>
                <a:spcPts val="0"/>
              </a:spcAft>
              <a:buClrTx/>
              <a:buSzPct val="100000"/>
              <a:buFont typeface="Arial" panose="020B0604020202020204" pitchFamily="34" charset="0"/>
              <a:buChar char="•"/>
              <a:tabLst/>
              <a:defRPr/>
            </a:pPr>
            <a:endParaRPr kumimoji="0" lang="en-US" sz="1400" b="0" i="0" u="none" strike="noStrike" kern="1200" cap="none" spc="0" normalizeH="0" baseline="0" noProof="0">
              <a:ln>
                <a:noFill/>
              </a:ln>
              <a:solidFill>
                <a:prstClr val="black"/>
              </a:solidFill>
              <a:effectLst/>
              <a:uLnTx/>
              <a:uFillTx/>
              <a:latin typeface="+mn-lt"/>
              <a:ea typeface="+mn-ea"/>
              <a:cs typeface="+mn-cs"/>
            </a:endParaRPr>
          </a:p>
          <a:p>
            <a:pPr marL="0" marR="0" lvl="0" indent="0" algn="l" defTabSz="914400" rtl="0" eaLnBrk="1" fontAlgn="auto" latinLnBrk="0" hangingPunct="1">
              <a:lnSpc>
                <a:spcPct val="100000"/>
              </a:lnSpc>
              <a:spcBef>
                <a:spcPts val="1200"/>
              </a:spcBef>
              <a:spcAft>
                <a:spcPts val="0"/>
              </a:spcAft>
              <a:buClrTx/>
              <a:buSzPct val="100000"/>
              <a:buFont typeface="Arial" panose="020B0604020202020204" pitchFamily="34" charset="0"/>
              <a:buNone/>
              <a:tabLst/>
              <a:defRPr/>
            </a:pPr>
            <a:endParaRPr kumimoji="0" lang="en-US" sz="3000" b="0" i="0" u="none" strike="noStrike" kern="1200" cap="none" spc="0" normalizeH="0" baseline="0" noProof="0">
              <a:ln>
                <a:noFill/>
              </a:ln>
              <a:solidFill>
                <a:prstClr val="black"/>
              </a:solidFill>
              <a:effectLst/>
              <a:uLnTx/>
              <a:uFillTx/>
              <a:latin typeface="+mn-lt"/>
              <a:ea typeface="+mn-ea"/>
              <a:cs typeface="+mn-cs"/>
            </a:endParaRPr>
          </a:p>
          <a:p>
            <a:pPr marL="0" marR="0" lvl="0" indent="0" algn="l" defTabSz="914400" rtl="0" eaLnBrk="1" fontAlgn="auto" latinLnBrk="0" hangingPunct="1">
              <a:lnSpc>
                <a:spcPct val="100000"/>
              </a:lnSpc>
              <a:spcBef>
                <a:spcPts val="1200"/>
              </a:spcBef>
              <a:spcAft>
                <a:spcPts val="0"/>
              </a:spcAft>
              <a:buClrTx/>
              <a:buSzPct val="100000"/>
              <a:buFont typeface="Arial" panose="020B0604020202020204" pitchFamily="34" charset="0"/>
              <a:buNone/>
              <a:tabLst/>
              <a:defRPr/>
            </a:pPr>
            <a:endParaRPr kumimoji="0" lang="en-US" sz="2000" b="0" i="0" u="none" strike="noStrike" kern="1200" cap="none" spc="0" normalizeH="0" baseline="0" noProof="0">
              <a:ln>
                <a:noFill/>
              </a:ln>
              <a:solidFill>
                <a:prstClr val="black"/>
              </a:solidFill>
              <a:effectLst/>
              <a:uLnTx/>
              <a:uFillTx/>
              <a:latin typeface="+mn-lt"/>
              <a:ea typeface="+mn-ea"/>
              <a:cs typeface="+mn-cs"/>
            </a:endParaRPr>
          </a:p>
          <a:p>
            <a:pPr marL="0" marR="0" lvl="0" indent="0" algn="l" defTabSz="914400" rtl="0" eaLnBrk="1" fontAlgn="auto" latinLnBrk="0" hangingPunct="1">
              <a:lnSpc>
                <a:spcPct val="100000"/>
              </a:lnSpc>
              <a:spcBef>
                <a:spcPts val="1200"/>
              </a:spcBef>
              <a:spcAft>
                <a:spcPts val="0"/>
              </a:spcAft>
              <a:buClrTx/>
              <a:buSzPct val="100000"/>
              <a:buFont typeface="Arial" panose="020B0604020202020204" pitchFamily="34" charset="0"/>
              <a:buNone/>
              <a:tabLst/>
              <a:defRPr/>
            </a:pPr>
            <a:r>
              <a:rPr kumimoji="0" lang="en-US" sz="1400" b="1" i="0" u="none" strike="noStrike" kern="1200" cap="none" spc="0" normalizeH="0" baseline="0" noProof="0">
                <a:ln>
                  <a:noFill/>
                </a:ln>
                <a:solidFill>
                  <a:prstClr val="black"/>
                </a:solidFill>
                <a:effectLst/>
                <a:uLnTx/>
                <a:uFillTx/>
                <a:latin typeface="+mn-lt"/>
                <a:ea typeface="+mn-ea"/>
                <a:cs typeface="+mn-cs"/>
              </a:rPr>
              <a:t>If you have any questions or concerns, please email us at brand@manulife.com.</a:t>
            </a:r>
          </a:p>
          <a:p>
            <a:pPr marL="228600" marR="0" lvl="0" indent="-228600" algn="l" defTabSz="914400" rtl="0" eaLnBrk="1" fontAlgn="auto" latinLnBrk="0" hangingPunct="1">
              <a:lnSpc>
                <a:spcPct val="100000"/>
              </a:lnSpc>
              <a:spcBef>
                <a:spcPts val="1200"/>
              </a:spcBef>
              <a:spcAft>
                <a:spcPts val="0"/>
              </a:spcAft>
              <a:buClrTx/>
              <a:buSzPct val="100000"/>
              <a:buFont typeface="Arial" panose="020B0604020202020204" pitchFamily="34" charset="0"/>
              <a:buChar char="•"/>
              <a:tabLst/>
              <a:defRPr/>
            </a:pPr>
            <a:endParaRPr kumimoji="0" lang="en-US" sz="1400" b="0" i="0" u="none" strike="noStrike" kern="1200" cap="none" spc="0" normalizeH="0" baseline="0" noProof="0">
              <a:ln>
                <a:noFill/>
              </a:ln>
              <a:solidFill>
                <a:prstClr val="black"/>
              </a:solidFill>
              <a:effectLst/>
              <a:uLnTx/>
              <a:uFillTx/>
              <a:latin typeface="+mn-lt"/>
              <a:ea typeface="+mn-ea"/>
              <a:cs typeface="+mn-cs"/>
            </a:endParaRPr>
          </a:p>
        </p:txBody>
      </p:sp>
      <p:sp>
        <p:nvSpPr>
          <p:cNvPr id="15" name="Rectangle 14">
            <a:extLst>
              <a:ext uri="{FF2B5EF4-FFF2-40B4-BE49-F238E27FC236}">
                <a16:creationId xmlns:a16="http://schemas.microsoft.com/office/drawing/2014/main" id="{11E92F06-F4FB-4621-9169-B57FD0A41EED}"/>
              </a:ext>
            </a:extLst>
          </p:cNvPr>
          <p:cNvSpPr/>
          <p:nvPr userDrawn="1"/>
        </p:nvSpPr>
        <p:spPr>
          <a:xfrm>
            <a:off x="381712" y="950978"/>
            <a:ext cx="11340771" cy="461665"/>
          </a:xfrm>
          <a:prstGeom prst="rect">
            <a:avLst/>
          </a:prstGeom>
        </p:spPr>
        <p:txBody>
          <a:bodyPr wrap="square">
            <a:spAutoFit/>
          </a:bodyPr>
          <a:lstStyle/>
          <a:p>
            <a:r>
              <a:rPr kumimoji="0" lang="en-US" sz="2400" b="1" i="0" u="none" strike="noStrike" kern="1200" cap="none" spc="0" normalizeH="0" baseline="0" noProof="0">
                <a:ln>
                  <a:noFill/>
                </a:ln>
                <a:solidFill>
                  <a:prstClr val="black"/>
                </a:solidFill>
                <a:effectLst/>
                <a:uLnTx/>
                <a:uFillTx/>
                <a:latin typeface="+mn-lt"/>
                <a:ea typeface="+mj-ea"/>
                <a:cs typeface="+mj-cs"/>
              </a:rPr>
              <a:t>Getting Started – </a:t>
            </a:r>
            <a:r>
              <a:rPr kumimoji="0" lang="en-US" sz="2400" b="1" i="0" u="none" strike="noStrike" kern="1200" cap="none" spc="0" normalizeH="0" baseline="0" noProof="0">
                <a:ln>
                  <a:noFill/>
                </a:ln>
                <a:solidFill>
                  <a:prstClr val="black"/>
                </a:solidFill>
                <a:effectLst/>
                <a:uLnTx/>
                <a:uFillTx/>
                <a:latin typeface="+mn-lt"/>
                <a:ea typeface="+mn-ea"/>
                <a:cs typeface="+mn-cs"/>
              </a:rPr>
              <a:t>Official John Hancock Template</a:t>
            </a:r>
            <a:endParaRPr lang="en-US" noProof="0"/>
          </a:p>
        </p:txBody>
      </p:sp>
      <p:sp>
        <p:nvSpPr>
          <p:cNvPr id="2" name="Date Placeholder 1"/>
          <p:cNvSpPr>
            <a:spLocks noGrp="1"/>
          </p:cNvSpPr>
          <p:nvPr userDrawn="1">
            <p:ph type="dt" sz="half" idx="10"/>
          </p:nvPr>
        </p:nvSpPr>
        <p:spPr/>
        <p:txBody>
          <a:bodyPr/>
          <a:lstStyle/>
          <a:p>
            <a:fld id="{61A4BEF5-9A05-4D20-83E5-233E87403DC0}" type="datetime4">
              <a:rPr lang="en-CA" smtClean="0"/>
              <a:t>September 14, 2024</a:t>
            </a:fld>
            <a:endParaRPr/>
          </a:p>
        </p:txBody>
      </p:sp>
      <p:sp>
        <p:nvSpPr>
          <p:cNvPr id="3" name="Footer Placeholder 2"/>
          <p:cNvSpPr>
            <a:spLocks noGrp="1"/>
          </p:cNvSpPr>
          <p:nvPr userDrawn="1">
            <p:ph type="ftr" sz="quarter" idx="11"/>
          </p:nvPr>
        </p:nvSpPr>
        <p:spPr/>
        <p:txBody>
          <a:bodyPr/>
          <a:lstStyle/>
          <a:p>
            <a:endParaRPr/>
          </a:p>
        </p:txBody>
      </p:sp>
      <p:sp>
        <p:nvSpPr>
          <p:cNvPr id="4" name="Slide Number Placeholder 3"/>
          <p:cNvSpPr>
            <a:spLocks noGrp="1"/>
          </p:cNvSpPr>
          <p:nvPr userDrawn="1">
            <p:ph type="sldNum" sz="quarter" idx="12"/>
          </p:nvPr>
        </p:nvSpPr>
        <p:spPr/>
        <p:txBody>
          <a:bodyPr/>
          <a:lstStyle/>
          <a:p>
            <a:fld id="{BB333B34-C87C-402E-ABB0-13B7C9DEBBC4}" type="slidenum">
              <a:rPr/>
              <a:t>‹#›</a:t>
            </a:fld>
            <a:endParaRPr/>
          </a:p>
        </p:txBody>
      </p:sp>
      <p:sp>
        <p:nvSpPr>
          <p:cNvPr id="9" name="Rectangle 8">
            <a:extLst>
              <a:ext uri="{FF2B5EF4-FFF2-40B4-BE49-F238E27FC236}">
                <a16:creationId xmlns:a16="http://schemas.microsoft.com/office/drawing/2014/main" id="{A153B09A-151F-464A-973F-FF30F816F5E8}"/>
              </a:ext>
            </a:extLst>
          </p:cNvPr>
          <p:cNvSpPr/>
          <p:nvPr userDrawn="1"/>
        </p:nvSpPr>
        <p:spPr>
          <a:xfrm>
            <a:off x="455613" y="362061"/>
            <a:ext cx="2636940" cy="246221"/>
          </a:xfrm>
          <a:prstGeom prst="rect">
            <a:avLst/>
          </a:prstGeom>
        </p:spPr>
        <p:txBody>
          <a:bodyPr wrap="none" lIns="0" rIns="0">
            <a:spAutoFit/>
          </a:bodyPr>
          <a:lstStyle/>
          <a:p>
            <a:r>
              <a:rPr lang="en-US" sz="1000" noProof="0">
                <a:latin typeface="+mn-lt"/>
              </a:rPr>
              <a:t>For use with Microsoft Office PowerPoint 365</a:t>
            </a:r>
            <a:endParaRPr lang="en-US" sz="1000" noProof="0">
              <a:solidFill>
                <a:schemeClr val="bg1"/>
              </a:solidFill>
              <a:latin typeface="+mn-lt"/>
            </a:endParaRPr>
          </a:p>
        </p:txBody>
      </p:sp>
    </p:spTree>
    <p:extLst>
      <p:ext uri="{BB962C8B-B14F-4D97-AF65-F5344CB8AC3E}">
        <p14:creationId xmlns:p14="http://schemas.microsoft.com/office/powerpoint/2010/main" val="1408480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with sourc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6342" y="472437"/>
            <a:ext cx="11274553" cy="792167"/>
          </a:xfrm>
        </p:spPr>
        <p:txBody>
          <a:bodyPr/>
          <a:lstStyle>
            <a:lvl1pPr>
              <a:defRPr baseline="0"/>
            </a:lvl1pPr>
          </a:lstStyle>
          <a:p>
            <a:r>
              <a:rPr lang="en-CA" noProof="0"/>
              <a:t>Slide title</a:t>
            </a:r>
          </a:p>
        </p:txBody>
      </p:sp>
      <p:sp>
        <p:nvSpPr>
          <p:cNvPr id="3" name="Content Placeholder 2"/>
          <p:cNvSpPr>
            <a:spLocks noGrp="1"/>
          </p:cNvSpPr>
          <p:nvPr>
            <p:ph idx="1" hasCustomPrompt="1"/>
          </p:nvPr>
        </p:nvSpPr>
        <p:spPr>
          <a:xfrm>
            <a:off x="466343" y="1434190"/>
            <a:ext cx="11274552" cy="4584842"/>
          </a:xfrm>
        </p:spPr>
        <p:txBody>
          <a:bodyPr/>
          <a:lstStyle>
            <a:lvl1pPr>
              <a:defRPr/>
            </a:lvl1pPr>
            <a:lvl5pPr>
              <a:defRPr/>
            </a:lvl5pPr>
          </a:lstStyle>
          <a:p>
            <a:pPr lvl="0"/>
            <a:r>
              <a:rPr lang="en-CA" noProof="0"/>
              <a:t>Click to add main bullet</a:t>
            </a:r>
          </a:p>
          <a:p>
            <a:pPr lvl="1"/>
            <a:r>
              <a:rPr lang="en-CA" noProof="0"/>
              <a:t>Second level</a:t>
            </a:r>
          </a:p>
          <a:p>
            <a:pPr lvl="2"/>
            <a:r>
              <a:rPr lang="en-CA" noProof="0"/>
              <a:t>Third level</a:t>
            </a:r>
          </a:p>
          <a:p>
            <a:pPr lvl="3"/>
            <a:r>
              <a:rPr lang="en-CA" noProof="0"/>
              <a:t>Fourth level</a:t>
            </a:r>
          </a:p>
          <a:p>
            <a:pPr lvl="4"/>
            <a:r>
              <a:rPr lang="en-CA" noProof="0"/>
              <a:t>Fifth level</a:t>
            </a:r>
          </a:p>
        </p:txBody>
      </p:sp>
      <p:sp>
        <p:nvSpPr>
          <p:cNvPr id="4" name="Date Placeholder 3"/>
          <p:cNvSpPr>
            <a:spLocks noGrp="1"/>
          </p:cNvSpPr>
          <p:nvPr>
            <p:ph type="dt" sz="half" idx="10"/>
          </p:nvPr>
        </p:nvSpPr>
        <p:spPr>
          <a:xfrm>
            <a:off x="11740895" y="7010398"/>
            <a:ext cx="447930" cy="45720"/>
          </a:xfrm>
        </p:spPr>
        <p:txBody>
          <a:bodyPr/>
          <a:lstStyle/>
          <a:p>
            <a:fld id="{A2E7EEF7-2239-440B-8A6E-F3B93774E491}" type="datetime4">
              <a:rPr lang="en-CA" smtClean="0"/>
              <a:t>September 14, 2024</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a:xfrm>
            <a:off x="11449993" y="6399283"/>
            <a:ext cx="283219" cy="175694"/>
          </a:xfrm>
        </p:spPr>
        <p:txBody>
          <a:bodyPr/>
          <a:lstStyle/>
          <a:p>
            <a:fld id="{BB333B34-C87C-402E-ABB0-13B7C9DEBBC4}" type="slidenum">
              <a:rPr/>
              <a:t>‹#›</a:t>
            </a:fld>
            <a:endParaRPr/>
          </a:p>
        </p:txBody>
      </p:sp>
      <p:sp>
        <p:nvSpPr>
          <p:cNvPr id="9" name="Text Placeholder 8">
            <a:extLst>
              <a:ext uri="{FF2B5EF4-FFF2-40B4-BE49-F238E27FC236}">
                <a16:creationId xmlns:a16="http://schemas.microsoft.com/office/drawing/2014/main" id="{9DE9F8E0-BCC7-4049-9B66-CBD41765F7B5}"/>
              </a:ext>
            </a:extLst>
          </p:cNvPr>
          <p:cNvSpPr>
            <a:spLocks noGrp="1"/>
          </p:cNvSpPr>
          <p:nvPr>
            <p:ph type="body" sz="quarter" idx="13" hasCustomPrompt="1"/>
          </p:nvPr>
        </p:nvSpPr>
        <p:spPr>
          <a:xfrm>
            <a:off x="2209088" y="6168123"/>
            <a:ext cx="8925316" cy="402451"/>
          </a:xfrm>
        </p:spPr>
        <p:txBody>
          <a:bodyPr anchor="b"/>
          <a:lstStyle>
            <a:lvl1pPr marL="0" indent="0">
              <a:lnSpc>
                <a:spcPct val="95000"/>
              </a:lnSpc>
              <a:spcBef>
                <a:spcPts val="0"/>
              </a:spcBef>
              <a:buNone/>
              <a:defRPr sz="800">
                <a:latin typeface="Arial" panose="020B0604020202020204" pitchFamily="34" charset="0"/>
              </a:defRPr>
            </a:lvl1pPr>
            <a:lvl2pPr marL="0" indent="0">
              <a:lnSpc>
                <a:spcPct val="95000"/>
              </a:lnSpc>
              <a:spcBef>
                <a:spcPts val="0"/>
              </a:spcBef>
              <a:buNone/>
              <a:defRPr sz="800">
                <a:latin typeface="Arial" panose="00000400000000000000" pitchFamily="2" charset="0"/>
              </a:defRPr>
            </a:lvl2pPr>
            <a:lvl3pPr marL="0" indent="0">
              <a:lnSpc>
                <a:spcPct val="95000"/>
              </a:lnSpc>
              <a:spcBef>
                <a:spcPts val="0"/>
              </a:spcBef>
              <a:buNone/>
              <a:defRPr sz="800">
                <a:latin typeface="Arial" panose="00000400000000000000" pitchFamily="2" charset="0"/>
              </a:defRPr>
            </a:lvl3pPr>
            <a:lvl4pPr marL="0" indent="0">
              <a:lnSpc>
                <a:spcPct val="95000"/>
              </a:lnSpc>
              <a:spcBef>
                <a:spcPts val="0"/>
              </a:spcBef>
              <a:buNone/>
              <a:defRPr sz="800">
                <a:latin typeface="Arial" panose="00000400000000000000" pitchFamily="2" charset="0"/>
              </a:defRPr>
            </a:lvl4pPr>
            <a:lvl5pPr marL="0" indent="0">
              <a:lnSpc>
                <a:spcPct val="95000"/>
              </a:lnSpc>
              <a:spcBef>
                <a:spcPts val="0"/>
              </a:spcBef>
              <a:buNone/>
              <a:defRPr sz="800">
                <a:latin typeface="Arial" panose="00000400000000000000" pitchFamily="2" charset="0"/>
              </a:defRPr>
            </a:lvl5pPr>
            <a:lvl6pPr marL="0" indent="0">
              <a:lnSpc>
                <a:spcPct val="95000"/>
              </a:lnSpc>
              <a:spcBef>
                <a:spcPts val="0"/>
              </a:spcBef>
              <a:buNone/>
              <a:defRPr sz="800">
                <a:latin typeface="Arial" panose="00000400000000000000" pitchFamily="2" charset="0"/>
              </a:defRPr>
            </a:lvl6pPr>
            <a:lvl7pPr marL="0" indent="0">
              <a:lnSpc>
                <a:spcPct val="95000"/>
              </a:lnSpc>
              <a:spcBef>
                <a:spcPts val="0"/>
              </a:spcBef>
              <a:buNone/>
              <a:defRPr sz="800">
                <a:latin typeface="Arial" panose="00000400000000000000" pitchFamily="2" charset="0"/>
              </a:defRPr>
            </a:lvl7pPr>
            <a:lvl8pPr marL="0" indent="0">
              <a:lnSpc>
                <a:spcPct val="95000"/>
              </a:lnSpc>
              <a:spcBef>
                <a:spcPts val="0"/>
              </a:spcBef>
              <a:buNone/>
              <a:defRPr sz="800">
                <a:latin typeface="Arial" panose="00000400000000000000" pitchFamily="2" charset="0"/>
              </a:defRPr>
            </a:lvl8pPr>
            <a:lvl9pPr marL="0" indent="0">
              <a:lnSpc>
                <a:spcPct val="95000"/>
              </a:lnSpc>
              <a:spcBef>
                <a:spcPts val="0"/>
              </a:spcBef>
              <a:buNone/>
              <a:defRPr sz="800">
                <a:latin typeface="Arial" panose="00000400000000000000" pitchFamily="2" charset="0"/>
              </a:defRPr>
            </a:lvl9pPr>
          </a:lstStyle>
          <a:p>
            <a:pPr lvl="0"/>
            <a:r>
              <a:rPr lang="en-CA" sz="800" noProof="0">
                <a:latin typeface="Arial" panose="020B0303040401060103" pitchFamily="34" charset="0"/>
                <a:cs typeface="Arial" panose="020B0604020202020204" pitchFamily="34" charset="0"/>
              </a:rPr>
              <a:t>Source text should be Arial, size 8. </a:t>
            </a:r>
            <a:endParaRPr lang="en-CA" noProof="0"/>
          </a:p>
        </p:txBody>
      </p:sp>
    </p:spTree>
    <p:extLst>
      <p:ext uri="{BB962C8B-B14F-4D97-AF65-F5344CB8AC3E}">
        <p14:creationId xmlns:p14="http://schemas.microsoft.com/office/powerpoint/2010/main" val="793384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Getting started 2">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0744277-5DA6-4D79-9965-A397B10112FA}"/>
              </a:ext>
            </a:extLst>
          </p:cNvPr>
          <p:cNvPicPr>
            <a:picLocks noChangeAspect="1"/>
          </p:cNvPicPr>
          <p:nvPr userDrawn="1"/>
        </p:nvPicPr>
        <p:blipFill>
          <a:blip r:embed="rId2"/>
          <a:stretch>
            <a:fillRect/>
          </a:stretch>
        </p:blipFill>
        <p:spPr>
          <a:xfrm>
            <a:off x="6573913" y="3559635"/>
            <a:ext cx="3452577" cy="1828800"/>
          </a:xfrm>
          <a:prstGeom prst="rect">
            <a:avLst/>
          </a:prstGeom>
          <a:ln w="3175">
            <a:solidFill>
              <a:schemeClr val="bg2">
                <a:lumMod val="60000"/>
                <a:lumOff val="40000"/>
              </a:schemeClr>
            </a:solidFill>
          </a:ln>
        </p:spPr>
      </p:pic>
      <p:pic>
        <p:nvPicPr>
          <p:cNvPr id="6" name="Picture 5">
            <a:extLst>
              <a:ext uri="{FF2B5EF4-FFF2-40B4-BE49-F238E27FC236}">
                <a16:creationId xmlns:a16="http://schemas.microsoft.com/office/drawing/2014/main" id="{9EA0063F-53E2-4EB4-BFF1-6867F8352199}"/>
              </a:ext>
            </a:extLst>
          </p:cNvPr>
          <p:cNvPicPr>
            <a:picLocks noChangeAspect="1"/>
          </p:cNvPicPr>
          <p:nvPr userDrawn="1"/>
        </p:nvPicPr>
        <p:blipFill>
          <a:blip r:embed="rId3"/>
          <a:stretch>
            <a:fillRect/>
          </a:stretch>
        </p:blipFill>
        <p:spPr>
          <a:xfrm>
            <a:off x="455613" y="3559635"/>
            <a:ext cx="3152818" cy="1828800"/>
          </a:xfrm>
          <a:prstGeom prst="rect">
            <a:avLst/>
          </a:prstGeom>
          <a:ln w="3175">
            <a:solidFill>
              <a:schemeClr val="bg2">
                <a:lumMod val="60000"/>
                <a:lumOff val="40000"/>
              </a:schemeClr>
            </a:solidFill>
          </a:ln>
        </p:spPr>
      </p:pic>
      <p:sp>
        <p:nvSpPr>
          <p:cNvPr id="17" name="Rectangle 16">
            <a:extLst>
              <a:ext uri="{FF2B5EF4-FFF2-40B4-BE49-F238E27FC236}">
                <a16:creationId xmlns:a16="http://schemas.microsoft.com/office/drawing/2014/main" id="{99911C52-8BD4-4F0D-866B-C996C90A70C0}"/>
              </a:ext>
            </a:extLst>
          </p:cNvPr>
          <p:cNvSpPr/>
          <p:nvPr userDrawn="1"/>
        </p:nvSpPr>
        <p:spPr>
          <a:xfrm>
            <a:off x="373167" y="1622705"/>
            <a:ext cx="5369604" cy="1372683"/>
          </a:xfrm>
          <a:prstGeom prst="rect">
            <a:avLst/>
          </a:prstGeom>
        </p:spPr>
        <p:txBody>
          <a:bodyPr wrap="square">
            <a:spAutoFit/>
          </a:bodyPr>
          <a:lstStyle/>
          <a:p>
            <a:pPr marL="0" indent="0">
              <a:lnSpc>
                <a:spcPct val="95000"/>
              </a:lnSpc>
              <a:spcBef>
                <a:spcPts val="1200"/>
              </a:spcBef>
              <a:buNone/>
            </a:pPr>
            <a:r>
              <a:rPr lang="en-US" sz="1400" b="1" noProof="0"/>
              <a:t>To insert a new slide</a:t>
            </a:r>
          </a:p>
          <a:p>
            <a:pPr marL="228600" marR="0" lvl="0" indent="-228600" algn="l" defTabSz="914400" rtl="0" eaLnBrk="1" fontAlgn="auto" latinLnBrk="0" hangingPunct="1">
              <a:lnSpc>
                <a:spcPct val="95000"/>
              </a:lnSpc>
              <a:spcBef>
                <a:spcPts val="1200"/>
              </a:spcBef>
              <a:spcAft>
                <a:spcPts val="0"/>
              </a:spcAft>
              <a:buClrTx/>
              <a:buSzPct val="115000"/>
              <a:buFont typeface="Arial" panose="020B0604020202020204" pitchFamily="34" charset="0"/>
              <a:buChar char="•"/>
              <a:tabLst/>
              <a:defRPr/>
            </a:pPr>
            <a:r>
              <a:rPr kumimoji="0" lang="en-US" sz="1400" b="0" i="0" u="none" strike="noStrike" kern="1200" cap="none" spc="0" normalizeH="0" baseline="0" noProof="0">
                <a:ln>
                  <a:noFill/>
                </a:ln>
                <a:solidFill>
                  <a:prstClr val="black"/>
                </a:solidFill>
                <a:effectLst/>
                <a:uLnTx/>
                <a:uFillTx/>
                <a:latin typeface="+mn-lt"/>
                <a:ea typeface="+mn-ea"/>
                <a:cs typeface="+mn-cs"/>
              </a:rPr>
              <a:t>Click the bottom of the New Slide button on the Home tab.</a:t>
            </a:r>
          </a:p>
          <a:p>
            <a:pPr marL="228600" marR="0" lvl="0" indent="-228600" algn="l" defTabSz="914400" rtl="0" eaLnBrk="1" fontAlgn="auto" latinLnBrk="0" hangingPunct="1">
              <a:lnSpc>
                <a:spcPct val="95000"/>
              </a:lnSpc>
              <a:spcBef>
                <a:spcPts val="1200"/>
              </a:spcBef>
              <a:spcAft>
                <a:spcPts val="0"/>
              </a:spcAft>
              <a:buClrTx/>
              <a:buSzPct val="115000"/>
              <a:buFont typeface="Arial" panose="020B0604020202020204" pitchFamily="34" charset="0"/>
              <a:buChar char="•"/>
              <a:tabLst/>
              <a:defRPr/>
            </a:pPr>
            <a:r>
              <a:rPr kumimoji="0" lang="en-US" sz="1400" b="0" i="0" u="none" strike="noStrike" kern="1200" cap="none" spc="0" normalizeH="0" baseline="0" noProof="0">
                <a:ln>
                  <a:noFill/>
                </a:ln>
                <a:solidFill>
                  <a:prstClr val="black"/>
                </a:solidFill>
                <a:effectLst/>
                <a:uLnTx/>
                <a:uFillTx/>
                <a:latin typeface="+mn-lt"/>
                <a:ea typeface="+mn-ea"/>
                <a:cs typeface="+mn-cs"/>
              </a:rPr>
              <a:t>Choose a layout from the gallery.</a:t>
            </a:r>
          </a:p>
          <a:p>
            <a:pPr marL="228600" marR="0" lvl="0" indent="-228600" algn="l" defTabSz="914400" rtl="0" eaLnBrk="1" fontAlgn="auto" latinLnBrk="0" hangingPunct="1">
              <a:lnSpc>
                <a:spcPct val="95000"/>
              </a:lnSpc>
              <a:spcBef>
                <a:spcPts val="1200"/>
              </a:spcBef>
              <a:spcAft>
                <a:spcPts val="0"/>
              </a:spcAft>
              <a:buClrTx/>
              <a:buSzPct val="115000"/>
              <a:buFont typeface="Arial" panose="020B0604020202020204" pitchFamily="34" charset="0"/>
              <a:buChar char="•"/>
              <a:tabLst/>
              <a:defRPr/>
            </a:pPr>
            <a:r>
              <a:rPr kumimoji="0" lang="en-US" sz="1400" b="0" i="0" u="none" strike="noStrike" kern="1200" cap="none" spc="0" normalizeH="0" baseline="0" noProof="0">
                <a:ln>
                  <a:noFill/>
                </a:ln>
                <a:solidFill>
                  <a:prstClr val="black"/>
                </a:solidFill>
                <a:effectLst/>
                <a:uLnTx/>
                <a:uFillTx/>
                <a:latin typeface="+mn-lt"/>
                <a:ea typeface="+mn-ea"/>
                <a:cs typeface="+mn-cs"/>
              </a:rPr>
              <a:t>Add content using </a:t>
            </a:r>
            <a:r>
              <a:rPr lang="en-US" sz="1400" noProof="0"/>
              <a:t>the default boxes provided.</a:t>
            </a:r>
          </a:p>
        </p:txBody>
      </p:sp>
      <p:sp>
        <p:nvSpPr>
          <p:cNvPr id="15" name="Rectangle 14">
            <a:extLst>
              <a:ext uri="{FF2B5EF4-FFF2-40B4-BE49-F238E27FC236}">
                <a16:creationId xmlns:a16="http://schemas.microsoft.com/office/drawing/2014/main" id="{11E92F06-F4FB-4621-9169-B57FD0A41EED}"/>
              </a:ext>
            </a:extLst>
          </p:cNvPr>
          <p:cNvSpPr/>
          <p:nvPr userDrawn="1"/>
        </p:nvSpPr>
        <p:spPr>
          <a:xfrm>
            <a:off x="381712" y="950978"/>
            <a:ext cx="5241421" cy="461665"/>
          </a:xfrm>
          <a:prstGeom prst="rect">
            <a:avLst/>
          </a:prstGeom>
        </p:spPr>
        <p:txBody>
          <a:bodyPr wrap="square">
            <a:spAutoFit/>
          </a:bodyPr>
          <a:lstStyle/>
          <a:p>
            <a:r>
              <a:rPr kumimoji="0" lang="en-US" sz="2400" b="1" i="0" u="none" strike="noStrike" kern="1200" cap="none" spc="0" normalizeH="0" baseline="0" noProof="0">
                <a:ln>
                  <a:noFill/>
                </a:ln>
                <a:solidFill>
                  <a:prstClr val="black"/>
                </a:solidFill>
                <a:effectLst/>
                <a:uLnTx/>
                <a:uFillTx/>
                <a:latin typeface="+mn-lt"/>
                <a:ea typeface="+mj-ea"/>
                <a:cs typeface="+mj-cs"/>
              </a:rPr>
              <a:t>To Insert or Change a Slide</a:t>
            </a:r>
            <a:endParaRPr lang="en-US" noProof="0"/>
          </a:p>
        </p:txBody>
      </p:sp>
      <p:sp>
        <p:nvSpPr>
          <p:cNvPr id="2" name="Date Placeholder 1"/>
          <p:cNvSpPr>
            <a:spLocks noGrp="1"/>
          </p:cNvSpPr>
          <p:nvPr>
            <p:ph type="dt" sz="half" idx="10"/>
          </p:nvPr>
        </p:nvSpPr>
        <p:spPr/>
        <p:txBody>
          <a:bodyPr/>
          <a:lstStyle/>
          <a:p>
            <a:fld id="{9C607C0D-E009-46A8-9602-4C9F4E3543F3}" type="datetime4">
              <a:rPr lang="en-CA" smtClean="0"/>
              <a:t>September 14, 2024</a:t>
            </a:fld>
            <a:endParaRPr/>
          </a:p>
        </p:txBody>
      </p:sp>
      <p:sp>
        <p:nvSpPr>
          <p:cNvPr id="3" name="Footer Placeholder 2"/>
          <p:cNvSpPr>
            <a:spLocks noGrp="1"/>
          </p:cNvSpPr>
          <p:nvPr>
            <p:ph type="ftr" sz="quarter" idx="11"/>
          </p:nvPr>
        </p:nvSpPr>
        <p:spPr/>
        <p:txBody>
          <a:bodyPr/>
          <a:lstStyle/>
          <a:p>
            <a:endParaRPr/>
          </a:p>
        </p:txBody>
      </p:sp>
      <p:sp>
        <p:nvSpPr>
          <p:cNvPr id="4" name="Slide Number Placeholder 3"/>
          <p:cNvSpPr>
            <a:spLocks noGrp="1"/>
          </p:cNvSpPr>
          <p:nvPr>
            <p:ph type="sldNum" sz="quarter" idx="12"/>
          </p:nvPr>
        </p:nvSpPr>
        <p:spPr/>
        <p:txBody>
          <a:bodyPr/>
          <a:lstStyle/>
          <a:p>
            <a:fld id="{BB333B34-C87C-402E-ABB0-13B7C9DEBBC4}" type="slidenum">
              <a:rPr/>
              <a:t>‹#›</a:t>
            </a:fld>
            <a:endParaRPr/>
          </a:p>
        </p:txBody>
      </p:sp>
      <p:sp>
        <p:nvSpPr>
          <p:cNvPr id="16" name="Rectangle 15">
            <a:extLst>
              <a:ext uri="{FF2B5EF4-FFF2-40B4-BE49-F238E27FC236}">
                <a16:creationId xmlns:a16="http://schemas.microsoft.com/office/drawing/2014/main" id="{F1C17CB5-F2BE-4A24-9128-54B915A02C7D}"/>
              </a:ext>
            </a:extLst>
          </p:cNvPr>
          <p:cNvSpPr/>
          <p:nvPr userDrawn="1"/>
        </p:nvSpPr>
        <p:spPr>
          <a:xfrm>
            <a:off x="455613" y="362061"/>
            <a:ext cx="2636940" cy="246221"/>
          </a:xfrm>
          <a:prstGeom prst="rect">
            <a:avLst/>
          </a:prstGeom>
        </p:spPr>
        <p:txBody>
          <a:bodyPr wrap="none" lIns="0" rIns="0">
            <a:spAutoFit/>
          </a:bodyPr>
          <a:lstStyle/>
          <a:p>
            <a:r>
              <a:rPr lang="en-US" sz="1000" noProof="0">
                <a:latin typeface="+mn-lt"/>
              </a:rPr>
              <a:t>For use with Microsoft Office PowerPoint 365</a:t>
            </a:r>
            <a:endParaRPr lang="en-US" sz="1000" noProof="0">
              <a:solidFill>
                <a:schemeClr val="bg1"/>
              </a:solidFill>
              <a:latin typeface="+mn-lt"/>
            </a:endParaRPr>
          </a:p>
        </p:txBody>
      </p:sp>
      <p:sp>
        <p:nvSpPr>
          <p:cNvPr id="19" name="Rectangle 18">
            <a:extLst>
              <a:ext uri="{FF2B5EF4-FFF2-40B4-BE49-F238E27FC236}">
                <a16:creationId xmlns:a16="http://schemas.microsoft.com/office/drawing/2014/main" id="{F013F073-27F8-44C6-86F2-1BFB52DCC02D}"/>
              </a:ext>
            </a:extLst>
          </p:cNvPr>
          <p:cNvSpPr/>
          <p:nvPr userDrawn="1"/>
        </p:nvSpPr>
        <p:spPr>
          <a:xfrm>
            <a:off x="6471692" y="1622705"/>
            <a:ext cx="5261520" cy="1731243"/>
          </a:xfrm>
          <a:prstGeom prst="rect">
            <a:avLst/>
          </a:prstGeom>
        </p:spPr>
        <p:txBody>
          <a:bodyPr wrap="square">
            <a:spAutoFit/>
          </a:bodyPr>
          <a:lstStyle/>
          <a:p>
            <a:pPr marL="0" indent="0">
              <a:lnSpc>
                <a:spcPct val="95000"/>
              </a:lnSpc>
              <a:spcBef>
                <a:spcPts val="1200"/>
              </a:spcBef>
              <a:buNone/>
            </a:pPr>
            <a:r>
              <a:rPr lang="en-US" sz="1400" b="1" noProof="0"/>
              <a:t>To change the layout of an existing slide </a:t>
            </a:r>
          </a:p>
          <a:p>
            <a:pPr marL="228600" marR="0" lvl="0" indent="-228600" algn="l" defTabSz="914400" rtl="0" eaLnBrk="1" fontAlgn="auto" latinLnBrk="0" hangingPunct="1">
              <a:lnSpc>
                <a:spcPct val="95000"/>
              </a:lnSpc>
              <a:spcBef>
                <a:spcPts val="1200"/>
              </a:spcBef>
              <a:spcAft>
                <a:spcPts val="0"/>
              </a:spcAft>
              <a:buClrTx/>
              <a:buSzPct val="115000"/>
              <a:buFont typeface="Arial" panose="020B0604020202020204" pitchFamily="34" charset="0"/>
              <a:buChar char="•"/>
              <a:tabLst/>
              <a:defRPr/>
            </a:pPr>
            <a:r>
              <a:rPr lang="en-US" sz="1400" noProof="0"/>
              <a:t>Go </a:t>
            </a:r>
            <a:r>
              <a:rPr kumimoji="0" lang="en-US" sz="1400" b="0" i="0" u="none" strike="noStrike" kern="1200" cap="none" spc="0" normalizeH="0" baseline="0" noProof="0">
                <a:ln>
                  <a:noFill/>
                </a:ln>
                <a:solidFill>
                  <a:prstClr val="black"/>
                </a:solidFill>
                <a:effectLst/>
                <a:uLnTx/>
                <a:uFillTx/>
                <a:latin typeface="+mn-lt"/>
                <a:ea typeface="+mn-ea"/>
                <a:cs typeface="+mn-cs"/>
              </a:rPr>
              <a:t>to the slide you want to change.</a:t>
            </a:r>
          </a:p>
          <a:p>
            <a:pPr marL="228600" marR="0" lvl="0" indent="-228600" algn="l" defTabSz="914400" rtl="0" eaLnBrk="1" fontAlgn="auto" latinLnBrk="0" hangingPunct="1">
              <a:lnSpc>
                <a:spcPct val="95000"/>
              </a:lnSpc>
              <a:spcBef>
                <a:spcPts val="1200"/>
              </a:spcBef>
              <a:spcAft>
                <a:spcPts val="0"/>
              </a:spcAft>
              <a:buClrTx/>
              <a:buSzPct val="115000"/>
              <a:buFont typeface="Arial" panose="020B0604020202020204" pitchFamily="34" charset="0"/>
              <a:buChar char="•"/>
              <a:tabLst/>
              <a:defRPr/>
            </a:pPr>
            <a:r>
              <a:rPr kumimoji="0" lang="en-US" sz="1400" b="0" i="0" u="none" strike="noStrike" kern="1200" cap="none" spc="0" normalizeH="0" baseline="0" noProof="0">
                <a:ln>
                  <a:noFill/>
                </a:ln>
                <a:solidFill>
                  <a:prstClr val="black"/>
                </a:solidFill>
                <a:effectLst/>
                <a:uLnTx/>
                <a:uFillTx/>
                <a:latin typeface="+mn-lt"/>
                <a:ea typeface="+mn-ea"/>
                <a:cs typeface="+mn-cs"/>
              </a:rPr>
              <a:t>Select Layout on the Home tab.</a:t>
            </a:r>
          </a:p>
          <a:p>
            <a:pPr marL="228600" marR="0" lvl="0" indent="-228600" algn="l" defTabSz="914400" rtl="0" eaLnBrk="1" fontAlgn="auto" latinLnBrk="0" hangingPunct="1">
              <a:lnSpc>
                <a:spcPct val="95000"/>
              </a:lnSpc>
              <a:spcBef>
                <a:spcPts val="1200"/>
              </a:spcBef>
              <a:spcAft>
                <a:spcPts val="0"/>
              </a:spcAft>
              <a:buClrTx/>
              <a:buSzPct val="115000"/>
              <a:buFont typeface="Arial" panose="020B0604020202020204" pitchFamily="34" charset="0"/>
              <a:buChar char="•"/>
              <a:tabLst/>
              <a:defRPr/>
            </a:pPr>
            <a:r>
              <a:rPr kumimoji="0" lang="en-US" sz="1400" b="0" i="0" u="none" strike="noStrike" kern="1200" cap="none" spc="0" normalizeH="0" baseline="0" noProof="0">
                <a:ln>
                  <a:noFill/>
                </a:ln>
                <a:solidFill>
                  <a:prstClr val="black"/>
                </a:solidFill>
                <a:effectLst/>
                <a:uLnTx/>
                <a:uFillTx/>
                <a:latin typeface="+mn-lt"/>
                <a:ea typeface="+mn-ea"/>
                <a:cs typeface="+mn-cs"/>
              </a:rPr>
              <a:t>Choose a new layout from the gallery.</a:t>
            </a:r>
          </a:p>
          <a:p>
            <a:pPr marL="228600" marR="0" lvl="0" indent="-228600" algn="l" defTabSz="914400" rtl="0" eaLnBrk="1" fontAlgn="auto" latinLnBrk="0" hangingPunct="1">
              <a:lnSpc>
                <a:spcPct val="95000"/>
              </a:lnSpc>
              <a:spcBef>
                <a:spcPts val="1200"/>
              </a:spcBef>
              <a:spcAft>
                <a:spcPts val="0"/>
              </a:spcAft>
              <a:buClrTx/>
              <a:buSzPct val="115000"/>
              <a:buFont typeface="Arial" panose="020B0604020202020204" pitchFamily="34" charset="0"/>
              <a:buChar char="•"/>
              <a:tabLst/>
              <a:defRPr/>
            </a:pPr>
            <a:r>
              <a:rPr kumimoji="0" lang="en-US" sz="1400" b="0" i="0" u="none" strike="noStrike" kern="1200" cap="none" spc="0" normalizeH="0" baseline="0" noProof="0">
                <a:ln>
                  <a:noFill/>
                </a:ln>
                <a:solidFill>
                  <a:prstClr val="black"/>
                </a:solidFill>
                <a:effectLst/>
                <a:uLnTx/>
                <a:uFillTx/>
                <a:latin typeface="+mn-lt"/>
                <a:ea typeface="+mn-ea"/>
                <a:cs typeface="+mn-cs"/>
              </a:rPr>
              <a:t>Add content </a:t>
            </a:r>
            <a:r>
              <a:rPr lang="en-US" sz="1400" noProof="0"/>
              <a:t>using the default boxes provided.</a:t>
            </a:r>
          </a:p>
        </p:txBody>
      </p:sp>
      <p:cxnSp>
        <p:nvCxnSpPr>
          <p:cNvPr id="13" name="Straight Connector 12">
            <a:extLst>
              <a:ext uri="{FF2B5EF4-FFF2-40B4-BE49-F238E27FC236}">
                <a16:creationId xmlns:a16="http://schemas.microsoft.com/office/drawing/2014/main" id="{D881C36F-DB11-4377-82A5-7916E869C5A2}"/>
              </a:ext>
            </a:extLst>
          </p:cNvPr>
          <p:cNvCxnSpPr>
            <a:cxnSpLocks/>
          </p:cNvCxnSpPr>
          <p:nvPr userDrawn="1"/>
        </p:nvCxnSpPr>
        <p:spPr>
          <a:xfrm>
            <a:off x="6094412" y="1655840"/>
            <a:ext cx="0" cy="3892832"/>
          </a:xfrm>
          <a:prstGeom prst="line">
            <a:avLst/>
          </a:prstGeom>
          <a:noFill/>
          <a:ln w="12700" cap="flat">
            <a:solidFill>
              <a:schemeClr val="tx1"/>
            </a:solidFill>
            <a:prstDash val="solid"/>
            <a:miter lim="400000"/>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3643749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Getting started 3">
    <p:spTree>
      <p:nvGrpSpPr>
        <p:cNvPr id="1" name=""/>
        <p:cNvGrpSpPr/>
        <p:nvPr/>
      </p:nvGrpSpPr>
      <p:grpSpPr>
        <a:xfrm>
          <a:off x="0" y="0"/>
          <a:ext cx="0" cy="0"/>
          <a:chOff x="0" y="0"/>
          <a:chExt cx="0" cy="0"/>
        </a:xfrm>
      </p:grpSpPr>
      <p:graphicFrame>
        <p:nvGraphicFramePr>
          <p:cNvPr id="24" name="Table 23">
            <a:extLst>
              <a:ext uri="{FF2B5EF4-FFF2-40B4-BE49-F238E27FC236}">
                <a16:creationId xmlns:a16="http://schemas.microsoft.com/office/drawing/2014/main" id="{00C1F430-FF2A-4D43-A079-6138771B606C}"/>
              </a:ext>
            </a:extLst>
          </p:cNvPr>
          <p:cNvGraphicFramePr>
            <a:graphicFrameLocks noGrp="1"/>
          </p:cNvGraphicFramePr>
          <p:nvPr userDrawn="1">
            <p:extLst>
              <p:ext uri="{D42A27DB-BD31-4B8C-83A1-F6EECF244321}">
                <p14:modId xmlns:p14="http://schemas.microsoft.com/office/powerpoint/2010/main" val="2943394832"/>
              </p:ext>
            </p:extLst>
          </p:nvPr>
        </p:nvGraphicFramePr>
        <p:xfrm>
          <a:off x="455613" y="1597096"/>
          <a:ext cx="5175575" cy="3691737"/>
        </p:xfrm>
        <a:graphic>
          <a:graphicData uri="http://schemas.openxmlformats.org/drawingml/2006/table">
            <a:tbl>
              <a:tblPr firstRow="1" bandRow="1">
                <a:tableStyleId>{5940675A-B579-460E-94D1-54222C63F5DA}</a:tableStyleId>
              </a:tblPr>
              <a:tblGrid>
                <a:gridCol w="1035115">
                  <a:extLst>
                    <a:ext uri="{9D8B030D-6E8A-4147-A177-3AD203B41FA5}">
                      <a16:colId xmlns:a16="http://schemas.microsoft.com/office/drawing/2014/main" val="1797523732"/>
                    </a:ext>
                  </a:extLst>
                </a:gridCol>
                <a:gridCol w="1035115">
                  <a:extLst>
                    <a:ext uri="{9D8B030D-6E8A-4147-A177-3AD203B41FA5}">
                      <a16:colId xmlns:a16="http://schemas.microsoft.com/office/drawing/2014/main" val="2173720451"/>
                    </a:ext>
                  </a:extLst>
                </a:gridCol>
                <a:gridCol w="1035115">
                  <a:extLst>
                    <a:ext uri="{9D8B030D-6E8A-4147-A177-3AD203B41FA5}">
                      <a16:colId xmlns:a16="http://schemas.microsoft.com/office/drawing/2014/main" val="1029007346"/>
                    </a:ext>
                  </a:extLst>
                </a:gridCol>
                <a:gridCol w="1035115">
                  <a:extLst>
                    <a:ext uri="{9D8B030D-6E8A-4147-A177-3AD203B41FA5}">
                      <a16:colId xmlns:a16="http://schemas.microsoft.com/office/drawing/2014/main" val="713328310"/>
                    </a:ext>
                  </a:extLst>
                </a:gridCol>
                <a:gridCol w="1035115">
                  <a:extLst>
                    <a:ext uri="{9D8B030D-6E8A-4147-A177-3AD203B41FA5}">
                      <a16:colId xmlns:a16="http://schemas.microsoft.com/office/drawing/2014/main" val="2205100299"/>
                    </a:ext>
                  </a:extLst>
                </a:gridCol>
              </a:tblGrid>
              <a:tr h="239964">
                <a:tc gridSpan="5">
                  <a:txBody>
                    <a:bodyPr/>
                    <a:lstStyle/>
                    <a:p>
                      <a:pPr>
                        <a:lnSpc>
                          <a:spcPct val="130000"/>
                        </a:lnSpc>
                      </a:pPr>
                      <a:r>
                        <a:rPr lang="en-US" sz="1100" b="1"/>
                        <a:t>Primary colors – RGB values</a:t>
                      </a:r>
                      <a:endParaRPr lang="en-CA" sz="1100" b="1"/>
                    </a:p>
                  </a:txBody>
                  <a:tcPr marL="0" marR="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tcPr>
                </a:tc>
                <a:tc hMerge="1">
                  <a:txBody>
                    <a:bodyPr/>
                    <a:lstStyle/>
                    <a:p>
                      <a:endParaRPr lang="en-CA"/>
                    </a:p>
                  </a:txBody>
                  <a:tcPr/>
                </a:tc>
                <a:tc hMerge="1">
                  <a:txBody>
                    <a:bodyPr/>
                    <a:lstStyle/>
                    <a:p>
                      <a:endParaRPr lang="en-CA"/>
                    </a:p>
                  </a:txBody>
                  <a:tcPr/>
                </a:tc>
                <a:tc hMerge="1">
                  <a:txBody>
                    <a:bodyPr/>
                    <a:lstStyle/>
                    <a:p>
                      <a:endParaRPr lang="en-CA"/>
                    </a:p>
                  </a:txBody>
                  <a:tcPr/>
                </a:tc>
                <a:tc hMerge="1">
                  <a:txBody>
                    <a:bodyPr/>
                    <a:lstStyle/>
                    <a:p>
                      <a:endParaRPr lang="en-CA"/>
                    </a:p>
                  </a:txBody>
                  <a:tcPr/>
                </a:tc>
                <a:extLst>
                  <a:ext uri="{0D108BD9-81ED-4DB2-BD59-A6C34878D82A}">
                    <a16:rowId xmlns:a16="http://schemas.microsoft.com/office/drawing/2014/main" val="1536449648"/>
                  </a:ext>
                </a:extLst>
              </a:tr>
              <a:tr h="431934">
                <a:tc>
                  <a:txBody>
                    <a:bodyPr/>
                    <a:lstStyle/>
                    <a:p>
                      <a:pPr>
                        <a:lnSpc>
                          <a:spcPct val="130000"/>
                        </a:lnSpc>
                      </a:pPr>
                      <a:r>
                        <a:rPr lang="en-US" sz="1000" b="1">
                          <a:solidFill>
                            <a:schemeClr val="bg1"/>
                          </a:solidFill>
                        </a:rPr>
                        <a:t>Green</a:t>
                      </a:r>
                    </a:p>
                    <a:p>
                      <a:pPr>
                        <a:lnSpc>
                          <a:spcPct val="130000"/>
                        </a:lnSpc>
                      </a:pPr>
                      <a:r>
                        <a:rPr lang="en-US" sz="1000">
                          <a:solidFill>
                            <a:schemeClr val="bg1"/>
                          </a:solidFill>
                        </a:rPr>
                        <a:t>0  167  88</a:t>
                      </a:r>
                      <a:endParaRPr lang="en-CA" sz="1000">
                        <a:solidFill>
                          <a:schemeClr val="bg1"/>
                        </a:solidFill>
                      </a:endParaRPr>
                    </a:p>
                  </a:txBody>
                  <a:tcPr marR="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1"/>
                    </a:solidFill>
                  </a:tcPr>
                </a:tc>
                <a:tc>
                  <a:txBody>
                    <a:bodyPr/>
                    <a:lstStyle/>
                    <a:p>
                      <a:pPr>
                        <a:lnSpc>
                          <a:spcPct val="130000"/>
                        </a:lnSpc>
                      </a:pPr>
                      <a:r>
                        <a:rPr lang="en-US" sz="1000" b="1">
                          <a:solidFill>
                            <a:schemeClr val="bg1"/>
                          </a:solidFill>
                        </a:rPr>
                        <a:t>Blue</a:t>
                      </a:r>
                    </a:p>
                    <a:p>
                      <a:pPr>
                        <a:lnSpc>
                          <a:spcPct val="130000"/>
                        </a:lnSpc>
                      </a:pPr>
                      <a:r>
                        <a:rPr lang="en-US" sz="1000">
                          <a:solidFill>
                            <a:schemeClr val="bg1"/>
                          </a:solidFill>
                        </a:rPr>
                        <a:t>0  0  193</a:t>
                      </a:r>
                      <a:endParaRPr lang="en-CA" sz="1000">
                        <a:solidFill>
                          <a:schemeClr val="bg1"/>
                        </a:solidFill>
                      </a:endParaRPr>
                    </a:p>
                  </a:txBody>
                  <a:tcPr marR="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2"/>
                    </a:solidFill>
                  </a:tcPr>
                </a:tc>
                <a:tc>
                  <a:txBody>
                    <a:bodyPr/>
                    <a:lstStyle/>
                    <a:p>
                      <a:pPr>
                        <a:lnSpc>
                          <a:spcPct val="130000"/>
                        </a:lnSpc>
                      </a:pPr>
                      <a:endParaRPr lang="en-CA" sz="1000"/>
                    </a:p>
                  </a:txBody>
                  <a:tcPr marR="0"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30000"/>
                        </a:lnSpc>
                      </a:pPr>
                      <a:endParaRPr lang="en-CA" sz="1000"/>
                    </a:p>
                  </a:txBody>
                  <a:tcPr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30000"/>
                        </a:lnSpc>
                      </a:pPr>
                      <a:endParaRPr lang="en-CA" sz="1000"/>
                    </a:p>
                  </a:txBody>
                  <a:tcPr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05217441"/>
                  </a:ext>
                </a:extLst>
              </a:tr>
              <a:tr h="431934">
                <a:tc>
                  <a:txBody>
                    <a:bodyPr/>
                    <a:lstStyle/>
                    <a:p>
                      <a:pPr>
                        <a:lnSpc>
                          <a:spcPct val="130000"/>
                        </a:lnSpc>
                      </a:pPr>
                      <a:r>
                        <a:rPr lang="en-US" sz="1000">
                          <a:solidFill>
                            <a:schemeClr val="bg1"/>
                          </a:solidFill>
                        </a:rPr>
                        <a:t>Dark 2</a:t>
                      </a:r>
                    </a:p>
                    <a:p>
                      <a:pPr>
                        <a:lnSpc>
                          <a:spcPct val="130000"/>
                        </a:lnSpc>
                      </a:pPr>
                      <a:r>
                        <a:rPr lang="en-US" sz="1000">
                          <a:solidFill>
                            <a:schemeClr val="bg1"/>
                          </a:solidFill>
                        </a:rPr>
                        <a:t>4  97  56</a:t>
                      </a:r>
                      <a:endParaRPr lang="en-CA" sz="1000">
                        <a:solidFill>
                          <a:schemeClr val="bg1"/>
                        </a:solidFill>
                      </a:endParaRPr>
                    </a:p>
                  </a:txBody>
                  <a:tcPr marR="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46138"/>
                    </a:solidFill>
                  </a:tcPr>
                </a:tc>
                <a:tc>
                  <a:txBody>
                    <a:bodyPr/>
                    <a:lstStyle/>
                    <a:p>
                      <a:pPr>
                        <a:lnSpc>
                          <a:spcPct val="130000"/>
                        </a:lnSpc>
                      </a:pPr>
                      <a:r>
                        <a:rPr lang="en-US" sz="1000">
                          <a:solidFill>
                            <a:schemeClr val="bg1"/>
                          </a:solidFill>
                        </a:rPr>
                        <a:t>Dark 2 </a:t>
                      </a:r>
                    </a:p>
                    <a:p>
                      <a:pPr>
                        <a:lnSpc>
                          <a:spcPct val="130000"/>
                        </a:lnSpc>
                      </a:pPr>
                      <a:r>
                        <a:rPr lang="en-US" sz="1000">
                          <a:solidFill>
                            <a:schemeClr val="bg1"/>
                          </a:solidFill>
                        </a:rPr>
                        <a:t>0  0  130</a:t>
                      </a:r>
                      <a:endParaRPr lang="en-CA" sz="1000">
                        <a:solidFill>
                          <a:schemeClr val="bg1"/>
                        </a:solidFill>
                      </a:endParaRPr>
                    </a:p>
                  </a:txBody>
                  <a:tcPr marR="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0082"/>
                    </a:solidFill>
                  </a:tcPr>
                </a:tc>
                <a:tc>
                  <a:txBody>
                    <a:bodyPr/>
                    <a:lstStyle/>
                    <a:p>
                      <a:pPr>
                        <a:lnSpc>
                          <a:spcPct val="130000"/>
                        </a:lnSpc>
                      </a:pPr>
                      <a:endParaRPr lang="en-CA" sz="1000"/>
                    </a:p>
                  </a:txBody>
                  <a:tcPr marR="0"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30000"/>
                        </a:lnSpc>
                      </a:pPr>
                      <a:endParaRPr lang="en-CA" sz="1000"/>
                    </a:p>
                  </a:txBody>
                  <a:tcPr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30000"/>
                        </a:lnSpc>
                      </a:pPr>
                      <a:endParaRPr lang="en-CA" sz="1000"/>
                    </a:p>
                  </a:txBody>
                  <a:tcPr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458347594"/>
                  </a:ext>
                </a:extLst>
              </a:tr>
              <a:tr h="431934">
                <a:tc>
                  <a:txBody>
                    <a:bodyPr/>
                    <a:lstStyle/>
                    <a:p>
                      <a:pPr>
                        <a:lnSpc>
                          <a:spcPct val="130000"/>
                        </a:lnSpc>
                      </a:pPr>
                      <a:r>
                        <a:rPr lang="en-US" sz="1000">
                          <a:solidFill>
                            <a:schemeClr val="tx1"/>
                          </a:solidFill>
                        </a:rPr>
                        <a:t>Light 3 </a:t>
                      </a:r>
                    </a:p>
                    <a:p>
                      <a:pPr>
                        <a:lnSpc>
                          <a:spcPct val="130000"/>
                        </a:lnSpc>
                      </a:pPr>
                      <a:r>
                        <a:rPr lang="en-US" sz="1000">
                          <a:solidFill>
                            <a:schemeClr val="tx1"/>
                          </a:solidFill>
                        </a:rPr>
                        <a:t>172  229  196</a:t>
                      </a:r>
                      <a:endParaRPr lang="en-CA" sz="1000">
                        <a:solidFill>
                          <a:schemeClr val="tx1"/>
                        </a:solidFill>
                      </a:endParaRPr>
                    </a:p>
                  </a:txBody>
                  <a:tcPr marR="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ACE5C4"/>
                    </a:solidFill>
                  </a:tcPr>
                </a:tc>
                <a:tc>
                  <a:txBody>
                    <a:bodyPr/>
                    <a:lstStyle/>
                    <a:p>
                      <a:pPr>
                        <a:lnSpc>
                          <a:spcPct val="130000"/>
                        </a:lnSpc>
                      </a:pPr>
                      <a:r>
                        <a:rPr lang="en-US" sz="1000">
                          <a:solidFill>
                            <a:schemeClr val="tx1"/>
                          </a:solidFill>
                        </a:rPr>
                        <a:t>Light 4</a:t>
                      </a:r>
                    </a:p>
                    <a:p>
                      <a:pPr>
                        <a:lnSpc>
                          <a:spcPct val="130000"/>
                        </a:lnSpc>
                      </a:pPr>
                      <a:r>
                        <a:rPr lang="en-US" sz="1000">
                          <a:solidFill>
                            <a:schemeClr val="tx1"/>
                          </a:solidFill>
                        </a:rPr>
                        <a:t>193  216  247</a:t>
                      </a:r>
                      <a:endParaRPr lang="en-CA" sz="1000">
                        <a:solidFill>
                          <a:schemeClr val="tx1"/>
                        </a:solidFill>
                      </a:endParaRPr>
                    </a:p>
                  </a:txBody>
                  <a:tcPr marR="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D8F7"/>
                    </a:solidFill>
                  </a:tcPr>
                </a:tc>
                <a:tc>
                  <a:txBody>
                    <a:bodyPr/>
                    <a:lstStyle/>
                    <a:p>
                      <a:pPr>
                        <a:lnSpc>
                          <a:spcPct val="130000"/>
                        </a:lnSpc>
                      </a:pPr>
                      <a:endParaRPr lang="en-CA" sz="1000"/>
                    </a:p>
                  </a:txBody>
                  <a:tcPr marR="0"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30000"/>
                        </a:lnSpc>
                      </a:pPr>
                      <a:endParaRPr lang="en-CA" sz="1000"/>
                    </a:p>
                  </a:txBody>
                  <a:tcPr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30000"/>
                        </a:lnSpc>
                      </a:pPr>
                      <a:endParaRPr lang="en-CA" sz="1000"/>
                    </a:p>
                  </a:txBody>
                  <a:tcPr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02122771"/>
                  </a:ext>
                </a:extLst>
              </a:tr>
              <a:tr h="602776">
                <a:tc gridSpan="5">
                  <a:txBody>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sz="1100" b="1" i="0" u="none" strike="noStrike" kern="1200" cap="none" spc="0" normalizeH="0" baseline="0" noProof="0">
                          <a:ln>
                            <a:noFill/>
                          </a:ln>
                          <a:solidFill>
                            <a:prstClr val="black"/>
                          </a:solidFill>
                          <a:effectLst/>
                          <a:uLnTx/>
                          <a:uFillTx/>
                          <a:latin typeface="+mn-lt"/>
                          <a:ea typeface="+mn-ea"/>
                          <a:cs typeface="+mn-cs"/>
                        </a:rPr>
                        <a:t>Secondary colors – RGB values</a:t>
                      </a:r>
                      <a:endParaRPr kumimoji="0" lang="en-CA" sz="1100" b="1" i="0" u="none" strike="noStrike" kern="1200" cap="none" spc="0" normalizeH="0" baseline="0" noProof="0">
                        <a:ln>
                          <a:noFill/>
                        </a:ln>
                        <a:solidFill>
                          <a:prstClr val="black"/>
                        </a:solidFill>
                        <a:effectLst/>
                        <a:uLnTx/>
                        <a:uFillTx/>
                        <a:latin typeface="+mn-lt"/>
                        <a:ea typeface="+mn-ea"/>
                        <a:cs typeface="+mn-cs"/>
                      </a:endParaRPr>
                    </a:p>
                  </a:txBody>
                  <a:tcPr marL="0" marR="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hMerge="1">
                  <a:txBody>
                    <a:bodyPr/>
                    <a:lstStyle/>
                    <a:p>
                      <a:endParaRPr lang="en-CA" sz="1000"/>
                    </a:p>
                  </a:txBody>
                  <a:tcPr anchor="ctr"/>
                </a:tc>
                <a:tc hMerge="1">
                  <a:txBody>
                    <a:bodyPr/>
                    <a:lstStyle/>
                    <a:p>
                      <a:endParaRPr lang="en-CA" sz="1000"/>
                    </a:p>
                  </a:txBody>
                  <a:tcPr anchor="ctr"/>
                </a:tc>
                <a:tc hMerge="1">
                  <a:txBody>
                    <a:bodyPr/>
                    <a:lstStyle/>
                    <a:p>
                      <a:endParaRPr lang="en-CA" sz="1000"/>
                    </a:p>
                  </a:txBody>
                  <a:tcPr anchor="ctr"/>
                </a:tc>
                <a:tc hMerge="1">
                  <a:txBody>
                    <a:bodyPr/>
                    <a:lstStyle/>
                    <a:p>
                      <a:endParaRPr lang="en-CA" sz="1000"/>
                    </a:p>
                  </a:txBody>
                  <a:tcPr anchor="ctr"/>
                </a:tc>
                <a:extLst>
                  <a:ext uri="{0D108BD9-81ED-4DB2-BD59-A6C34878D82A}">
                    <a16:rowId xmlns:a16="http://schemas.microsoft.com/office/drawing/2014/main" val="3797564763"/>
                  </a:ext>
                </a:extLst>
              </a:tr>
              <a:tr h="431934">
                <a:tc>
                  <a:txBody>
                    <a:bodyPr/>
                    <a:lstStyle/>
                    <a:p>
                      <a:pPr>
                        <a:lnSpc>
                          <a:spcPct val="130000"/>
                        </a:lnSpc>
                      </a:pPr>
                      <a:r>
                        <a:rPr lang="en-US" sz="1000" b="1">
                          <a:solidFill>
                            <a:schemeClr val="bg1"/>
                          </a:solidFill>
                        </a:rPr>
                        <a:t>Coral</a:t>
                      </a:r>
                    </a:p>
                    <a:p>
                      <a:pPr>
                        <a:lnSpc>
                          <a:spcPct val="130000"/>
                        </a:lnSpc>
                      </a:pPr>
                      <a:r>
                        <a:rPr lang="en-US" sz="1000">
                          <a:solidFill>
                            <a:schemeClr val="bg1"/>
                          </a:solidFill>
                        </a:rPr>
                        <a:t>255  119  105</a:t>
                      </a:r>
                      <a:endParaRPr lang="en-CA" sz="1000">
                        <a:solidFill>
                          <a:schemeClr val="bg1"/>
                        </a:solidFill>
                      </a:endParaRPr>
                    </a:p>
                  </a:txBody>
                  <a:tcPr marR="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3"/>
                    </a:solidFill>
                  </a:tcPr>
                </a:tc>
                <a:tc>
                  <a:txBody>
                    <a:bodyPr/>
                    <a:lstStyle/>
                    <a:p>
                      <a:pPr>
                        <a:lnSpc>
                          <a:spcPct val="130000"/>
                        </a:lnSpc>
                      </a:pPr>
                      <a:r>
                        <a:rPr lang="en-US" sz="1000" b="1">
                          <a:solidFill>
                            <a:schemeClr val="bg1"/>
                          </a:solidFill>
                        </a:rPr>
                        <a:t>Violet</a:t>
                      </a:r>
                    </a:p>
                    <a:p>
                      <a:pPr>
                        <a:lnSpc>
                          <a:spcPct val="130000"/>
                        </a:lnSpc>
                      </a:pPr>
                      <a:r>
                        <a:rPr lang="en-US" sz="1000">
                          <a:solidFill>
                            <a:schemeClr val="bg1"/>
                          </a:solidFill>
                        </a:rPr>
                        <a:t>54  21  88</a:t>
                      </a:r>
                      <a:endParaRPr lang="en-CA" sz="1000">
                        <a:solidFill>
                          <a:schemeClr val="bg1"/>
                        </a:solidFill>
                      </a:endParaRPr>
                    </a:p>
                  </a:txBody>
                  <a:tcPr marR="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4"/>
                    </a:solidFill>
                  </a:tcPr>
                </a:tc>
                <a:tc>
                  <a:txBody>
                    <a:bodyPr/>
                    <a:lstStyle/>
                    <a:p>
                      <a:pPr>
                        <a:lnSpc>
                          <a:spcPct val="130000"/>
                        </a:lnSpc>
                      </a:pPr>
                      <a:r>
                        <a:rPr lang="en-US" sz="1000" b="1">
                          <a:solidFill>
                            <a:schemeClr val="bg1"/>
                          </a:solidFill>
                        </a:rPr>
                        <a:t>Gold</a:t>
                      </a:r>
                    </a:p>
                    <a:p>
                      <a:pPr>
                        <a:lnSpc>
                          <a:spcPct val="130000"/>
                        </a:lnSpc>
                      </a:pPr>
                      <a:r>
                        <a:rPr lang="en-US" sz="1000">
                          <a:solidFill>
                            <a:schemeClr val="bg1"/>
                          </a:solidFill>
                        </a:rPr>
                        <a:t>244  150  0</a:t>
                      </a:r>
                      <a:endParaRPr lang="en-CA" sz="1000">
                        <a:solidFill>
                          <a:schemeClr val="bg1"/>
                        </a:solidFill>
                      </a:endParaRPr>
                    </a:p>
                  </a:txBody>
                  <a:tcPr marR="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5"/>
                    </a:solidFill>
                  </a:tcPr>
                </a:tc>
                <a:tc>
                  <a:txBody>
                    <a:bodyPr/>
                    <a:lstStyle/>
                    <a:p>
                      <a:pPr>
                        <a:lnSpc>
                          <a:spcPct val="130000"/>
                        </a:lnSpc>
                      </a:pPr>
                      <a:r>
                        <a:rPr lang="en-US" sz="1000" b="1">
                          <a:solidFill>
                            <a:schemeClr val="bg1"/>
                          </a:solidFill>
                        </a:rPr>
                        <a:t>Turquoise</a:t>
                      </a:r>
                    </a:p>
                    <a:p>
                      <a:pPr>
                        <a:lnSpc>
                          <a:spcPct val="130000"/>
                        </a:lnSpc>
                      </a:pPr>
                      <a:r>
                        <a:rPr lang="en-US" sz="1000">
                          <a:solidFill>
                            <a:schemeClr val="bg1"/>
                          </a:solidFill>
                        </a:rPr>
                        <a:t>6  199  186</a:t>
                      </a:r>
                      <a:endParaRPr lang="en-CA" sz="1000">
                        <a:solidFill>
                          <a:schemeClr val="bg1"/>
                        </a:solidFill>
                      </a:endParaRPr>
                    </a:p>
                  </a:txBody>
                  <a:tcPr marR="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06C7BA"/>
                    </a:solidFill>
                  </a:tcPr>
                </a:tc>
                <a:tc>
                  <a:txBody>
                    <a:bodyPr/>
                    <a:lstStyle/>
                    <a:p>
                      <a:pPr>
                        <a:lnSpc>
                          <a:spcPct val="130000"/>
                        </a:lnSpc>
                      </a:pPr>
                      <a:r>
                        <a:rPr lang="en-US" sz="1000" b="1">
                          <a:solidFill>
                            <a:schemeClr val="bg1"/>
                          </a:solidFill>
                        </a:rPr>
                        <a:t>Dark Navy</a:t>
                      </a:r>
                    </a:p>
                    <a:p>
                      <a:pPr>
                        <a:lnSpc>
                          <a:spcPct val="130000"/>
                        </a:lnSpc>
                      </a:pPr>
                      <a:r>
                        <a:rPr lang="en-US" sz="1000">
                          <a:solidFill>
                            <a:schemeClr val="bg1"/>
                          </a:solidFill>
                        </a:rPr>
                        <a:t>40  43  62</a:t>
                      </a:r>
                      <a:endParaRPr lang="en-CA" sz="1000">
                        <a:solidFill>
                          <a:schemeClr val="bg1"/>
                        </a:solidFill>
                      </a:endParaRPr>
                    </a:p>
                  </a:txBody>
                  <a:tcPr marR="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tx2"/>
                    </a:solidFill>
                  </a:tcPr>
                </a:tc>
                <a:extLst>
                  <a:ext uri="{0D108BD9-81ED-4DB2-BD59-A6C34878D82A}">
                    <a16:rowId xmlns:a16="http://schemas.microsoft.com/office/drawing/2014/main" val="2648342461"/>
                  </a:ext>
                </a:extLst>
              </a:tr>
              <a:tr h="431934">
                <a:tc>
                  <a:txBody>
                    <a:bodyPr/>
                    <a:lstStyle/>
                    <a:p>
                      <a:pPr>
                        <a:lnSpc>
                          <a:spcPct val="130000"/>
                        </a:lnSpc>
                      </a:pPr>
                      <a:r>
                        <a:rPr lang="en-US" sz="1000">
                          <a:solidFill>
                            <a:schemeClr val="bg1"/>
                          </a:solidFill>
                        </a:rPr>
                        <a:t>Dark 3 </a:t>
                      </a:r>
                    </a:p>
                    <a:p>
                      <a:pPr>
                        <a:lnSpc>
                          <a:spcPct val="130000"/>
                        </a:lnSpc>
                      </a:pPr>
                      <a:r>
                        <a:rPr lang="en-US" sz="1000">
                          <a:solidFill>
                            <a:schemeClr val="bg1"/>
                          </a:solidFill>
                        </a:rPr>
                        <a:t>193  74  54</a:t>
                      </a:r>
                      <a:endParaRPr lang="en-CA" sz="1000">
                        <a:solidFill>
                          <a:schemeClr val="bg1"/>
                        </a:solidFill>
                      </a:endParaRPr>
                    </a:p>
                  </a:txBody>
                  <a:tcPr marR="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4A36"/>
                    </a:solidFill>
                  </a:tcPr>
                </a:tc>
                <a:tc>
                  <a:txBody>
                    <a:bodyPr/>
                    <a:lstStyle/>
                    <a:p>
                      <a:pPr>
                        <a:lnSpc>
                          <a:spcPct val="130000"/>
                        </a:lnSpc>
                      </a:pPr>
                      <a:r>
                        <a:rPr lang="en-US" sz="1000">
                          <a:solidFill>
                            <a:schemeClr val="bg1"/>
                          </a:solidFill>
                        </a:rPr>
                        <a:t>Light 1</a:t>
                      </a:r>
                    </a:p>
                    <a:p>
                      <a:pPr>
                        <a:lnSpc>
                          <a:spcPct val="130000"/>
                        </a:lnSpc>
                      </a:pPr>
                      <a:r>
                        <a:rPr lang="en-US" sz="1000">
                          <a:solidFill>
                            <a:schemeClr val="bg1"/>
                          </a:solidFill>
                        </a:rPr>
                        <a:t>83  53  115</a:t>
                      </a:r>
                      <a:endParaRPr lang="en-CA" sz="1000">
                        <a:solidFill>
                          <a:schemeClr val="bg1"/>
                        </a:solidFill>
                      </a:endParaRPr>
                    </a:p>
                  </a:txBody>
                  <a:tcPr marR="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533573"/>
                    </a:solidFill>
                  </a:tcPr>
                </a:tc>
                <a:tc>
                  <a:txBody>
                    <a:bodyPr/>
                    <a:lstStyle/>
                    <a:p>
                      <a:pPr>
                        <a:lnSpc>
                          <a:spcPct val="130000"/>
                        </a:lnSpc>
                      </a:pPr>
                      <a:r>
                        <a:rPr lang="en-US" sz="1000">
                          <a:solidFill>
                            <a:schemeClr val="bg1"/>
                          </a:solidFill>
                        </a:rPr>
                        <a:t>Dark 2</a:t>
                      </a:r>
                    </a:p>
                    <a:p>
                      <a:pPr>
                        <a:lnSpc>
                          <a:spcPct val="130000"/>
                        </a:lnSpc>
                      </a:pPr>
                      <a:r>
                        <a:rPr lang="en-US" sz="1000">
                          <a:solidFill>
                            <a:schemeClr val="bg1"/>
                          </a:solidFill>
                        </a:rPr>
                        <a:t>206  118  18</a:t>
                      </a:r>
                      <a:endParaRPr lang="en-CA" sz="1000">
                        <a:solidFill>
                          <a:schemeClr val="bg1"/>
                        </a:solidFill>
                      </a:endParaRPr>
                    </a:p>
                  </a:txBody>
                  <a:tcPr marR="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E7612"/>
                    </a:solidFill>
                  </a:tcPr>
                </a:tc>
                <a:tc>
                  <a:txBody>
                    <a:bodyPr/>
                    <a:lstStyle/>
                    <a:p>
                      <a:pPr>
                        <a:lnSpc>
                          <a:spcPct val="130000"/>
                        </a:lnSpc>
                      </a:pPr>
                      <a:r>
                        <a:rPr lang="en-US" sz="1000">
                          <a:solidFill>
                            <a:schemeClr val="bg1"/>
                          </a:solidFill>
                        </a:rPr>
                        <a:t>Dark 1</a:t>
                      </a:r>
                    </a:p>
                    <a:p>
                      <a:pPr>
                        <a:lnSpc>
                          <a:spcPct val="130000"/>
                        </a:lnSpc>
                      </a:pPr>
                      <a:r>
                        <a:rPr lang="en-US" sz="1000">
                          <a:solidFill>
                            <a:schemeClr val="bg1"/>
                          </a:solidFill>
                        </a:rPr>
                        <a:t>5  178  167</a:t>
                      </a:r>
                      <a:endParaRPr lang="en-CA" sz="1000">
                        <a:solidFill>
                          <a:schemeClr val="bg1"/>
                        </a:solidFill>
                      </a:endParaRPr>
                    </a:p>
                  </a:txBody>
                  <a:tcPr marR="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solidFill>
                  </a:tcPr>
                </a:tc>
                <a:tc>
                  <a:txBody>
                    <a:bodyPr/>
                    <a:lstStyle/>
                    <a:p>
                      <a:pPr>
                        <a:lnSpc>
                          <a:spcPct val="130000"/>
                        </a:lnSpc>
                      </a:pPr>
                      <a:r>
                        <a:rPr lang="en-US" sz="1000">
                          <a:solidFill>
                            <a:schemeClr val="bg1"/>
                          </a:solidFill>
                        </a:rPr>
                        <a:t>Light 4</a:t>
                      </a:r>
                    </a:p>
                    <a:p>
                      <a:pPr>
                        <a:lnSpc>
                          <a:spcPct val="130000"/>
                        </a:lnSpc>
                      </a:pPr>
                      <a:r>
                        <a:rPr lang="en-US" sz="1000">
                          <a:solidFill>
                            <a:schemeClr val="bg1"/>
                          </a:solidFill>
                        </a:rPr>
                        <a:t>142  144  162</a:t>
                      </a:r>
                      <a:endParaRPr lang="en-CA" sz="1000">
                        <a:solidFill>
                          <a:schemeClr val="bg1"/>
                        </a:solidFill>
                      </a:endParaRPr>
                    </a:p>
                  </a:txBody>
                  <a:tcPr marR="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8E90A2"/>
                    </a:solidFill>
                  </a:tcPr>
                </a:tc>
                <a:extLst>
                  <a:ext uri="{0D108BD9-81ED-4DB2-BD59-A6C34878D82A}">
                    <a16:rowId xmlns:a16="http://schemas.microsoft.com/office/drawing/2014/main" val="3301112420"/>
                  </a:ext>
                </a:extLst>
              </a:tr>
              <a:tr h="431934">
                <a:tc>
                  <a:txBody>
                    <a:bodyPr/>
                    <a:lstStyle/>
                    <a:p>
                      <a:pPr>
                        <a:lnSpc>
                          <a:spcPct val="130000"/>
                        </a:lnSpc>
                      </a:pPr>
                      <a:r>
                        <a:rPr lang="en-US" sz="1000">
                          <a:solidFill>
                            <a:schemeClr val="tx1"/>
                          </a:solidFill>
                        </a:rPr>
                        <a:t>Light 3</a:t>
                      </a:r>
                    </a:p>
                    <a:p>
                      <a:pPr>
                        <a:lnSpc>
                          <a:spcPct val="130000"/>
                        </a:lnSpc>
                      </a:pPr>
                      <a:r>
                        <a:rPr lang="en-US" sz="1000">
                          <a:solidFill>
                            <a:schemeClr val="tx1"/>
                          </a:solidFill>
                        </a:rPr>
                        <a:t>246  204  199</a:t>
                      </a:r>
                      <a:endParaRPr lang="en-CA" sz="1000">
                        <a:solidFill>
                          <a:schemeClr val="tx1"/>
                        </a:solidFill>
                      </a:endParaRPr>
                    </a:p>
                  </a:txBody>
                  <a:tcPr marR="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6CCC7"/>
                    </a:solidFill>
                  </a:tcPr>
                </a:tc>
                <a:tc>
                  <a:txBody>
                    <a:bodyPr/>
                    <a:lstStyle/>
                    <a:p>
                      <a:pPr>
                        <a:lnSpc>
                          <a:spcPct val="130000"/>
                        </a:lnSpc>
                      </a:pPr>
                      <a:r>
                        <a:rPr lang="en-US" sz="1000">
                          <a:solidFill>
                            <a:schemeClr val="tx1"/>
                          </a:solidFill>
                        </a:rPr>
                        <a:t>Light 3</a:t>
                      </a:r>
                    </a:p>
                    <a:p>
                      <a:pPr>
                        <a:lnSpc>
                          <a:spcPct val="130000"/>
                        </a:lnSpc>
                      </a:pPr>
                      <a:r>
                        <a:rPr lang="en-US" sz="1000">
                          <a:solidFill>
                            <a:schemeClr val="tx1"/>
                          </a:solidFill>
                        </a:rPr>
                        <a:t>190  180  211</a:t>
                      </a:r>
                      <a:endParaRPr lang="en-CA" sz="1000">
                        <a:solidFill>
                          <a:schemeClr val="tx1"/>
                        </a:solidFill>
                      </a:endParaRPr>
                    </a:p>
                  </a:txBody>
                  <a:tcPr marR="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BEB4D3"/>
                    </a:solidFill>
                  </a:tcPr>
                </a:tc>
                <a:tc>
                  <a:txBody>
                    <a:bodyPr/>
                    <a:lstStyle/>
                    <a:p>
                      <a:pPr>
                        <a:lnSpc>
                          <a:spcPct val="130000"/>
                        </a:lnSpc>
                      </a:pPr>
                      <a:r>
                        <a:rPr lang="en-US" sz="1000">
                          <a:solidFill>
                            <a:sysClr val="windowText" lastClr="000000"/>
                          </a:solidFill>
                        </a:rPr>
                        <a:t>Light 3</a:t>
                      </a:r>
                    </a:p>
                    <a:p>
                      <a:pPr>
                        <a:lnSpc>
                          <a:spcPct val="130000"/>
                        </a:lnSpc>
                      </a:pPr>
                      <a:r>
                        <a:rPr lang="en-US" sz="1000">
                          <a:solidFill>
                            <a:sysClr val="windowText" lastClr="000000"/>
                          </a:solidFill>
                        </a:rPr>
                        <a:t>248  211  138</a:t>
                      </a:r>
                      <a:endParaRPr lang="en-CA" sz="1000">
                        <a:solidFill>
                          <a:sysClr val="windowText" lastClr="000000"/>
                        </a:solidFill>
                      </a:endParaRPr>
                    </a:p>
                  </a:txBody>
                  <a:tcPr marR="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8D38A"/>
                    </a:solidFill>
                  </a:tcPr>
                </a:tc>
                <a:tc>
                  <a:txBody>
                    <a:bodyPr/>
                    <a:lstStyle/>
                    <a:p>
                      <a:pPr>
                        <a:lnSpc>
                          <a:spcPct val="130000"/>
                        </a:lnSpc>
                      </a:pPr>
                      <a:r>
                        <a:rPr lang="en-US" sz="1000">
                          <a:solidFill>
                            <a:schemeClr val="tx1"/>
                          </a:solidFill>
                        </a:rPr>
                        <a:t>Light 3</a:t>
                      </a:r>
                    </a:p>
                    <a:p>
                      <a:pPr>
                        <a:lnSpc>
                          <a:spcPct val="130000"/>
                        </a:lnSpc>
                      </a:pPr>
                      <a:r>
                        <a:rPr lang="en-US" sz="1000">
                          <a:solidFill>
                            <a:schemeClr val="tx1"/>
                          </a:solidFill>
                        </a:rPr>
                        <a:t>157  243  237</a:t>
                      </a:r>
                      <a:endParaRPr lang="en-CA" sz="1000">
                        <a:solidFill>
                          <a:schemeClr val="tx1"/>
                        </a:solidFill>
                      </a:endParaRPr>
                    </a:p>
                  </a:txBody>
                  <a:tcPr marR="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9DF3ED"/>
                    </a:solidFill>
                  </a:tcPr>
                </a:tc>
                <a:tc>
                  <a:txBody>
                    <a:bodyPr/>
                    <a:lstStyle/>
                    <a:p>
                      <a:pPr>
                        <a:lnSpc>
                          <a:spcPct val="130000"/>
                        </a:lnSpc>
                      </a:pPr>
                      <a:r>
                        <a:rPr lang="en-US" sz="1000">
                          <a:solidFill>
                            <a:sysClr val="windowText" lastClr="000000"/>
                          </a:solidFill>
                        </a:rPr>
                        <a:t>Light Grey</a:t>
                      </a:r>
                    </a:p>
                    <a:p>
                      <a:pPr>
                        <a:lnSpc>
                          <a:spcPct val="130000"/>
                        </a:lnSpc>
                      </a:pPr>
                      <a:r>
                        <a:rPr lang="en-US" sz="1000">
                          <a:solidFill>
                            <a:sysClr val="windowText" lastClr="000000"/>
                          </a:solidFill>
                        </a:rPr>
                        <a:t>237  237  237</a:t>
                      </a:r>
                      <a:endParaRPr lang="en-CA" sz="1000">
                        <a:solidFill>
                          <a:sysClr val="windowText" lastClr="000000"/>
                        </a:solidFill>
                      </a:endParaRPr>
                    </a:p>
                  </a:txBody>
                  <a:tcPr marR="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DEDED"/>
                    </a:solidFill>
                  </a:tcPr>
                </a:tc>
                <a:extLst>
                  <a:ext uri="{0D108BD9-81ED-4DB2-BD59-A6C34878D82A}">
                    <a16:rowId xmlns:a16="http://schemas.microsoft.com/office/drawing/2014/main" val="3739986321"/>
                  </a:ext>
                </a:extLst>
              </a:tr>
            </a:tbl>
          </a:graphicData>
        </a:graphic>
      </p:graphicFrame>
      <p:sp>
        <p:nvSpPr>
          <p:cNvPr id="26" name="Content Placeholder 3">
            <a:extLst>
              <a:ext uri="{FF2B5EF4-FFF2-40B4-BE49-F238E27FC236}">
                <a16:creationId xmlns:a16="http://schemas.microsoft.com/office/drawing/2014/main" id="{C414DEA0-13FF-4DE4-9D76-9E6417F4FE5D}"/>
              </a:ext>
            </a:extLst>
          </p:cNvPr>
          <p:cNvSpPr txBox="1">
            <a:spLocks/>
          </p:cNvSpPr>
          <p:nvPr userDrawn="1"/>
        </p:nvSpPr>
        <p:spPr>
          <a:xfrm>
            <a:off x="2841643" y="1669663"/>
            <a:ext cx="2800670" cy="2175701"/>
          </a:xfrm>
          <a:prstGeom prst="rect">
            <a:avLst/>
          </a:prstGeom>
        </p:spPr>
        <p:txBody>
          <a:bodyPr vert="horz" lIns="0" tIns="0" rIns="0" bIns="0" rtlCol="0">
            <a:noAutofit/>
          </a:bodyPr>
          <a:lstStyle>
            <a:lvl1pPr marL="227013" indent="-227013" algn="l" defTabSz="914400" rtl="0" eaLnBrk="1" latinLnBrk="0" hangingPunct="1">
              <a:lnSpc>
                <a:spcPct val="100000"/>
              </a:lnSpc>
              <a:spcBef>
                <a:spcPts val="2400"/>
              </a:spcBef>
              <a:buClr>
                <a:schemeClr val="tx1"/>
              </a:buClr>
              <a:buSzPct val="130000"/>
              <a:buFont typeface="Arial" panose="020B0604020202020204" pitchFamily="34" charset="0"/>
              <a:buChar char="•"/>
              <a:defRPr sz="2000" kern="1200">
                <a:solidFill>
                  <a:schemeClr val="tx1"/>
                </a:solidFill>
                <a:latin typeface="+mn-lt"/>
                <a:ea typeface="+mn-ea"/>
                <a:cs typeface="+mn-cs"/>
              </a:defRPr>
            </a:lvl1pPr>
            <a:lvl2pPr marL="576072" indent="-237744" algn="l" defTabSz="914400" rtl="0" eaLnBrk="1" latinLnBrk="0" hangingPunct="1">
              <a:lnSpc>
                <a:spcPct val="100000"/>
              </a:lnSpc>
              <a:spcBef>
                <a:spcPts val="1800"/>
              </a:spcBef>
              <a:buClr>
                <a:schemeClr val="tx1"/>
              </a:buClr>
              <a:buSzPct val="130000"/>
              <a:buFont typeface="Arial" panose="020B0604020202020204" pitchFamily="34" charset="0"/>
              <a:buChar char="•"/>
              <a:defRPr sz="1800" kern="1200">
                <a:solidFill>
                  <a:schemeClr val="tx1"/>
                </a:solidFill>
                <a:latin typeface="+mn-lt"/>
                <a:ea typeface="+mn-ea"/>
                <a:cs typeface="+mn-cs"/>
              </a:defRPr>
            </a:lvl2pPr>
            <a:lvl3pPr marL="914400" indent="-228600" algn="l" defTabSz="914400" rtl="0" eaLnBrk="1" latinLnBrk="0" hangingPunct="1">
              <a:lnSpc>
                <a:spcPct val="100000"/>
              </a:lnSpc>
              <a:spcBef>
                <a:spcPts val="1800"/>
              </a:spcBef>
              <a:buClr>
                <a:schemeClr val="tx1"/>
              </a:buClr>
              <a:buSzPct val="130000"/>
              <a:buFont typeface="Arial" panose="020B0604020202020204" pitchFamily="34" charset="0"/>
              <a:buChar char="•"/>
              <a:defRPr sz="1600" kern="1200">
                <a:solidFill>
                  <a:schemeClr val="tx1"/>
                </a:solidFill>
                <a:latin typeface="+mn-lt"/>
                <a:ea typeface="+mn-ea"/>
                <a:cs typeface="+mn-cs"/>
              </a:defRPr>
            </a:lvl3pPr>
            <a:lvl4pPr marL="1252728" indent="-237744" algn="l" defTabSz="914400" rtl="0" eaLnBrk="1" latinLnBrk="0" hangingPunct="1">
              <a:lnSpc>
                <a:spcPct val="100000"/>
              </a:lnSpc>
              <a:spcBef>
                <a:spcPts val="1800"/>
              </a:spcBef>
              <a:buClr>
                <a:schemeClr val="tx1"/>
              </a:buClr>
              <a:buSzPct val="130000"/>
              <a:buFont typeface="Arial" panose="020B0604020202020204" pitchFamily="34" charset="0"/>
              <a:buChar char="•"/>
              <a:defRPr sz="1400" kern="1200">
                <a:solidFill>
                  <a:schemeClr val="tx1"/>
                </a:solidFill>
                <a:latin typeface="+mn-lt"/>
                <a:ea typeface="+mn-ea"/>
                <a:cs typeface="+mn-cs"/>
              </a:defRPr>
            </a:lvl4pPr>
            <a:lvl5pPr marL="1609344" indent="-228600" algn="l" defTabSz="914400" rtl="0" eaLnBrk="1" latinLnBrk="0" hangingPunct="1">
              <a:lnSpc>
                <a:spcPct val="100000"/>
              </a:lnSpc>
              <a:spcBef>
                <a:spcPts val="1800"/>
              </a:spcBef>
              <a:buClr>
                <a:schemeClr val="tx1"/>
              </a:buClr>
              <a:buSzPct val="130000"/>
              <a:buFont typeface="Arial" panose="020B0604020202020204" pitchFamily="34" charset="0"/>
              <a:buChar char="•"/>
              <a:defRPr sz="1400" kern="1200">
                <a:solidFill>
                  <a:schemeClr val="tx1"/>
                </a:solidFill>
                <a:latin typeface="+mn-lt"/>
                <a:ea typeface="+mn-ea"/>
                <a:cs typeface="+mn-cs"/>
              </a:defRPr>
            </a:lvl5pPr>
            <a:lvl6pPr marL="1965960" indent="-228600" algn="l" defTabSz="914400" rtl="0" eaLnBrk="1" latinLnBrk="0" hangingPunct="1">
              <a:lnSpc>
                <a:spcPct val="90000"/>
              </a:lnSpc>
              <a:spcBef>
                <a:spcPts val="600"/>
              </a:spcBef>
              <a:buClr>
                <a:schemeClr val="accent1"/>
              </a:buClr>
              <a:buSzPct val="115000"/>
              <a:buFont typeface="Wingdings" panose="05000000000000000000" pitchFamily="2" charset="2"/>
              <a:buChar char="§"/>
              <a:defRPr sz="1400" kern="1200">
                <a:solidFill>
                  <a:schemeClr val="tx1"/>
                </a:solidFill>
                <a:latin typeface="+mn-lt"/>
                <a:ea typeface="+mn-ea"/>
                <a:cs typeface="+mn-cs"/>
              </a:defRPr>
            </a:lvl6pPr>
            <a:lvl7pPr marL="2322576" indent="-228600" algn="l" defTabSz="914400" rtl="0" eaLnBrk="1" latinLnBrk="0" hangingPunct="1">
              <a:lnSpc>
                <a:spcPct val="90000"/>
              </a:lnSpc>
              <a:spcBef>
                <a:spcPts val="600"/>
              </a:spcBef>
              <a:buClr>
                <a:schemeClr val="accent1"/>
              </a:buClr>
              <a:buSzPct val="115000"/>
              <a:buFont typeface="Wingdings" panose="05000000000000000000" pitchFamily="2" charset="2"/>
              <a:buChar char="§"/>
              <a:defRPr sz="1400" kern="1200">
                <a:solidFill>
                  <a:schemeClr val="tx1"/>
                </a:solidFill>
                <a:latin typeface="+mn-lt"/>
                <a:ea typeface="+mn-ea"/>
                <a:cs typeface="+mn-cs"/>
              </a:defRPr>
            </a:lvl7pPr>
            <a:lvl8pPr marL="2679192" indent="-228600" algn="l" defTabSz="914400" rtl="0" eaLnBrk="1" latinLnBrk="0" hangingPunct="1">
              <a:lnSpc>
                <a:spcPct val="90000"/>
              </a:lnSpc>
              <a:spcBef>
                <a:spcPts val="600"/>
              </a:spcBef>
              <a:buClr>
                <a:schemeClr val="accent1"/>
              </a:buClr>
              <a:buSzPct val="115000"/>
              <a:buFont typeface="Wingdings" panose="05000000000000000000" pitchFamily="2" charset="2"/>
              <a:buChar char="§"/>
              <a:defRPr sz="1400" kern="1200">
                <a:solidFill>
                  <a:schemeClr val="tx1"/>
                </a:solidFill>
                <a:latin typeface="+mn-lt"/>
                <a:ea typeface="+mn-ea"/>
                <a:cs typeface="+mn-cs"/>
              </a:defRPr>
            </a:lvl8pPr>
            <a:lvl9pPr marL="3035808" indent="-228600" algn="l" defTabSz="914400" rtl="0" eaLnBrk="1" latinLnBrk="0" hangingPunct="1">
              <a:lnSpc>
                <a:spcPct val="90000"/>
              </a:lnSpc>
              <a:spcBef>
                <a:spcPts val="600"/>
              </a:spcBef>
              <a:buClr>
                <a:schemeClr val="accent1"/>
              </a:buClr>
              <a:buSzPct val="115000"/>
              <a:buFont typeface="Wingdings" panose="05000000000000000000" pitchFamily="2" charset="2"/>
              <a:buChar char="§"/>
              <a:defRPr sz="1400" kern="1200">
                <a:solidFill>
                  <a:schemeClr val="tx1"/>
                </a:solidFill>
                <a:latin typeface="+mn-lt"/>
                <a:ea typeface="+mn-ea"/>
                <a:cs typeface="+mn-cs"/>
              </a:defRPr>
            </a:lvl9pPr>
          </a:lstStyle>
          <a:p>
            <a:pPr>
              <a:lnSpc>
                <a:spcPct val="95000"/>
              </a:lnSpc>
              <a:spcBef>
                <a:spcPts val="1200"/>
              </a:spcBef>
              <a:buSzPct val="115000"/>
            </a:pPr>
            <a:r>
              <a:rPr lang="en-US" sz="1400"/>
              <a:t>Primary colors Green and Blue may be used interchangeably across the organization.</a:t>
            </a:r>
          </a:p>
          <a:p>
            <a:pPr>
              <a:lnSpc>
                <a:spcPct val="95000"/>
              </a:lnSpc>
              <a:spcBef>
                <a:spcPts val="1200"/>
              </a:spcBef>
              <a:buSzPct val="115000"/>
            </a:pPr>
            <a:r>
              <a:rPr lang="en-US" sz="1400"/>
              <a:t>Text color: use black or white reverse text.</a:t>
            </a:r>
          </a:p>
          <a:p>
            <a:pPr>
              <a:lnSpc>
                <a:spcPct val="95000"/>
              </a:lnSpc>
              <a:spcBef>
                <a:spcPts val="1200"/>
              </a:spcBef>
              <a:buSzPct val="115000"/>
            </a:pPr>
            <a:r>
              <a:rPr lang="en-US" sz="1400"/>
              <a:t>Charts and graphics only: use any of the primary or secondary colors provided.</a:t>
            </a:r>
          </a:p>
        </p:txBody>
      </p:sp>
      <p:cxnSp>
        <p:nvCxnSpPr>
          <p:cNvPr id="25" name="Straight Connector 24">
            <a:extLst>
              <a:ext uri="{FF2B5EF4-FFF2-40B4-BE49-F238E27FC236}">
                <a16:creationId xmlns:a16="http://schemas.microsoft.com/office/drawing/2014/main" id="{0EE1E742-A967-4A3E-9F77-DA40A8E46B45}"/>
              </a:ext>
            </a:extLst>
          </p:cNvPr>
          <p:cNvCxnSpPr>
            <a:cxnSpLocks/>
          </p:cNvCxnSpPr>
          <p:nvPr userDrawn="1"/>
        </p:nvCxnSpPr>
        <p:spPr>
          <a:xfrm>
            <a:off x="6094412" y="1655840"/>
            <a:ext cx="0" cy="3892832"/>
          </a:xfrm>
          <a:prstGeom prst="line">
            <a:avLst/>
          </a:prstGeom>
          <a:noFill/>
          <a:ln w="12700" cap="flat">
            <a:solidFill>
              <a:schemeClr val="tx1"/>
            </a:solidFill>
            <a:prstDash val="solid"/>
            <a:miter lim="400000"/>
          </a:ln>
          <a:effectLst/>
          <a:sp3d/>
        </p:spPr>
        <p:style>
          <a:lnRef idx="0">
            <a:scrgbClr r="0" g="0" b="0"/>
          </a:lnRef>
          <a:fillRef idx="0">
            <a:scrgbClr r="0" g="0" b="0"/>
          </a:fillRef>
          <a:effectRef idx="0">
            <a:scrgbClr r="0" g="0" b="0"/>
          </a:effectRef>
          <a:fontRef idx="none"/>
        </p:style>
      </p:cxnSp>
      <p:sp>
        <p:nvSpPr>
          <p:cNvPr id="2" name="Date Placeholder 1"/>
          <p:cNvSpPr>
            <a:spLocks noGrp="1"/>
          </p:cNvSpPr>
          <p:nvPr>
            <p:ph type="dt" sz="half" idx="10"/>
          </p:nvPr>
        </p:nvSpPr>
        <p:spPr/>
        <p:txBody>
          <a:bodyPr/>
          <a:lstStyle/>
          <a:p>
            <a:fld id="{CF2A9D3C-3137-4F15-BA72-B988755605E7}" type="datetime4">
              <a:rPr lang="en-CA" smtClean="0"/>
              <a:t>September 14, 2024</a:t>
            </a:fld>
            <a:endParaRPr/>
          </a:p>
        </p:txBody>
      </p:sp>
      <p:sp>
        <p:nvSpPr>
          <p:cNvPr id="3" name="Footer Placeholder 2"/>
          <p:cNvSpPr>
            <a:spLocks noGrp="1"/>
          </p:cNvSpPr>
          <p:nvPr>
            <p:ph type="ftr" sz="quarter" idx="11"/>
          </p:nvPr>
        </p:nvSpPr>
        <p:spPr/>
        <p:txBody>
          <a:bodyPr/>
          <a:lstStyle/>
          <a:p>
            <a:endParaRPr/>
          </a:p>
        </p:txBody>
      </p:sp>
      <p:sp>
        <p:nvSpPr>
          <p:cNvPr id="4" name="Slide Number Placeholder 3"/>
          <p:cNvSpPr>
            <a:spLocks noGrp="1"/>
          </p:cNvSpPr>
          <p:nvPr>
            <p:ph type="sldNum" sz="quarter" idx="12"/>
          </p:nvPr>
        </p:nvSpPr>
        <p:spPr/>
        <p:txBody>
          <a:bodyPr/>
          <a:lstStyle/>
          <a:p>
            <a:fld id="{BB333B34-C87C-402E-ABB0-13B7C9DEBBC4}" type="slidenum">
              <a:rPr/>
              <a:t>‹#›</a:t>
            </a:fld>
            <a:endParaRPr/>
          </a:p>
        </p:txBody>
      </p:sp>
      <p:sp>
        <p:nvSpPr>
          <p:cNvPr id="27" name="Title 5">
            <a:extLst>
              <a:ext uri="{FF2B5EF4-FFF2-40B4-BE49-F238E27FC236}">
                <a16:creationId xmlns:a16="http://schemas.microsoft.com/office/drawing/2014/main" id="{AEA8B13C-3D00-4B76-989C-A1F6F0840923}"/>
              </a:ext>
            </a:extLst>
          </p:cNvPr>
          <p:cNvSpPr txBox="1">
            <a:spLocks/>
          </p:cNvSpPr>
          <p:nvPr userDrawn="1"/>
        </p:nvSpPr>
        <p:spPr>
          <a:xfrm>
            <a:off x="455613" y="1032065"/>
            <a:ext cx="5186700" cy="493140"/>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2400" b="0" kern="1200" baseline="0">
                <a:solidFill>
                  <a:schemeClr val="tx1"/>
                </a:solidFill>
                <a:latin typeface="+mj-lt"/>
                <a:ea typeface="+mj-ea"/>
                <a:cs typeface="+mj-cs"/>
              </a:defRPr>
            </a:lvl1pPr>
          </a:lstStyle>
          <a:p>
            <a:r>
              <a:rPr lang="en-US" b="1" noProof="0"/>
              <a:t>Colors &amp; Images</a:t>
            </a:r>
          </a:p>
        </p:txBody>
      </p:sp>
      <p:sp>
        <p:nvSpPr>
          <p:cNvPr id="20" name="Content Placeholder 3">
            <a:extLst>
              <a:ext uri="{FF2B5EF4-FFF2-40B4-BE49-F238E27FC236}">
                <a16:creationId xmlns:a16="http://schemas.microsoft.com/office/drawing/2014/main" id="{3F1EF2E9-1005-4071-B482-10D7F95E3EF3}"/>
              </a:ext>
            </a:extLst>
          </p:cNvPr>
          <p:cNvSpPr txBox="1">
            <a:spLocks/>
          </p:cNvSpPr>
          <p:nvPr userDrawn="1"/>
        </p:nvSpPr>
        <p:spPr>
          <a:xfrm>
            <a:off x="6565692" y="1661579"/>
            <a:ext cx="5167511" cy="4130085"/>
          </a:xfrm>
          <a:prstGeom prst="rect">
            <a:avLst/>
          </a:prstGeom>
        </p:spPr>
        <p:txBody>
          <a:bodyPr vert="horz" lIns="0" tIns="0" rIns="0" bIns="0" rtlCol="0">
            <a:noAutofit/>
          </a:bodyPr>
          <a:lstStyle>
            <a:lvl1pPr marL="227013" indent="-227013" algn="l" defTabSz="914400" rtl="0" eaLnBrk="1" latinLnBrk="0" hangingPunct="1">
              <a:lnSpc>
                <a:spcPct val="100000"/>
              </a:lnSpc>
              <a:spcBef>
                <a:spcPts val="2400"/>
              </a:spcBef>
              <a:buClr>
                <a:schemeClr val="tx1"/>
              </a:buClr>
              <a:buSzPct val="130000"/>
              <a:buFont typeface="Arial" panose="020B0604020202020204" pitchFamily="34" charset="0"/>
              <a:buChar char="•"/>
              <a:defRPr sz="2000" kern="1200">
                <a:solidFill>
                  <a:schemeClr val="tx1"/>
                </a:solidFill>
                <a:latin typeface="+mn-lt"/>
                <a:ea typeface="+mn-ea"/>
                <a:cs typeface="+mn-cs"/>
              </a:defRPr>
            </a:lvl1pPr>
            <a:lvl2pPr marL="576072" indent="-237744" algn="l" defTabSz="914400" rtl="0" eaLnBrk="1" latinLnBrk="0" hangingPunct="1">
              <a:lnSpc>
                <a:spcPct val="100000"/>
              </a:lnSpc>
              <a:spcBef>
                <a:spcPts val="1800"/>
              </a:spcBef>
              <a:buClr>
                <a:schemeClr val="tx1"/>
              </a:buClr>
              <a:buSzPct val="130000"/>
              <a:buFont typeface="Arial" panose="020B0604020202020204" pitchFamily="34" charset="0"/>
              <a:buChar char="•"/>
              <a:defRPr sz="1800" kern="1200">
                <a:solidFill>
                  <a:schemeClr val="tx1"/>
                </a:solidFill>
                <a:latin typeface="+mn-lt"/>
                <a:ea typeface="+mn-ea"/>
                <a:cs typeface="+mn-cs"/>
              </a:defRPr>
            </a:lvl2pPr>
            <a:lvl3pPr marL="914400" indent="-228600" algn="l" defTabSz="914400" rtl="0" eaLnBrk="1" latinLnBrk="0" hangingPunct="1">
              <a:lnSpc>
                <a:spcPct val="100000"/>
              </a:lnSpc>
              <a:spcBef>
                <a:spcPts val="1800"/>
              </a:spcBef>
              <a:buClr>
                <a:schemeClr val="tx1"/>
              </a:buClr>
              <a:buSzPct val="130000"/>
              <a:buFont typeface="Arial" panose="020B0604020202020204" pitchFamily="34" charset="0"/>
              <a:buChar char="•"/>
              <a:defRPr sz="1600" kern="1200">
                <a:solidFill>
                  <a:schemeClr val="tx1"/>
                </a:solidFill>
                <a:latin typeface="+mn-lt"/>
                <a:ea typeface="+mn-ea"/>
                <a:cs typeface="+mn-cs"/>
              </a:defRPr>
            </a:lvl3pPr>
            <a:lvl4pPr marL="1252728" indent="-237744" algn="l" defTabSz="914400" rtl="0" eaLnBrk="1" latinLnBrk="0" hangingPunct="1">
              <a:lnSpc>
                <a:spcPct val="100000"/>
              </a:lnSpc>
              <a:spcBef>
                <a:spcPts val="1800"/>
              </a:spcBef>
              <a:buClr>
                <a:schemeClr val="tx1"/>
              </a:buClr>
              <a:buSzPct val="130000"/>
              <a:buFont typeface="Arial" panose="020B0604020202020204" pitchFamily="34" charset="0"/>
              <a:buChar char="•"/>
              <a:defRPr sz="1400" kern="1200">
                <a:solidFill>
                  <a:schemeClr val="tx1"/>
                </a:solidFill>
                <a:latin typeface="+mn-lt"/>
                <a:ea typeface="+mn-ea"/>
                <a:cs typeface="+mn-cs"/>
              </a:defRPr>
            </a:lvl4pPr>
            <a:lvl5pPr marL="1609344" indent="-228600" algn="l" defTabSz="914400" rtl="0" eaLnBrk="1" latinLnBrk="0" hangingPunct="1">
              <a:lnSpc>
                <a:spcPct val="100000"/>
              </a:lnSpc>
              <a:spcBef>
                <a:spcPts val="1800"/>
              </a:spcBef>
              <a:buClr>
                <a:schemeClr val="tx1"/>
              </a:buClr>
              <a:buSzPct val="130000"/>
              <a:buFont typeface="Arial" panose="020B0604020202020204" pitchFamily="34" charset="0"/>
              <a:buChar char="•"/>
              <a:defRPr sz="1400" kern="1200">
                <a:solidFill>
                  <a:schemeClr val="tx1"/>
                </a:solidFill>
                <a:latin typeface="+mn-lt"/>
                <a:ea typeface="+mn-ea"/>
                <a:cs typeface="+mn-cs"/>
              </a:defRPr>
            </a:lvl5pPr>
            <a:lvl6pPr marL="1965960" indent="-228600" algn="l" defTabSz="914400" rtl="0" eaLnBrk="1" latinLnBrk="0" hangingPunct="1">
              <a:lnSpc>
                <a:spcPct val="90000"/>
              </a:lnSpc>
              <a:spcBef>
                <a:spcPts val="600"/>
              </a:spcBef>
              <a:buClr>
                <a:schemeClr val="accent1"/>
              </a:buClr>
              <a:buSzPct val="115000"/>
              <a:buFont typeface="Wingdings" panose="05000000000000000000" pitchFamily="2" charset="2"/>
              <a:buChar char="§"/>
              <a:defRPr sz="1400" kern="1200">
                <a:solidFill>
                  <a:schemeClr val="tx1"/>
                </a:solidFill>
                <a:latin typeface="+mn-lt"/>
                <a:ea typeface="+mn-ea"/>
                <a:cs typeface="+mn-cs"/>
              </a:defRPr>
            </a:lvl6pPr>
            <a:lvl7pPr marL="2322576" indent="-228600" algn="l" defTabSz="914400" rtl="0" eaLnBrk="1" latinLnBrk="0" hangingPunct="1">
              <a:lnSpc>
                <a:spcPct val="90000"/>
              </a:lnSpc>
              <a:spcBef>
                <a:spcPts val="600"/>
              </a:spcBef>
              <a:buClr>
                <a:schemeClr val="accent1"/>
              </a:buClr>
              <a:buSzPct val="115000"/>
              <a:buFont typeface="Wingdings" panose="05000000000000000000" pitchFamily="2" charset="2"/>
              <a:buChar char="§"/>
              <a:defRPr sz="1400" kern="1200">
                <a:solidFill>
                  <a:schemeClr val="tx1"/>
                </a:solidFill>
                <a:latin typeface="+mn-lt"/>
                <a:ea typeface="+mn-ea"/>
                <a:cs typeface="+mn-cs"/>
              </a:defRPr>
            </a:lvl7pPr>
            <a:lvl8pPr marL="2679192" indent="-228600" algn="l" defTabSz="914400" rtl="0" eaLnBrk="1" latinLnBrk="0" hangingPunct="1">
              <a:lnSpc>
                <a:spcPct val="90000"/>
              </a:lnSpc>
              <a:spcBef>
                <a:spcPts val="600"/>
              </a:spcBef>
              <a:buClr>
                <a:schemeClr val="accent1"/>
              </a:buClr>
              <a:buSzPct val="115000"/>
              <a:buFont typeface="Wingdings" panose="05000000000000000000" pitchFamily="2" charset="2"/>
              <a:buChar char="§"/>
              <a:defRPr sz="1400" kern="1200">
                <a:solidFill>
                  <a:schemeClr val="tx1"/>
                </a:solidFill>
                <a:latin typeface="+mn-lt"/>
                <a:ea typeface="+mn-ea"/>
                <a:cs typeface="+mn-cs"/>
              </a:defRPr>
            </a:lvl8pPr>
            <a:lvl9pPr marL="3035808" indent="-228600" algn="l" defTabSz="914400" rtl="0" eaLnBrk="1" latinLnBrk="0" hangingPunct="1">
              <a:lnSpc>
                <a:spcPct val="90000"/>
              </a:lnSpc>
              <a:spcBef>
                <a:spcPts val="600"/>
              </a:spcBef>
              <a:buClr>
                <a:schemeClr val="accent1"/>
              </a:buClr>
              <a:buSzPct val="115000"/>
              <a:buFont typeface="Wingdings" panose="05000000000000000000" pitchFamily="2" charset="2"/>
              <a:buChar char="§"/>
              <a:defRPr sz="1400" kern="1200">
                <a:solidFill>
                  <a:schemeClr val="tx1"/>
                </a:solidFill>
                <a:latin typeface="+mn-lt"/>
                <a:ea typeface="+mn-ea"/>
                <a:cs typeface="+mn-cs"/>
              </a:defRPr>
            </a:lvl9pPr>
          </a:lstStyle>
          <a:p>
            <a:pPr marL="0" marR="0" lvl="0" indent="0" algn="l" defTabSz="914400" rtl="0" eaLnBrk="1" fontAlgn="auto" latinLnBrk="0" hangingPunct="1">
              <a:lnSpc>
                <a:spcPct val="95000"/>
              </a:lnSpc>
              <a:spcBef>
                <a:spcPts val="1200"/>
              </a:spcBef>
              <a:spcAft>
                <a:spcPts val="0"/>
              </a:spcAft>
              <a:buClrTx/>
              <a:buSzPct val="100000"/>
              <a:buFont typeface="Arial" panose="020B0604020202020204" pitchFamily="34" charset="0"/>
              <a:buNone/>
              <a:tabLst/>
              <a:defRPr/>
            </a:pPr>
            <a:r>
              <a:rPr lang="en-US" sz="1400" b="1" noProof="0"/>
              <a:t>Embedded Color Palette</a:t>
            </a:r>
          </a:p>
          <a:p>
            <a:pPr marL="228600" marR="0" lvl="0" indent="-228600" algn="l" defTabSz="914400" rtl="0" eaLnBrk="1" fontAlgn="auto" latinLnBrk="0" hangingPunct="1">
              <a:lnSpc>
                <a:spcPct val="95000"/>
              </a:lnSpc>
              <a:spcBef>
                <a:spcPts val="1200"/>
              </a:spcBef>
              <a:spcAft>
                <a:spcPts val="0"/>
              </a:spcAft>
              <a:buClrTx/>
              <a:buSzPct val="115000"/>
              <a:buFont typeface="Arial" panose="020B0604020202020204" pitchFamily="34" charset="0"/>
              <a:buChar char="•"/>
              <a:tabLst/>
              <a:defRPr/>
            </a:pPr>
            <a:r>
              <a:rPr kumimoji="0" lang="en-US" sz="1400" b="0" i="0" u="none" strike="noStrike" kern="1200" cap="none" spc="0" normalizeH="0" baseline="0" noProof="0">
                <a:ln>
                  <a:noFill/>
                </a:ln>
                <a:solidFill>
                  <a:prstClr val="black"/>
                </a:solidFill>
                <a:effectLst/>
                <a:uLnTx/>
                <a:uFillTx/>
                <a:latin typeface="+mn-lt"/>
                <a:ea typeface="+mn-ea"/>
                <a:cs typeface="+mn-cs"/>
              </a:rPr>
              <a:t>Branded colors are embedded</a:t>
            </a:r>
            <a:br>
              <a:rPr kumimoji="0" lang="en-US" sz="1400" b="0" i="0" u="none" strike="noStrike" kern="1200" cap="none" spc="0" normalizeH="0" baseline="0" noProof="0">
                <a:ln>
                  <a:noFill/>
                </a:ln>
                <a:solidFill>
                  <a:prstClr val="black"/>
                </a:solidFill>
                <a:effectLst/>
                <a:uLnTx/>
                <a:uFillTx/>
                <a:latin typeface="+mn-lt"/>
                <a:ea typeface="+mn-ea"/>
                <a:cs typeface="+mn-cs"/>
              </a:rPr>
            </a:br>
            <a:r>
              <a:rPr kumimoji="0" lang="en-US" sz="1400" b="0" i="0" u="none" strike="noStrike" kern="1200" cap="none" spc="0" normalizeH="0" baseline="0" noProof="0">
                <a:ln>
                  <a:noFill/>
                </a:ln>
                <a:solidFill>
                  <a:prstClr val="black"/>
                </a:solidFill>
                <a:effectLst/>
                <a:uLnTx/>
                <a:uFillTx/>
                <a:latin typeface="+mn-lt"/>
                <a:ea typeface="+mn-ea"/>
                <a:cs typeface="+mn-cs"/>
              </a:rPr>
              <a:t>in the template for your immediate use.</a:t>
            </a:r>
          </a:p>
          <a:p>
            <a:pPr marL="228600" marR="0" lvl="0" indent="-228600" algn="l" defTabSz="914400" rtl="0" eaLnBrk="1" fontAlgn="auto" latinLnBrk="0" hangingPunct="1">
              <a:lnSpc>
                <a:spcPct val="95000"/>
              </a:lnSpc>
              <a:spcBef>
                <a:spcPts val="1200"/>
              </a:spcBef>
              <a:spcAft>
                <a:spcPts val="0"/>
              </a:spcAft>
              <a:buClrTx/>
              <a:buSzPct val="100000"/>
              <a:buFont typeface="Arial" panose="020B0604020202020204" pitchFamily="34" charset="0"/>
              <a:buChar char="•"/>
              <a:tabLst/>
              <a:defRPr/>
            </a:pPr>
            <a:endParaRPr kumimoji="0" lang="en-US" sz="1400" b="0" i="0" u="none" strike="noStrike" kern="1200" cap="none" spc="0" normalizeH="0" baseline="0" noProof="0">
              <a:ln>
                <a:noFill/>
              </a:ln>
              <a:solidFill>
                <a:prstClr val="black"/>
              </a:solidFill>
              <a:effectLst/>
              <a:uLnTx/>
              <a:uFillTx/>
              <a:latin typeface="+mn-lt"/>
              <a:ea typeface="+mn-ea"/>
              <a:cs typeface="+mn-cs"/>
            </a:endParaRPr>
          </a:p>
          <a:p>
            <a:pPr marL="228600" marR="0" lvl="0" indent="-228600" algn="l" defTabSz="914400" rtl="0" eaLnBrk="1" fontAlgn="auto" latinLnBrk="0" hangingPunct="1">
              <a:lnSpc>
                <a:spcPct val="95000"/>
              </a:lnSpc>
              <a:spcBef>
                <a:spcPts val="1200"/>
              </a:spcBef>
              <a:spcAft>
                <a:spcPts val="0"/>
              </a:spcAft>
              <a:buClrTx/>
              <a:buSzPct val="100000"/>
              <a:buFont typeface="Arial" panose="020B0604020202020204" pitchFamily="34" charset="0"/>
              <a:buChar char="•"/>
              <a:tabLst/>
              <a:defRPr/>
            </a:pPr>
            <a:endParaRPr kumimoji="0" lang="en-US" sz="1400" b="0" i="0" u="none" strike="noStrike" kern="1200" cap="none" spc="0" normalizeH="0" baseline="0" noProof="0">
              <a:ln>
                <a:noFill/>
              </a:ln>
              <a:solidFill>
                <a:prstClr val="black"/>
              </a:solidFill>
              <a:effectLst/>
              <a:uLnTx/>
              <a:uFillTx/>
              <a:latin typeface="+mn-lt"/>
              <a:ea typeface="+mn-ea"/>
              <a:cs typeface="+mn-cs"/>
            </a:endParaRPr>
          </a:p>
          <a:p>
            <a:pPr marL="228600" marR="0" lvl="0" indent="-228600" algn="l" defTabSz="914400" rtl="0" eaLnBrk="1" fontAlgn="auto" latinLnBrk="0" hangingPunct="1">
              <a:lnSpc>
                <a:spcPct val="95000"/>
              </a:lnSpc>
              <a:spcBef>
                <a:spcPts val="1200"/>
              </a:spcBef>
              <a:spcAft>
                <a:spcPts val="0"/>
              </a:spcAft>
              <a:buClrTx/>
              <a:buSzPct val="100000"/>
              <a:buFont typeface="Arial" panose="020B0604020202020204" pitchFamily="34" charset="0"/>
              <a:buChar char="•"/>
              <a:tabLst/>
              <a:defRPr/>
            </a:pPr>
            <a:endParaRPr kumimoji="0" lang="en-US" sz="1400" b="0" i="0" u="none" strike="noStrike" kern="1200" cap="none" spc="0" normalizeH="0" baseline="0" noProof="0">
              <a:ln>
                <a:noFill/>
              </a:ln>
              <a:solidFill>
                <a:prstClr val="black"/>
              </a:solidFill>
              <a:effectLst/>
              <a:uLnTx/>
              <a:uFillTx/>
              <a:latin typeface="+mn-lt"/>
              <a:ea typeface="+mn-ea"/>
              <a:cs typeface="+mn-cs"/>
            </a:endParaRPr>
          </a:p>
          <a:p>
            <a:pPr marL="228600" marR="0" lvl="0" indent="-228600" algn="l" defTabSz="914400" rtl="0" eaLnBrk="1" fontAlgn="auto" latinLnBrk="0" hangingPunct="1">
              <a:lnSpc>
                <a:spcPct val="95000"/>
              </a:lnSpc>
              <a:spcBef>
                <a:spcPts val="1200"/>
              </a:spcBef>
              <a:spcAft>
                <a:spcPts val="0"/>
              </a:spcAft>
              <a:buClrTx/>
              <a:buSzPct val="100000"/>
              <a:buFont typeface="Arial" panose="020B0604020202020204" pitchFamily="34" charset="0"/>
              <a:buChar char="•"/>
              <a:tabLst/>
              <a:defRPr/>
            </a:pPr>
            <a:endParaRPr kumimoji="0" lang="en-US" sz="1400" b="0" i="0" u="none" strike="noStrike" kern="1200" cap="none" spc="0" normalizeH="0" baseline="0" noProof="0">
              <a:ln>
                <a:noFill/>
              </a:ln>
              <a:solidFill>
                <a:prstClr val="black"/>
              </a:solidFill>
              <a:effectLst/>
              <a:uLnTx/>
              <a:uFillTx/>
              <a:latin typeface="+mn-lt"/>
              <a:ea typeface="+mn-ea"/>
              <a:cs typeface="+mn-cs"/>
            </a:endParaRPr>
          </a:p>
          <a:p>
            <a:pPr marL="228600" marR="0" lvl="0" indent="-228600" algn="l" defTabSz="914400" rtl="0" eaLnBrk="1" fontAlgn="auto" latinLnBrk="0" hangingPunct="1">
              <a:lnSpc>
                <a:spcPct val="95000"/>
              </a:lnSpc>
              <a:spcBef>
                <a:spcPts val="1200"/>
              </a:spcBef>
              <a:spcAft>
                <a:spcPts val="0"/>
              </a:spcAft>
              <a:buClrTx/>
              <a:buSzPct val="100000"/>
              <a:buFont typeface="Arial" panose="020B0604020202020204" pitchFamily="34" charset="0"/>
              <a:buChar char="•"/>
              <a:tabLst/>
              <a:defRPr/>
            </a:pPr>
            <a:endParaRPr kumimoji="0" lang="en-US" sz="1400" b="0" i="0" u="none" strike="noStrike" kern="1200" cap="none" spc="0" normalizeH="0" baseline="0" noProof="0">
              <a:ln>
                <a:noFill/>
              </a:ln>
              <a:solidFill>
                <a:prstClr val="black"/>
              </a:solidFill>
              <a:effectLst/>
              <a:uLnTx/>
              <a:uFillTx/>
              <a:latin typeface="+mn-lt"/>
              <a:ea typeface="+mn-ea"/>
              <a:cs typeface="+mn-cs"/>
            </a:endParaRPr>
          </a:p>
          <a:p>
            <a:pPr marL="228600" marR="0" lvl="0" indent="-228600" algn="l" defTabSz="914400" rtl="0" eaLnBrk="1" fontAlgn="auto" latinLnBrk="0" hangingPunct="1">
              <a:lnSpc>
                <a:spcPct val="95000"/>
              </a:lnSpc>
              <a:spcBef>
                <a:spcPts val="1200"/>
              </a:spcBef>
              <a:spcAft>
                <a:spcPts val="0"/>
              </a:spcAft>
              <a:buClrTx/>
              <a:buSzPct val="100000"/>
              <a:buFont typeface="Arial" panose="020B0604020202020204" pitchFamily="34" charset="0"/>
              <a:buChar char="•"/>
              <a:tabLst/>
              <a:defRPr/>
            </a:pPr>
            <a:endParaRPr kumimoji="0" lang="en-US" sz="100" b="0" i="0" u="none" strike="noStrike" kern="1200" cap="none" spc="0" normalizeH="0" baseline="0" noProof="0">
              <a:ln>
                <a:noFill/>
              </a:ln>
              <a:solidFill>
                <a:prstClr val="black"/>
              </a:solidFill>
              <a:effectLst/>
              <a:uLnTx/>
              <a:uFillTx/>
              <a:latin typeface="+mn-lt"/>
              <a:ea typeface="+mn-ea"/>
              <a:cs typeface="+mn-cs"/>
            </a:endParaRPr>
          </a:p>
          <a:p>
            <a:pPr marL="228600" marR="0" lvl="0" indent="-228600" algn="l" defTabSz="914400" rtl="0" eaLnBrk="1" fontAlgn="auto" latinLnBrk="0" hangingPunct="1">
              <a:lnSpc>
                <a:spcPct val="95000"/>
              </a:lnSpc>
              <a:spcBef>
                <a:spcPts val="1200"/>
              </a:spcBef>
              <a:spcAft>
                <a:spcPts val="0"/>
              </a:spcAft>
              <a:buClrTx/>
              <a:buSzPct val="100000"/>
              <a:buFont typeface="Arial" panose="020B0604020202020204" pitchFamily="34" charset="0"/>
              <a:buChar char="•"/>
              <a:tabLst/>
              <a:defRPr/>
            </a:pPr>
            <a:endParaRPr kumimoji="0" lang="en-US" sz="500" b="0" i="0" u="none" strike="noStrike" kern="1200" cap="none" spc="0" normalizeH="0" baseline="0" noProof="0">
              <a:ln>
                <a:noFill/>
              </a:ln>
              <a:solidFill>
                <a:prstClr val="black"/>
              </a:solidFill>
              <a:effectLst/>
              <a:uLnTx/>
              <a:uFillTx/>
              <a:latin typeface="+mn-lt"/>
              <a:ea typeface="+mn-ea"/>
              <a:cs typeface="+mn-cs"/>
            </a:endParaRPr>
          </a:p>
          <a:p>
            <a:pPr marL="0" indent="0">
              <a:lnSpc>
                <a:spcPct val="95000"/>
              </a:lnSpc>
              <a:spcBef>
                <a:spcPts val="1200"/>
              </a:spcBef>
              <a:buNone/>
            </a:pPr>
            <a:r>
              <a:rPr lang="en-US" sz="1400" b="1" noProof="0"/>
              <a:t>Images</a:t>
            </a:r>
          </a:p>
          <a:p>
            <a:pPr marL="228600" marR="0" lvl="0" indent="-228600" algn="l" defTabSz="914400" rtl="0" eaLnBrk="1" fontAlgn="auto" latinLnBrk="0" hangingPunct="1">
              <a:lnSpc>
                <a:spcPct val="95000"/>
              </a:lnSpc>
              <a:spcBef>
                <a:spcPts val="1200"/>
              </a:spcBef>
              <a:spcAft>
                <a:spcPts val="0"/>
              </a:spcAft>
              <a:buClrTx/>
              <a:buSzPct val="115000"/>
              <a:buFont typeface="Arial" panose="020B0604020202020204" pitchFamily="34" charset="0"/>
              <a:buChar char="•"/>
              <a:tabLst/>
              <a:defRPr/>
            </a:pPr>
            <a:r>
              <a:rPr kumimoji="0" lang="en-US" sz="1400" b="0" i="0" u="none" strike="noStrike" kern="1200" cap="none" spc="0" normalizeH="0" baseline="0" noProof="0">
                <a:ln>
                  <a:noFill/>
                </a:ln>
                <a:solidFill>
                  <a:prstClr val="black"/>
                </a:solidFill>
                <a:effectLst/>
                <a:uLnTx/>
                <a:uFillTx/>
                <a:latin typeface="+mn-lt"/>
                <a:ea typeface="+mn-ea"/>
                <a:cs typeface="+mn-cs"/>
              </a:rPr>
              <a:t>You can add your own copyright free photos</a:t>
            </a:r>
            <a:br>
              <a:rPr kumimoji="0" lang="en-US" sz="1400" b="0" i="0" u="none" strike="noStrike" kern="1200" cap="none" spc="0" normalizeH="0" baseline="0" noProof="0">
                <a:ln>
                  <a:noFill/>
                </a:ln>
                <a:solidFill>
                  <a:prstClr val="black"/>
                </a:solidFill>
                <a:effectLst/>
                <a:uLnTx/>
                <a:uFillTx/>
                <a:latin typeface="+mn-lt"/>
                <a:ea typeface="+mn-ea"/>
                <a:cs typeface="+mn-cs"/>
              </a:rPr>
            </a:br>
            <a:r>
              <a:rPr kumimoji="0" lang="en-US" sz="1400" b="0" i="0" u="none" strike="noStrike" kern="1200" cap="none" spc="0" normalizeH="0" baseline="0" noProof="0">
                <a:ln>
                  <a:noFill/>
                </a:ln>
                <a:solidFill>
                  <a:prstClr val="black"/>
                </a:solidFill>
                <a:effectLst/>
                <a:uLnTx/>
                <a:uFillTx/>
                <a:latin typeface="+mn-lt"/>
                <a:ea typeface="+mn-ea"/>
                <a:cs typeface="+mn-cs"/>
              </a:rPr>
              <a:t>to customize your content slides.</a:t>
            </a:r>
          </a:p>
        </p:txBody>
      </p:sp>
      <p:grpSp>
        <p:nvGrpSpPr>
          <p:cNvPr id="10" name="Group 9">
            <a:extLst>
              <a:ext uri="{FF2B5EF4-FFF2-40B4-BE49-F238E27FC236}">
                <a16:creationId xmlns:a16="http://schemas.microsoft.com/office/drawing/2014/main" id="{28CE9538-62AC-466B-9B79-0BD8ED5ABE3C}"/>
              </a:ext>
            </a:extLst>
          </p:cNvPr>
          <p:cNvGrpSpPr/>
          <p:nvPr userDrawn="1"/>
        </p:nvGrpSpPr>
        <p:grpSpPr>
          <a:xfrm>
            <a:off x="6808033" y="2650690"/>
            <a:ext cx="1626433" cy="1817208"/>
            <a:chOff x="6808033" y="2485869"/>
            <a:chExt cx="1626433" cy="1817208"/>
          </a:xfrm>
        </p:grpSpPr>
        <p:pic>
          <p:nvPicPr>
            <p:cNvPr id="7" name="Picture 6">
              <a:extLst>
                <a:ext uri="{FF2B5EF4-FFF2-40B4-BE49-F238E27FC236}">
                  <a16:creationId xmlns:a16="http://schemas.microsoft.com/office/drawing/2014/main" id="{8DB967C5-76A1-4C6C-AC66-CAE652DC4F4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796" t="1136" r="1057"/>
            <a:stretch/>
          </p:blipFill>
          <p:spPr>
            <a:xfrm>
              <a:off x="6808033" y="2485869"/>
              <a:ext cx="1626433" cy="1817208"/>
            </a:xfrm>
            <a:prstGeom prst="rect">
              <a:avLst/>
            </a:prstGeom>
            <a:ln w="3175">
              <a:solidFill>
                <a:schemeClr val="bg2">
                  <a:lumMod val="60000"/>
                  <a:lumOff val="40000"/>
                </a:schemeClr>
              </a:solidFill>
            </a:ln>
          </p:spPr>
        </p:pic>
        <p:sp>
          <p:nvSpPr>
            <p:cNvPr id="8" name="Rectangle 7">
              <a:extLst>
                <a:ext uri="{FF2B5EF4-FFF2-40B4-BE49-F238E27FC236}">
                  <a16:creationId xmlns:a16="http://schemas.microsoft.com/office/drawing/2014/main" id="{F3AA5D3A-0890-4BAF-8CEB-D2DF3EFC8E52}"/>
                </a:ext>
              </a:extLst>
            </p:cNvPr>
            <p:cNvSpPr/>
            <p:nvPr userDrawn="1"/>
          </p:nvSpPr>
          <p:spPr>
            <a:xfrm>
              <a:off x="6808033" y="2485869"/>
              <a:ext cx="1626433" cy="394064"/>
            </a:xfrm>
            <a:prstGeom prst="rect">
              <a:avLst/>
            </a:prstGeom>
            <a:noFill/>
            <a:ln w="28575">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algn="l"/>
              <a:endParaRPr lang="en-CA"/>
            </a:p>
          </p:txBody>
        </p:sp>
      </p:grpSp>
      <p:sp>
        <p:nvSpPr>
          <p:cNvPr id="14" name="Rectangle 13">
            <a:extLst>
              <a:ext uri="{FF2B5EF4-FFF2-40B4-BE49-F238E27FC236}">
                <a16:creationId xmlns:a16="http://schemas.microsoft.com/office/drawing/2014/main" id="{A38F2055-4983-4560-A35F-C2AD8B91C608}"/>
              </a:ext>
            </a:extLst>
          </p:cNvPr>
          <p:cNvSpPr/>
          <p:nvPr userDrawn="1"/>
        </p:nvSpPr>
        <p:spPr>
          <a:xfrm>
            <a:off x="455613" y="362061"/>
            <a:ext cx="2636940" cy="246221"/>
          </a:xfrm>
          <a:prstGeom prst="rect">
            <a:avLst/>
          </a:prstGeom>
        </p:spPr>
        <p:txBody>
          <a:bodyPr wrap="none" lIns="0" rIns="0">
            <a:spAutoFit/>
          </a:bodyPr>
          <a:lstStyle/>
          <a:p>
            <a:r>
              <a:rPr lang="en-US" sz="1000" noProof="0">
                <a:latin typeface="+mn-lt"/>
              </a:rPr>
              <a:t>For use with Microsoft Office PowerPoint 365</a:t>
            </a:r>
            <a:endParaRPr lang="en-US" sz="1000" noProof="0">
              <a:solidFill>
                <a:schemeClr val="bg1"/>
              </a:solidFill>
              <a:latin typeface="+mn-lt"/>
            </a:endParaRPr>
          </a:p>
        </p:txBody>
      </p:sp>
    </p:spTree>
    <p:extLst>
      <p:ext uri="{BB962C8B-B14F-4D97-AF65-F5344CB8AC3E}">
        <p14:creationId xmlns:p14="http://schemas.microsoft.com/office/powerpoint/2010/main" val="3644910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0E30535-8629-4398-9877-EE3F944CBEF4}"/>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r="11840"/>
          <a:stretch/>
        </p:blipFill>
        <p:spPr>
          <a:xfrm rot="10800000">
            <a:off x="7161376" y="-6"/>
            <a:ext cx="5027448" cy="6858003"/>
          </a:xfrm>
          <a:prstGeom prst="rect">
            <a:avLst/>
          </a:prstGeom>
        </p:spPr>
      </p:pic>
      <p:sp>
        <p:nvSpPr>
          <p:cNvPr id="2" name="Title 1">
            <a:extLst>
              <a:ext uri="{FF2B5EF4-FFF2-40B4-BE49-F238E27FC236}">
                <a16:creationId xmlns:a16="http://schemas.microsoft.com/office/drawing/2014/main" id="{14A79FD9-D925-45D9-A7DA-662A6E696EAA}"/>
              </a:ext>
            </a:extLst>
          </p:cNvPr>
          <p:cNvSpPr>
            <a:spLocks noGrp="1"/>
          </p:cNvSpPr>
          <p:nvPr>
            <p:ph type="ctrTitle" hasCustomPrompt="1"/>
          </p:nvPr>
        </p:nvSpPr>
        <p:spPr>
          <a:xfrm>
            <a:off x="455613" y="737668"/>
            <a:ext cx="7321061" cy="3438682"/>
          </a:xfrm>
        </p:spPr>
        <p:txBody>
          <a:bodyPr anchor="ctr">
            <a:normAutofit/>
          </a:bodyPr>
          <a:lstStyle>
            <a:lvl1pPr algn="l">
              <a:lnSpc>
                <a:spcPct val="95000"/>
              </a:lnSpc>
              <a:defRPr sz="7198"/>
            </a:lvl1pPr>
          </a:lstStyle>
          <a:p>
            <a:r>
              <a:rPr lang="en-US" noProof="0"/>
              <a:t>Title of </a:t>
            </a:r>
            <a:br>
              <a:rPr lang="en-US" noProof="0"/>
            </a:br>
            <a:r>
              <a:rPr lang="en-US" noProof="0"/>
              <a:t>presentation</a:t>
            </a:r>
          </a:p>
        </p:txBody>
      </p:sp>
      <p:sp>
        <p:nvSpPr>
          <p:cNvPr id="3" name="Subtitle 2">
            <a:extLst>
              <a:ext uri="{FF2B5EF4-FFF2-40B4-BE49-F238E27FC236}">
                <a16:creationId xmlns:a16="http://schemas.microsoft.com/office/drawing/2014/main" id="{C76218ED-EAF3-4B2E-B594-07CC7613C3D4}"/>
              </a:ext>
            </a:extLst>
          </p:cNvPr>
          <p:cNvSpPr>
            <a:spLocks noGrp="1"/>
          </p:cNvSpPr>
          <p:nvPr>
            <p:ph type="subTitle" idx="1" hasCustomPrompt="1"/>
          </p:nvPr>
        </p:nvSpPr>
        <p:spPr>
          <a:xfrm>
            <a:off x="455612" y="4789255"/>
            <a:ext cx="7321061" cy="407584"/>
          </a:xfrm>
        </p:spPr>
        <p:txBody>
          <a:bodyPr anchor="b"/>
          <a:lstStyle>
            <a:lvl1pPr marL="0" indent="0" algn="l">
              <a:buNone/>
              <a:defRPr sz="1400">
                <a:solidFill>
                  <a:schemeClr val="tx1"/>
                </a:solidFill>
                <a:latin typeface="+mn-lt"/>
              </a:defRPr>
            </a:lvl1pPr>
            <a:lvl2pPr marL="456926" indent="0" algn="r">
              <a:buNone/>
              <a:defRPr sz="1200">
                <a:solidFill>
                  <a:schemeClr val="tx1"/>
                </a:solidFill>
              </a:defRPr>
            </a:lvl2pPr>
            <a:lvl3pPr marL="913852" indent="0" algn="r">
              <a:buNone/>
              <a:defRPr sz="1200">
                <a:solidFill>
                  <a:schemeClr val="tx1"/>
                </a:solidFill>
              </a:defRPr>
            </a:lvl3pPr>
            <a:lvl4pPr marL="1370778" indent="0" algn="r">
              <a:buNone/>
              <a:defRPr sz="1200">
                <a:solidFill>
                  <a:schemeClr val="tx1"/>
                </a:solidFill>
              </a:defRPr>
            </a:lvl4pPr>
            <a:lvl5pPr marL="1827703" indent="0" algn="r">
              <a:buNone/>
              <a:defRPr sz="1200">
                <a:solidFill>
                  <a:schemeClr val="tx1"/>
                </a:solidFill>
              </a:defRPr>
            </a:lvl5pPr>
            <a:lvl6pPr marL="2284628" indent="0" algn="r">
              <a:buNone/>
              <a:defRPr sz="1200">
                <a:solidFill>
                  <a:schemeClr val="tx1"/>
                </a:solidFill>
              </a:defRPr>
            </a:lvl6pPr>
            <a:lvl7pPr marL="2741554" indent="0" algn="r">
              <a:buNone/>
              <a:defRPr sz="1200">
                <a:solidFill>
                  <a:schemeClr val="tx1"/>
                </a:solidFill>
              </a:defRPr>
            </a:lvl7pPr>
            <a:lvl8pPr marL="3198480" indent="0" algn="r">
              <a:buNone/>
              <a:defRPr sz="1200">
                <a:solidFill>
                  <a:schemeClr val="tx1"/>
                </a:solidFill>
              </a:defRPr>
            </a:lvl8pPr>
            <a:lvl9pPr marL="3655406" indent="0" algn="r">
              <a:buNone/>
              <a:defRPr sz="1200">
                <a:solidFill>
                  <a:schemeClr val="tx1"/>
                </a:solidFill>
              </a:defRPr>
            </a:lvl9pPr>
          </a:lstStyle>
          <a:p>
            <a:r>
              <a:rPr lang="en-US" noProof="0"/>
              <a:t>Presenter Full Name</a:t>
            </a:r>
          </a:p>
        </p:txBody>
      </p:sp>
      <p:sp>
        <p:nvSpPr>
          <p:cNvPr id="4" name="Date Placeholder 3">
            <a:extLst>
              <a:ext uri="{FF2B5EF4-FFF2-40B4-BE49-F238E27FC236}">
                <a16:creationId xmlns:a16="http://schemas.microsoft.com/office/drawing/2014/main" id="{7179E835-F42F-4EB7-9CF0-61AE2C509E9A}"/>
              </a:ext>
            </a:extLst>
          </p:cNvPr>
          <p:cNvSpPr>
            <a:spLocks noGrp="1"/>
          </p:cNvSpPr>
          <p:nvPr>
            <p:ph type="dt" sz="half" idx="10"/>
          </p:nvPr>
        </p:nvSpPr>
        <p:spPr bwMode="black">
          <a:xfrm>
            <a:off x="455614" y="5459994"/>
            <a:ext cx="7321060" cy="267194"/>
          </a:xfrm>
        </p:spPr>
        <p:txBody>
          <a:bodyPr anchor="t"/>
          <a:lstStyle>
            <a:lvl1pPr algn="l">
              <a:defRPr sz="1400">
                <a:solidFill>
                  <a:schemeClr val="tx1"/>
                </a:solidFill>
                <a:latin typeface="+mn-lt"/>
              </a:defRPr>
            </a:lvl1pPr>
          </a:lstStyle>
          <a:p>
            <a:fld id="{C79A1B3F-25BA-4836-9E2E-2C87029441CA}" type="datetimeFigureOut">
              <a:rPr lang="en-US" smtClean="0"/>
              <a:t>9/14/2024</a:t>
            </a:fld>
            <a:endParaRPr lang="en-US"/>
          </a:p>
        </p:txBody>
      </p:sp>
      <p:sp>
        <p:nvSpPr>
          <p:cNvPr id="5" name="Footer Placeholder 4">
            <a:extLst>
              <a:ext uri="{FF2B5EF4-FFF2-40B4-BE49-F238E27FC236}">
                <a16:creationId xmlns:a16="http://schemas.microsoft.com/office/drawing/2014/main" id="{AFBA3F65-764D-4A7E-A10B-5BE344887127}"/>
              </a:ext>
            </a:extLst>
          </p:cNvPr>
          <p:cNvSpPr>
            <a:spLocks noGrp="1"/>
          </p:cNvSpPr>
          <p:nvPr>
            <p:ph type="ftr" sz="quarter" idx="11"/>
          </p:nvPr>
        </p:nvSpPr>
        <p:spPr>
          <a:xfrm>
            <a:off x="455613" y="7010402"/>
            <a:ext cx="11280656" cy="45719"/>
          </a:xfrm>
        </p:spPr>
        <p:txBody>
          <a:bodyPr/>
          <a:lstStyle/>
          <a:p>
            <a:endParaRPr lang="en-US"/>
          </a:p>
        </p:txBody>
      </p:sp>
      <p:sp>
        <p:nvSpPr>
          <p:cNvPr id="6" name="Slide Number Placeholder 5">
            <a:extLst>
              <a:ext uri="{FF2B5EF4-FFF2-40B4-BE49-F238E27FC236}">
                <a16:creationId xmlns:a16="http://schemas.microsoft.com/office/drawing/2014/main" id="{9C867EB5-B07A-46BB-AD80-255361B7A403}"/>
              </a:ext>
            </a:extLst>
          </p:cNvPr>
          <p:cNvSpPr>
            <a:spLocks noGrp="1"/>
          </p:cNvSpPr>
          <p:nvPr>
            <p:ph type="sldNum" sz="quarter" idx="12"/>
          </p:nvPr>
        </p:nvSpPr>
        <p:spPr bwMode="white">
          <a:xfrm>
            <a:off x="11740895" y="7010398"/>
            <a:ext cx="447930" cy="45720"/>
          </a:xfrm>
        </p:spPr>
        <p:txBody>
          <a:bodyPr/>
          <a:lstStyle>
            <a:lvl1pPr>
              <a:defRPr sz="100">
                <a:solidFill>
                  <a:srgbClr val="E6E6E6"/>
                </a:solidFill>
              </a:defRPr>
            </a:lvl1pPr>
          </a:lstStyle>
          <a:p>
            <a:fld id="{84BA88F4-DB50-4ACB-ADC7-8BBB6A043DE9}" type="slidenum">
              <a:rPr lang="en-US" smtClean="0"/>
              <a:t>‹#›</a:t>
            </a:fld>
            <a:endParaRPr lang="en-US"/>
          </a:p>
        </p:txBody>
      </p:sp>
    </p:spTree>
    <p:extLst>
      <p:ext uri="{BB962C8B-B14F-4D97-AF65-F5344CB8AC3E}">
        <p14:creationId xmlns:p14="http://schemas.microsoft.com/office/powerpoint/2010/main" val="4056182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6343" y="472438"/>
            <a:ext cx="11274553" cy="792167"/>
          </a:xfrm>
        </p:spPr>
        <p:txBody>
          <a:bodyPr/>
          <a:lstStyle>
            <a:lvl1pPr>
              <a:defRPr baseline="0"/>
            </a:lvl1pPr>
          </a:lstStyle>
          <a:p>
            <a:r>
              <a:rPr lang="en-US" noProof="0"/>
              <a:t>Slide title</a:t>
            </a:r>
          </a:p>
        </p:txBody>
      </p:sp>
      <p:sp>
        <p:nvSpPr>
          <p:cNvPr id="3" name="Content Placeholder 2"/>
          <p:cNvSpPr>
            <a:spLocks noGrp="1"/>
          </p:cNvSpPr>
          <p:nvPr>
            <p:ph idx="1" hasCustomPrompt="1"/>
          </p:nvPr>
        </p:nvSpPr>
        <p:spPr>
          <a:xfrm>
            <a:off x="466343" y="1434190"/>
            <a:ext cx="11274552" cy="4584842"/>
          </a:xfrm>
        </p:spPr>
        <p:txBody>
          <a:bodyPr/>
          <a:lstStyle>
            <a:lvl1pPr>
              <a:defRPr/>
            </a:lvl1pPr>
            <a:lvl5pPr>
              <a:defRPr/>
            </a:lvl5pPr>
          </a:lstStyle>
          <a:p>
            <a:pPr lvl="0"/>
            <a:r>
              <a:rPr lang="en-US" noProof="0"/>
              <a:t>Click to add main bullet</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p:cNvSpPr>
            <a:spLocks noGrp="1"/>
          </p:cNvSpPr>
          <p:nvPr>
            <p:ph type="dt" sz="half" idx="10"/>
          </p:nvPr>
        </p:nvSpPr>
        <p:spPr>
          <a:xfrm>
            <a:off x="11740895" y="7010398"/>
            <a:ext cx="447930" cy="45720"/>
          </a:xfrm>
        </p:spPr>
        <p:txBody>
          <a:bodyPr/>
          <a:lstStyle/>
          <a:p>
            <a:fld id="{C79A1B3F-25BA-4836-9E2E-2C87029441CA}" type="datetimeFigureOut">
              <a:rPr lang="en-US" smtClean="0"/>
              <a:t>9/14/2024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1449994" y="6399283"/>
            <a:ext cx="283219" cy="175694"/>
          </a:xfrm>
        </p:spPr>
        <p:txBody>
          <a:bodyPr/>
          <a:lstStyle/>
          <a:p>
            <a:fld id="{84BA88F4-DB50-4ACB-ADC7-8BBB6A043DE9}" type="slidenum">
              <a:rPr lang="en-US" smtClean="0"/>
              <a:t>‹#›</a:t>
            </a:fld>
            <a:endParaRPr lang="en-US"/>
          </a:p>
        </p:txBody>
      </p:sp>
    </p:spTree>
    <p:extLst>
      <p:ext uri="{BB962C8B-B14F-4D97-AF65-F5344CB8AC3E}">
        <p14:creationId xmlns:p14="http://schemas.microsoft.com/office/powerpoint/2010/main" val="3848858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Title slide with subtitle">
    <p:bg>
      <p:bgPr>
        <a:solidFill>
          <a:schemeClr val="bg1"/>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A146B9A2-5B3A-4C43-B5A0-D51935827EB0}"/>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rot="10800000">
            <a:off x="7178466" y="-6"/>
            <a:ext cx="5010357" cy="6858003"/>
          </a:xfrm>
          <a:prstGeom prst="rect">
            <a:avLst/>
          </a:prstGeom>
        </p:spPr>
      </p:pic>
      <p:sp>
        <p:nvSpPr>
          <p:cNvPr id="2" name="Title 1"/>
          <p:cNvSpPr>
            <a:spLocks noGrp="1"/>
          </p:cNvSpPr>
          <p:nvPr>
            <p:ph type="ctrTitle" hasCustomPrompt="1"/>
          </p:nvPr>
        </p:nvSpPr>
        <p:spPr>
          <a:xfrm>
            <a:off x="455615" y="554780"/>
            <a:ext cx="7321060" cy="3036177"/>
          </a:xfrm>
        </p:spPr>
        <p:txBody>
          <a:bodyPr anchor="b">
            <a:normAutofit/>
          </a:bodyPr>
          <a:lstStyle>
            <a:lvl1pPr>
              <a:lnSpc>
                <a:spcPct val="95000"/>
              </a:lnSpc>
              <a:defRPr sz="7198" b="1" baseline="0">
                <a:solidFill>
                  <a:schemeClr val="tx1"/>
                </a:solidFill>
              </a:defRPr>
            </a:lvl1pPr>
          </a:lstStyle>
          <a:p>
            <a:r>
              <a:rPr lang="en-US" noProof="0"/>
              <a:t>Title of </a:t>
            </a:r>
            <a:br>
              <a:rPr lang="en-US" noProof="0"/>
            </a:br>
            <a:r>
              <a:rPr lang="en-US" noProof="0"/>
              <a:t>presentation</a:t>
            </a:r>
          </a:p>
        </p:txBody>
      </p:sp>
      <p:sp>
        <p:nvSpPr>
          <p:cNvPr id="3" name="Subtitle 2"/>
          <p:cNvSpPr>
            <a:spLocks noGrp="1"/>
          </p:cNvSpPr>
          <p:nvPr>
            <p:ph type="subTitle" idx="1" hasCustomPrompt="1"/>
          </p:nvPr>
        </p:nvSpPr>
        <p:spPr>
          <a:xfrm>
            <a:off x="455613" y="4789255"/>
            <a:ext cx="7321061" cy="407584"/>
          </a:xfrm>
        </p:spPr>
        <p:txBody>
          <a:bodyPr anchor="b">
            <a:noAutofit/>
          </a:bodyPr>
          <a:lstStyle>
            <a:lvl1pPr marL="0" indent="0" algn="l">
              <a:lnSpc>
                <a:spcPct val="95000"/>
              </a:lnSpc>
              <a:spcBef>
                <a:spcPts val="0"/>
              </a:spcBef>
              <a:buNone/>
              <a:defRPr sz="1400" b="0" baseline="0">
                <a:solidFill>
                  <a:schemeClr val="tx1"/>
                </a:solidFill>
              </a:defRPr>
            </a:lvl1pPr>
            <a:lvl2pPr marL="0" indent="0" algn="r">
              <a:spcBef>
                <a:spcPts val="300"/>
              </a:spcBef>
              <a:buNone/>
              <a:defRPr sz="1200">
                <a:solidFill>
                  <a:schemeClr val="tx1"/>
                </a:solidFill>
              </a:defRPr>
            </a:lvl2pPr>
            <a:lvl3pPr marL="914126" indent="0" algn="r">
              <a:buNone/>
              <a:defRPr sz="1200">
                <a:solidFill>
                  <a:schemeClr val="tx1"/>
                </a:solidFill>
              </a:defRPr>
            </a:lvl3pPr>
            <a:lvl4pPr marL="1371189" indent="0" algn="r">
              <a:buNone/>
              <a:defRPr sz="1200">
                <a:solidFill>
                  <a:schemeClr val="tx1"/>
                </a:solidFill>
              </a:defRPr>
            </a:lvl4pPr>
            <a:lvl5pPr marL="1828251" indent="0" algn="r">
              <a:buNone/>
              <a:defRPr sz="1200">
                <a:solidFill>
                  <a:schemeClr val="tx1"/>
                </a:solidFill>
              </a:defRPr>
            </a:lvl5pPr>
            <a:lvl6pPr marL="2285314" indent="0" algn="r">
              <a:buNone/>
              <a:defRPr sz="1200">
                <a:solidFill>
                  <a:schemeClr val="tx1"/>
                </a:solidFill>
              </a:defRPr>
            </a:lvl6pPr>
            <a:lvl7pPr marL="2742377" indent="0" algn="r">
              <a:buNone/>
              <a:defRPr sz="1200">
                <a:solidFill>
                  <a:schemeClr val="tx1"/>
                </a:solidFill>
              </a:defRPr>
            </a:lvl7pPr>
            <a:lvl8pPr marL="3199440" indent="0" algn="r">
              <a:buNone/>
              <a:defRPr sz="1200">
                <a:solidFill>
                  <a:schemeClr val="tx1"/>
                </a:solidFill>
              </a:defRPr>
            </a:lvl8pPr>
            <a:lvl9pPr marL="3656503" indent="0" algn="r">
              <a:buNone/>
              <a:defRPr sz="1200">
                <a:solidFill>
                  <a:schemeClr val="tx1"/>
                </a:solidFill>
              </a:defRPr>
            </a:lvl9pPr>
          </a:lstStyle>
          <a:p>
            <a:r>
              <a:rPr lang="en-US" noProof="0"/>
              <a:t>Presenter Full Name</a:t>
            </a:r>
          </a:p>
        </p:txBody>
      </p:sp>
      <p:sp>
        <p:nvSpPr>
          <p:cNvPr id="13" name="Date Placeholder 12"/>
          <p:cNvSpPr>
            <a:spLocks noGrp="1"/>
          </p:cNvSpPr>
          <p:nvPr>
            <p:ph type="dt" sz="half" idx="10"/>
          </p:nvPr>
        </p:nvSpPr>
        <p:spPr bwMode="black">
          <a:xfrm>
            <a:off x="455614" y="5459994"/>
            <a:ext cx="7321060" cy="267194"/>
          </a:xfrm>
        </p:spPr>
        <p:txBody>
          <a:bodyPr anchor="t"/>
          <a:lstStyle>
            <a:lvl1pPr algn="l">
              <a:defRPr sz="1400">
                <a:solidFill>
                  <a:schemeClr val="tx1"/>
                </a:solidFill>
              </a:defRPr>
            </a:lvl1pPr>
          </a:lstStyle>
          <a:p>
            <a:fld id="{C79A1B3F-25BA-4836-9E2E-2C87029441CA}" type="datetimeFigureOut">
              <a:rPr lang="en-US" smtClean="0"/>
              <a:t>9/14/2024</a:t>
            </a:fld>
            <a:endParaRPr lang="en-US"/>
          </a:p>
        </p:txBody>
      </p:sp>
      <p:sp>
        <p:nvSpPr>
          <p:cNvPr id="14" name="Footer Placeholder 13"/>
          <p:cNvSpPr>
            <a:spLocks noGrp="1"/>
          </p:cNvSpPr>
          <p:nvPr>
            <p:ph type="ftr" sz="quarter" idx="11"/>
          </p:nvPr>
        </p:nvSpPr>
        <p:spPr>
          <a:xfrm>
            <a:off x="455613" y="7010402"/>
            <a:ext cx="11280656" cy="45719"/>
          </a:xfrm>
        </p:spPr>
        <p:txBody>
          <a:bodyPr/>
          <a:lstStyle/>
          <a:p>
            <a:endParaRPr lang="en-US"/>
          </a:p>
        </p:txBody>
      </p:sp>
      <p:sp>
        <p:nvSpPr>
          <p:cNvPr id="15" name="Slide Number Placeholder 14"/>
          <p:cNvSpPr>
            <a:spLocks noGrp="1"/>
          </p:cNvSpPr>
          <p:nvPr>
            <p:ph type="sldNum" sz="quarter" idx="12"/>
          </p:nvPr>
        </p:nvSpPr>
        <p:spPr bwMode="white">
          <a:xfrm>
            <a:off x="11740895" y="7010398"/>
            <a:ext cx="447930" cy="45720"/>
          </a:xfrm>
        </p:spPr>
        <p:txBody>
          <a:bodyPr/>
          <a:lstStyle>
            <a:lvl1pPr>
              <a:defRPr sz="100">
                <a:solidFill>
                  <a:srgbClr val="E6E6E6"/>
                </a:solidFill>
              </a:defRPr>
            </a:lvl1pPr>
          </a:lstStyle>
          <a:p>
            <a:fld id="{84BA88F4-DB50-4ACB-ADC7-8BBB6A043DE9}" type="slidenum">
              <a:rPr lang="en-US" smtClean="0"/>
              <a:t>‹#›</a:t>
            </a:fld>
            <a:endParaRPr lang="en-US"/>
          </a:p>
        </p:txBody>
      </p:sp>
      <p:sp>
        <p:nvSpPr>
          <p:cNvPr id="7" name="Text Placeholder 6">
            <a:extLst>
              <a:ext uri="{FF2B5EF4-FFF2-40B4-BE49-F238E27FC236}">
                <a16:creationId xmlns:a16="http://schemas.microsoft.com/office/drawing/2014/main" id="{B23051F6-97A8-498B-82C1-AD3B80219492}"/>
              </a:ext>
            </a:extLst>
          </p:cNvPr>
          <p:cNvSpPr>
            <a:spLocks noGrp="1"/>
          </p:cNvSpPr>
          <p:nvPr>
            <p:ph type="body" sz="quarter" idx="13" hasCustomPrompt="1"/>
          </p:nvPr>
        </p:nvSpPr>
        <p:spPr>
          <a:xfrm>
            <a:off x="455613" y="3773692"/>
            <a:ext cx="7321061" cy="749823"/>
          </a:xfrm>
        </p:spPr>
        <p:txBody>
          <a:bodyPr/>
          <a:lstStyle>
            <a:lvl1pPr marL="0" indent="0">
              <a:lnSpc>
                <a:spcPct val="95000"/>
              </a:lnSpc>
              <a:buNone/>
              <a:defRPr sz="1799">
                <a:solidFill>
                  <a:schemeClr val="tx1"/>
                </a:solidFill>
                <a:latin typeface="+mj-lt"/>
              </a:defRPr>
            </a:lvl1pPr>
            <a:lvl2pPr marL="338227" indent="0">
              <a:buNone/>
              <a:defRPr>
                <a:solidFill>
                  <a:schemeClr val="bg1"/>
                </a:solidFill>
              </a:defRPr>
            </a:lvl2pPr>
            <a:lvl3pPr marL="685594" indent="0">
              <a:buNone/>
              <a:defRPr>
                <a:solidFill>
                  <a:schemeClr val="bg1"/>
                </a:solidFill>
              </a:defRPr>
            </a:lvl3pPr>
            <a:lvl4pPr marL="1014680" indent="0">
              <a:buNone/>
              <a:defRPr>
                <a:solidFill>
                  <a:schemeClr val="bg1"/>
                </a:solidFill>
              </a:defRPr>
            </a:lvl4pPr>
            <a:lvl5pPr marL="1380330" indent="0">
              <a:buNone/>
              <a:defRPr>
                <a:solidFill>
                  <a:schemeClr val="bg1"/>
                </a:solidFill>
              </a:defRPr>
            </a:lvl5pPr>
          </a:lstStyle>
          <a:p>
            <a:pPr lvl="0"/>
            <a:r>
              <a:rPr lang="en-US" noProof="0"/>
              <a:t>Subtitle of presentation goes here</a:t>
            </a:r>
          </a:p>
        </p:txBody>
      </p:sp>
    </p:spTree>
    <p:extLst>
      <p:ext uri="{BB962C8B-B14F-4D97-AF65-F5344CB8AC3E}">
        <p14:creationId xmlns:p14="http://schemas.microsoft.com/office/powerpoint/2010/main" val="2806391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Title and content with sourc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6343" y="472438"/>
            <a:ext cx="11274553" cy="792167"/>
          </a:xfrm>
        </p:spPr>
        <p:txBody>
          <a:bodyPr/>
          <a:lstStyle>
            <a:lvl1pPr>
              <a:defRPr baseline="0"/>
            </a:lvl1pPr>
          </a:lstStyle>
          <a:p>
            <a:r>
              <a:rPr lang="en-CA" noProof="0"/>
              <a:t>Slide title</a:t>
            </a:r>
          </a:p>
        </p:txBody>
      </p:sp>
      <p:sp>
        <p:nvSpPr>
          <p:cNvPr id="3" name="Content Placeholder 2"/>
          <p:cNvSpPr>
            <a:spLocks noGrp="1"/>
          </p:cNvSpPr>
          <p:nvPr>
            <p:ph idx="1" hasCustomPrompt="1"/>
          </p:nvPr>
        </p:nvSpPr>
        <p:spPr>
          <a:xfrm>
            <a:off x="466343" y="1434190"/>
            <a:ext cx="11274552" cy="4584842"/>
          </a:xfrm>
        </p:spPr>
        <p:txBody>
          <a:bodyPr/>
          <a:lstStyle>
            <a:lvl1pPr>
              <a:defRPr/>
            </a:lvl1pPr>
            <a:lvl5pPr>
              <a:defRPr/>
            </a:lvl5pPr>
          </a:lstStyle>
          <a:p>
            <a:pPr lvl="0"/>
            <a:r>
              <a:rPr lang="en-US" noProof="0"/>
              <a:t>Click to add main bullet</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p:cNvSpPr>
            <a:spLocks noGrp="1"/>
          </p:cNvSpPr>
          <p:nvPr>
            <p:ph type="dt" sz="half" idx="10"/>
          </p:nvPr>
        </p:nvSpPr>
        <p:spPr>
          <a:xfrm>
            <a:off x="11740895" y="7010398"/>
            <a:ext cx="447930" cy="45720"/>
          </a:xfrm>
        </p:spPr>
        <p:txBody>
          <a:bodyPr/>
          <a:lstStyle/>
          <a:p>
            <a:fld id="{C79A1B3F-25BA-4836-9E2E-2C87029441CA}" type="datetimeFigureOut">
              <a:rPr lang="en-US" smtClean="0"/>
              <a:t>9/14/2024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1449994" y="6399283"/>
            <a:ext cx="283219" cy="175694"/>
          </a:xfrm>
        </p:spPr>
        <p:txBody>
          <a:bodyPr/>
          <a:lstStyle/>
          <a:p>
            <a:fld id="{84BA88F4-DB50-4ACB-ADC7-8BBB6A043DE9}" type="slidenum">
              <a:rPr lang="en-US" smtClean="0"/>
              <a:t>‹#›</a:t>
            </a:fld>
            <a:endParaRPr lang="en-US"/>
          </a:p>
        </p:txBody>
      </p:sp>
      <p:sp>
        <p:nvSpPr>
          <p:cNvPr id="9" name="Text Placeholder 8">
            <a:extLst>
              <a:ext uri="{FF2B5EF4-FFF2-40B4-BE49-F238E27FC236}">
                <a16:creationId xmlns:a16="http://schemas.microsoft.com/office/drawing/2014/main" id="{9DE9F8E0-BCC7-4049-9B66-CBD41765F7B5}"/>
              </a:ext>
            </a:extLst>
          </p:cNvPr>
          <p:cNvSpPr>
            <a:spLocks noGrp="1"/>
          </p:cNvSpPr>
          <p:nvPr>
            <p:ph type="body" sz="quarter" idx="13" hasCustomPrompt="1"/>
          </p:nvPr>
        </p:nvSpPr>
        <p:spPr>
          <a:xfrm>
            <a:off x="2205300" y="6168125"/>
            <a:ext cx="8929104" cy="402451"/>
          </a:xfrm>
        </p:spPr>
        <p:txBody>
          <a:bodyPr anchor="b"/>
          <a:lstStyle>
            <a:lvl1pPr marL="0" indent="0">
              <a:lnSpc>
                <a:spcPct val="95000"/>
              </a:lnSpc>
              <a:spcBef>
                <a:spcPts val="0"/>
              </a:spcBef>
              <a:buNone/>
              <a:defRPr sz="800">
                <a:latin typeface="Arial" panose="020B0604020202020204" pitchFamily="34" charset="0"/>
              </a:defRPr>
            </a:lvl1pPr>
            <a:lvl2pPr marL="0" indent="0">
              <a:lnSpc>
                <a:spcPct val="95000"/>
              </a:lnSpc>
              <a:spcBef>
                <a:spcPts val="0"/>
              </a:spcBef>
              <a:buNone/>
              <a:defRPr sz="800">
                <a:latin typeface="Arial" panose="00000400000000000000" pitchFamily="2" charset="0"/>
              </a:defRPr>
            </a:lvl2pPr>
            <a:lvl3pPr marL="0" indent="0">
              <a:lnSpc>
                <a:spcPct val="95000"/>
              </a:lnSpc>
              <a:spcBef>
                <a:spcPts val="0"/>
              </a:spcBef>
              <a:buNone/>
              <a:defRPr sz="800">
                <a:latin typeface="Arial" panose="00000400000000000000" pitchFamily="2" charset="0"/>
              </a:defRPr>
            </a:lvl3pPr>
            <a:lvl4pPr marL="0" indent="0">
              <a:lnSpc>
                <a:spcPct val="95000"/>
              </a:lnSpc>
              <a:spcBef>
                <a:spcPts val="0"/>
              </a:spcBef>
              <a:buNone/>
              <a:defRPr sz="800">
                <a:latin typeface="Arial" panose="00000400000000000000" pitchFamily="2" charset="0"/>
              </a:defRPr>
            </a:lvl4pPr>
            <a:lvl5pPr marL="0" indent="0">
              <a:lnSpc>
                <a:spcPct val="95000"/>
              </a:lnSpc>
              <a:spcBef>
                <a:spcPts val="0"/>
              </a:spcBef>
              <a:buNone/>
              <a:defRPr sz="800">
                <a:latin typeface="Arial" panose="00000400000000000000" pitchFamily="2" charset="0"/>
              </a:defRPr>
            </a:lvl5pPr>
            <a:lvl6pPr marL="0" indent="0">
              <a:lnSpc>
                <a:spcPct val="95000"/>
              </a:lnSpc>
              <a:spcBef>
                <a:spcPts val="0"/>
              </a:spcBef>
              <a:buNone/>
              <a:defRPr sz="800">
                <a:latin typeface="Arial" panose="00000400000000000000" pitchFamily="2" charset="0"/>
              </a:defRPr>
            </a:lvl6pPr>
            <a:lvl7pPr marL="0" indent="0">
              <a:lnSpc>
                <a:spcPct val="95000"/>
              </a:lnSpc>
              <a:spcBef>
                <a:spcPts val="0"/>
              </a:spcBef>
              <a:buNone/>
              <a:defRPr sz="800">
                <a:latin typeface="Arial" panose="00000400000000000000" pitchFamily="2" charset="0"/>
              </a:defRPr>
            </a:lvl7pPr>
            <a:lvl8pPr marL="0" indent="0">
              <a:lnSpc>
                <a:spcPct val="95000"/>
              </a:lnSpc>
              <a:spcBef>
                <a:spcPts val="0"/>
              </a:spcBef>
              <a:buNone/>
              <a:defRPr sz="800">
                <a:latin typeface="Arial" panose="00000400000000000000" pitchFamily="2" charset="0"/>
              </a:defRPr>
            </a:lvl8pPr>
            <a:lvl9pPr marL="0" indent="0">
              <a:lnSpc>
                <a:spcPct val="95000"/>
              </a:lnSpc>
              <a:spcBef>
                <a:spcPts val="0"/>
              </a:spcBef>
              <a:buNone/>
              <a:defRPr sz="800">
                <a:latin typeface="Arial" panose="00000400000000000000" pitchFamily="2" charset="0"/>
              </a:defRPr>
            </a:lvl9pPr>
          </a:lstStyle>
          <a:p>
            <a:pPr lvl="0"/>
            <a:r>
              <a:rPr lang="en-US" sz="800" noProof="0">
                <a:latin typeface="Arial" panose="020B0303040401060103" pitchFamily="34" charset="0"/>
                <a:cs typeface="Arial" panose="020B0604020202020204" pitchFamily="34" charset="0"/>
              </a:rPr>
              <a:t>Source text should be Arial, size 8. </a:t>
            </a:r>
            <a:endParaRPr lang="en-US" noProof="0"/>
          </a:p>
        </p:txBody>
      </p:sp>
    </p:spTree>
    <p:extLst>
      <p:ext uri="{BB962C8B-B14F-4D97-AF65-F5344CB8AC3E}">
        <p14:creationId xmlns:p14="http://schemas.microsoft.com/office/powerpoint/2010/main" val="20644304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527C25E0-5C72-4BF6-BE5E-DE72BD8BC6A8}"/>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rot="10800000">
            <a:off x="9485832" y="0"/>
            <a:ext cx="2702992" cy="6858000"/>
          </a:xfrm>
          <a:prstGeom prst="rect">
            <a:avLst/>
          </a:prstGeom>
        </p:spPr>
      </p:pic>
      <p:sp>
        <p:nvSpPr>
          <p:cNvPr id="2" name="Title 1">
            <a:extLst>
              <a:ext uri="{FF2B5EF4-FFF2-40B4-BE49-F238E27FC236}">
                <a16:creationId xmlns:a16="http://schemas.microsoft.com/office/drawing/2014/main" id="{404932F7-6B32-4C34-AD3E-BF597CA11209}"/>
              </a:ext>
            </a:extLst>
          </p:cNvPr>
          <p:cNvSpPr>
            <a:spLocks noGrp="1"/>
          </p:cNvSpPr>
          <p:nvPr>
            <p:ph type="title" hasCustomPrompt="1"/>
          </p:nvPr>
        </p:nvSpPr>
        <p:spPr>
          <a:xfrm>
            <a:off x="466344" y="472438"/>
            <a:ext cx="8935565" cy="792167"/>
          </a:xfrm>
        </p:spPr>
        <p:txBody>
          <a:bodyPr/>
          <a:lstStyle>
            <a:lvl1pPr>
              <a:defRPr/>
            </a:lvl1pPr>
          </a:lstStyle>
          <a:p>
            <a:r>
              <a:rPr lang="en-US" noProof="0"/>
              <a:t>Agenda slide title</a:t>
            </a:r>
          </a:p>
        </p:txBody>
      </p:sp>
      <p:sp>
        <p:nvSpPr>
          <p:cNvPr id="3" name="Date Placeholder 2">
            <a:extLst>
              <a:ext uri="{FF2B5EF4-FFF2-40B4-BE49-F238E27FC236}">
                <a16:creationId xmlns:a16="http://schemas.microsoft.com/office/drawing/2014/main" id="{5194783F-45F3-432B-A08E-B5187165F08F}"/>
              </a:ext>
            </a:extLst>
          </p:cNvPr>
          <p:cNvSpPr>
            <a:spLocks noGrp="1"/>
          </p:cNvSpPr>
          <p:nvPr>
            <p:ph type="dt" sz="half" idx="10"/>
          </p:nvPr>
        </p:nvSpPr>
        <p:spPr/>
        <p:txBody>
          <a:bodyPr/>
          <a:lstStyle/>
          <a:p>
            <a:fld id="{C79A1B3F-25BA-4836-9E2E-2C87029441CA}" type="datetimeFigureOut">
              <a:rPr lang="en-US" smtClean="0"/>
              <a:t>9/14/2024</a:t>
            </a:fld>
            <a:endParaRPr lang="en-US"/>
          </a:p>
        </p:txBody>
      </p:sp>
      <p:sp>
        <p:nvSpPr>
          <p:cNvPr id="4" name="Footer Placeholder 3">
            <a:extLst>
              <a:ext uri="{FF2B5EF4-FFF2-40B4-BE49-F238E27FC236}">
                <a16:creationId xmlns:a16="http://schemas.microsoft.com/office/drawing/2014/main" id="{5484AD97-4B30-4713-8D26-04AAD8A6046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151261F-A43F-4893-A9BE-991C000EBEE7}"/>
              </a:ext>
            </a:extLst>
          </p:cNvPr>
          <p:cNvSpPr>
            <a:spLocks noGrp="1"/>
          </p:cNvSpPr>
          <p:nvPr>
            <p:ph type="sldNum" sz="quarter" idx="12"/>
          </p:nvPr>
        </p:nvSpPr>
        <p:spPr>
          <a:xfrm>
            <a:off x="11109077" y="6399283"/>
            <a:ext cx="283219" cy="175694"/>
          </a:xfrm>
        </p:spPr>
        <p:txBody>
          <a:bodyPr/>
          <a:lstStyle/>
          <a:p>
            <a:fld id="{84BA88F4-DB50-4ACB-ADC7-8BBB6A043DE9}" type="slidenum">
              <a:rPr lang="en-US" smtClean="0"/>
              <a:t>‹#›</a:t>
            </a:fld>
            <a:endParaRPr lang="en-US"/>
          </a:p>
        </p:txBody>
      </p:sp>
      <p:sp>
        <p:nvSpPr>
          <p:cNvPr id="9" name="Text Placeholder 8">
            <a:extLst>
              <a:ext uri="{FF2B5EF4-FFF2-40B4-BE49-F238E27FC236}">
                <a16:creationId xmlns:a16="http://schemas.microsoft.com/office/drawing/2014/main" id="{695B93E3-EEA6-456D-B67D-D16BEF52559A}"/>
              </a:ext>
            </a:extLst>
          </p:cNvPr>
          <p:cNvSpPr>
            <a:spLocks noGrp="1"/>
          </p:cNvSpPr>
          <p:nvPr>
            <p:ph type="body" sz="quarter" idx="13" hasCustomPrompt="1"/>
          </p:nvPr>
        </p:nvSpPr>
        <p:spPr>
          <a:xfrm>
            <a:off x="466344" y="1434190"/>
            <a:ext cx="4236689" cy="4584842"/>
          </a:xfrm>
        </p:spPr>
        <p:txBody>
          <a:bodyPr/>
          <a:lstStyle>
            <a:lvl1pPr>
              <a:buSzPct val="115000"/>
              <a:defRPr/>
            </a:lvl1pPr>
            <a:lvl2pPr>
              <a:buSzPct val="115000"/>
              <a:defRPr/>
            </a:lvl2pPr>
            <a:lvl3pPr>
              <a:buSzPct val="115000"/>
              <a:defRPr/>
            </a:lvl3pPr>
            <a:lvl4pPr>
              <a:buSzPct val="115000"/>
              <a:defRPr/>
            </a:lvl4pPr>
            <a:lvl5pPr marL="1608861" indent="-228531">
              <a:buSzPct val="115000"/>
              <a:defRPr lang="en-US" sz="1400" kern="1200" dirty="0" smtClean="0">
                <a:solidFill>
                  <a:schemeClr val="tx1"/>
                </a:solidFill>
                <a:latin typeface="+mn-lt"/>
                <a:ea typeface="+mn-ea"/>
                <a:cs typeface="+mn-cs"/>
              </a:defRPr>
            </a:lvl5pPr>
            <a:lvl6pPr marL="1598133" indent="-228531">
              <a:buFont typeface="Arial" panose="020B0604020202020204" pitchFamily="34" charset="0"/>
              <a:buChar char="•"/>
              <a:defRPr sz="1400"/>
            </a:lvl6pPr>
            <a:lvl7pPr>
              <a:buSzPct val="115000"/>
              <a:defRPr lang="en-US" sz="1400" kern="1200" dirty="0">
                <a:solidFill>
                  <a:schemeClr val="tx1"/>
                </a:solidFill>
                <a:latin typeface="+mn-lt"/>
                <a:ea typeface="+mn-ea"/>
                <a:cs typeface="+mn-cs"/>
              </a:defRPr>
            </a:lvl7pPr>
            <a:lvl8pPr>
              <a:buSzPct val="115000"/>
              <a:defRPr/>
            </a:lvl8pPr>
            <a:lvl9pPr>
              <a:buSzPct val="115000"/>
              <a:defRPr/>
            </a:lvl9pPr>
          </a:lstStyle>
          <a:p>
            <a:pPr lvl="0"/>
            <a:r>
              <a:rPr lang="en-CA" noProof="0"/>
              <a:t>Section </a:t>
            </a:r>
            <a:r>
              <a:rPr lang="en-US" noProof="0"/>
              <a:t>headline</a:t>
            </a:r>
            <a:r>
              <a:rPr lang="en-CA" noProof="0"/>
              <a:t> or item 1</a:t>
            </a:r>
          </a:p>
          <a:p>
            <a:pPr lvl="1"/>
            <a:r>
              <a:rPr lang="en-CA" noProof="0"/>
              <a:t>Item 2</a:t>
            </a:r>
          </a:p>
          <a:p>
            <a:pPr lvl="2"/>
            <a:r>
              <a:rPr lang="en-CA" noProof="0"/>
              <a:t>Item 3</a:t>
            </a:r>
          </a:p>
          <a:p>
            <a:pPr lvl="3"/>
            <a:r>
              <a:rPr lang="en-CA" noProof="0"/>
              <a:t>Item 4</a:t>
            </a:r>
          </a:p>
          <a:p>
            <a:pPr lvl="4"/>
            <a:r>
              <a:rPr lang="en-CA" noProof="0"/>
              <a:t>Item 5</a:t>
            </a:r>
          </a:p>
          <a:p>
            <a:pPr marL="1608861" lvl="6" indent="-228531" algn="l" defTabSz="914126" rtl="0" eaLnBrk="1" latinLnBrk="0" hangingPunct="1">
              <a:lnSpc>
                <a:spcPct val="95000"/>
              </a:lnSpc>
              <a:spcBef>
                <a:spcPts val="600"/>
              </a:spcBef>
              <a:buClr>
                <a:schemeClr val="tx1"/>
              </a:buClr>
              <a:buSzPct val="115000"/>
              <a:buFont typeface="Arial" panose="020B0604020202020204" pitchFamily="34" charset="0"/>
              <a:buChar char="•"/>
            </a:pPr>
            <a:r>
              <a:rPr lang="en-CA" noProof="0"/>
              <a:t>Item 6</a:t>
            </a:r>
          </a:p>
          <a:p>
            <a:pPr lvl="6"/>
            <a:r>
              <a:rPr lang="en-CA" noProof="0"/>
              <a:t>Item 7</a:t>
            </a:r>
          </a:p>
          <a:p>
            <a:pPr lvl="7"/>
            <a:r>
              <a:rPr lang="en-CA" noProof="0"/>
              <a:t>Item 8</a:t>
            </a:r>
          </a:p>
          <a:p>
            <a:pPr lvl="8"/>
            <a:r>
              <a:rPr lang="en-CA" noProof="0"/>
              <a:t>Item 9</a:t>
            </a:r>
          </a:p>
        </p:txBody>
      </p:sp>
      <p:sp>
        <p:nvSpPr>
          <p:cNvPr id="12" name="Text Placeholder 8">
            <a:extLst>
              <a:ext uri="{FF2B5EF4-FFF2-40B4-BE49-F238E27FC236}">
                <a16:creationId xmlns:a16="http://schemas.microsoft.com/office/drawing/2014/main" id="{2507130D-B493-4337-BB0F-5DB874909A70}"/>
              </a:ext>
            </a:extLst>
          </p:cNvPr>
          <p:cNvSpPr>
            <a:spLocks noGrp="1"/>
          </p:cNvSpPr>
          <p:nvPr>
            <p:ph type="body" sz="quarter" idx="14" hasCustomPrompt="1"/>
          </p:nvPr>
        </p:nvSpPr>
        <p:spPr>
          <a:xfrm>
            <a:off x="5165219" y="1434189"/>
            <a:ext cx="4236689" cy="4594268"/>
          </a:xfrm>
        </p:spPr>
        <p:txBody>
          <a:bodyPr/>
          <a:lstStyle>
            <a:lvl1pPr>
              <a:defRPr/>
            </a:lvl1pPr>
            <a:lvl2pPr>
              <a:defRPr/>
            </a:lvl2pPr>
            <a:lvl3pPr>
              <a:defRPr/>
            </a:lvl3pPr>
            <a:lvl4pPr>
              <a:defRPr/>
            </a:lvl4pPr>
            <a:lvl5pPr marL="1608861" indent="-228531">
              <a:defRPr lang="en-US" sz="1400" kern="1200" dirty="0" smtClean="0">
                <a:solidFill>
                  <a:schemeClr val="tx1"/>
                </a:solidFill>
                <a:latin typeface="+mn-lt"/>
                <a:ea typeface="+mn-ea"/>
                <a:cs typeface="+mn-cs"/>
              </a:defRPr>
            </a:lvl5pPr>
            <a:lvl6pPr marL="1598133" indent="-228531">
              <a:buFont typeface="Arial" panose="020B0604020202020204" pitchFamily="34" charset="0"/>
              <a:buChar char="•"/>
              <a:defRPr sz="1400"/>
            </a:lvl6pPr>
            <a:lvl7pPr>
              <a:defRPr lang="en-US" sz="1400" kern="1200" dirty="0">
                <a:solidFill>
                  <a:schemeClr val="tx1"/>
                </a:solidFill>
                <a:latin typeface="+mn-lt"/>
                <a:ea typeface="+mn-ea"/>
                <a:cs typeface="+mn-cs"/>
              </a:defRPr>
            </a:lvl7pPr>
          </a:lstStyle>
          <a:p>
            <a:pPr lvl="0"/>
            <a:r>
              <a:rPr lang="en-US" noProof="0"/>
              <a:t>Section headline or item 1</a:t>
            </a:r>
          </a:p>
          <a:p>
            <a:pPr lvl="1"/>
            <a:r>
              <a:rPr lang="en-US" noProof="0"/>
              <a:t>Item 2</a:t>
            </a:r>
          </a:p>
          <a:p>
            <a:pPr lvl="2"/>
            <a:r>
              <a:rPr lang="en-US" noProof="0"/>
              <a:t>Item 3</a:t>
            </a:r>
          </a:p>
          <a:p>
            <a:pPr lvl="3"/>
            <a:r>
              <a:rPr lang="en-US" noProof="0"/>
              <a:t>Item 4</a:t>
            </a:r>
          </a:p>
          <a:p>
            <a:pPr lvl="4"/>
            <a:r>
              <a:rPr lang="en-US" noProof="0"/>
              <a:t>Item 5</a:t>
            </a:r>
          </a:p>
          <a:p>
            <a:pPr marL="1608861" lvl="6" indent="-228531" algn="l" defTabSz="914126" rtl="0" eaLnBrk="1" latinLnBrk="0" hangingPunct="1">
              <a:lnSpc>
                <a:spcPct val="95000"/>
              </a:lnSpc>
              <a:spcBef>
                <a:spcPts val="600"/>
              </a:spcBef>
              <a:buClr>
                <a:schemeClr val="tx1"/>
              </a:buClr>
              <a:buSzPct val="115000"/>
              <a:buFont typeface="Arial" panose="020B0604020202020204" pitchFamily="34" charset="0"/>
              <a:buChar char="•"/>
            </a:pPr>
            <a:r>
              <a:rPr lang="en-US" noProof="0"/>
              <a:t>Item 6</a:t>
            </a:r>
          </a:p>
          <a:p>
            <a:pPr lvl="6"/>
            <a:r>
              <a:rPr lang="en-US" noProof="0"/>
              <a:t>Item 7</a:t>
            </a:r>
          </a:p>
          <a:p>
            <a:pPr lvl="7"/>
            <a:r>
              <a:rPr lang="en-US" noProof="0"/>
              <a:t>Item 8</a:t>
            </a:r>
          </a:p>
          <a:p>
            <a:pPr lvl="8"/>
            <a:r>
              <a:rPr lang="en-US" noProof="0"/>
              <a:t>Item 9</a:t>
            </a:r>
          </a:p>
        </p:txBody>
      </p:sp>
    </p:spTree>
    <p:extLst>
      <p:ext uri="{BB962C8B-B14F-4D97-AF65-F5344CB8AC3E}">
        <p14:creationId xmlns:p14="http://schemas.microsoft.com/office/powerpoint/2010/main" val="1239128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Table/Char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6343" y="472438"/>
            <a:ext cx="11274553" cy="792167"/>
          </a:xfrm>
        </p:spPr>
        <p:txBody>
          <a:bodyPr/>
          <a:lstStyle>
            <a:lvl1pPr>
              <a:defRPr baseline="0"/>
            </a:lvl1pPr>
          </a:lstStyle>
          <a:p>
            <a:r>
              <a:rPr lang="en-US" noProof="0"/>
              <a:t>Slide title</a:t>
            </a:r>
          </a:p>
        </p:txBody>
      </p:sp>
      <p:sp>
        <p:nvSpPr>
          <p:cNvPr id="3" name="Content Placeholder 2"/>
          <p:cNvSpPr>
            <a:spLocks noGrp="1"/>
          </p:cNvSpPr>
          <p:nvPr>
            <p:ph idx="1" hasCustomPrompt="1"/>
          </p:nvPr>
        </p:nvSpPr>
        <p:spPr>
          <a:xfrm>
            <a:off x="466343" y="1454967"/>
            <a:ext cx="11274552" cy="4555357"/>
          </a:xfrm>
        </p:spPr>
        <p:txBody>
          <a:bodyPr/>
          <a:lstStyle>
            <a:lvl1pPr>
              <a:defRPr sz="1400"/>
            </a:lvl1pPr>
          </a:lstStyle>
          <a:p>
            <a:pPr lvl="0"/>
            <a:r>
              <a:rPr lang="en-US" noProof="0"/>
              <a:t>Click icon to add table or chart</a:t>
            </a:r>
          </a:p>
        </p:txBody>
      </p:sp>
      <p:sp>
        <p:nvSpPr>
          <p:cNvPr id="4" name="Date Placeholder 3"/>
          <p:cNvSpPr>
            <a:spLocks noGrp="1"/>
          </p:cNvSpPr>
          <p:nvPr>
            <p:ph type="dt" sz="half" idx="10"/>
          </p:nvPr>
        </p:nvSpPr>
        <p:spPr>
          <a:xfrm>
            <a:off x="11740895" y="7010398"/>
            <a:ext cx="447930" cy="45720"/>
          </a:xfrm>
        </p:spPr>
        <p:txBody>
          <a:bodyPr/>
          <a:lstStyle/>
          <a:p>
            <a:fld id="{C79A1B3F-25BA-4836-9E2E-2C87029441CA}" type="datetimeFigureOut">
              <a:rPr lang="en-US" smtClean="0"/>
              <a:t>9/14/2024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1449994" y="6399283"/>
            <a:ext cx="283219" cy="175694"/>
          </a:xfrm>
        </p:spPr>
        <p:txBody>
          <a:bodyPr/>
          <a:lstStyle/>
          <a:p>
            <a:fld id="{84BA88F4-DB50-4ACB-ADC7-8BBB6A043DE9}" type="slidenum">
              <a:rPr lang="en-US" smtClean="0"/>
              <a:t>‹#›</a:t>
            </a:fld>
            <a:endParaRPr lang="en-US"/>
          </a:p>
        </p:txBody>
      </p:sp>
      <p:sp>
        <p:nvSpPr>
          <p:cNvPr id="7" name="Text Placeholder 8">
            <a:extLst>
              <a:ext uri="{FF2B5EF4-FFF2-40B4-BE49-F238E27FC236}">
                <a16:creationId xmlns:a16="http://schemas.microsoft.com/office/drawing/2014/main" id="{09DA36B3-22EA-47CB-9DCD-C1A0BC2D239E}"/>
              </a:ext>
            </a:extLst>
          </p:cNvPr>
          <p:cNvSpPr>
            <a:spLocks noGrp="1"/>
          </p:cNvSpPr>
          <p:nvPr>
            <p:ph type="body" sz="quarter" idx="13" hasCustomPrompt="1"/>
          </p:nvPr>
        </p:nvSpPr>
        <p:spPr>
          <a:xfrm>
            <a:off x="2205301" y="6168125"/>
            <a:ext cx="8929103" cy="402451"/>
          </a:xfrm>
        </p:spPr>
        <p:txBody>
          <a:bodyPr anchor="b"/>
          <a:lstStyle>
            <a:lvl1pPr marL="0" indent="0">
              <a:lnSpc>
                <a:spcPct val="95000"/>
              </a:lnSpc>
              <a:spcBef>
                <a:spcPts val="0"/>
              </a:spcBef>
              <a:buNone/>
              <a:defRPr sz="800">
                <a:latin typeface="Arial" panose="020B0604020202020204" pitchFamily="34" charset="0"/>
              </a:defRPr>
            </a:lvl1pPr>
            <a:lvl2pPr marL="0" indent="0">
              <a:lnSpc>
                <a:spcPct val="95000"/>
              </a:lnSpc>
              <a:spcBef>
                <a:spcPts val="0"/>
              </a:spcBef>
              <a:buNone/>
              <a:defRPr sz="800">
                <a:latin typeface="Arial" panose="00000400000000000000" pitchFamily="2" charset="0"/>
              </a:defRPr>
            </a:lvl2pPr>
            <a:lvl3pPr marL="0" indent="0">
              <a:lnSpc>
                <a:spcPct val="95000"/>
              </a:lnSpc>
              <a:spcBef>
                <a:spcPts val="0"/>
              </a:spcBef>
              <a:buNone/>
              <a:defRPr sz="800">
                <a:latin typeface="Arial" panose="00000400000000000000" pitchFamily="2" charset="0"/>
              </a:defRPr>
            </a:lvl3pPr>
            <a:lvl4pPr marL="0" indent="0">
              <a:lnSpc>
                <a:spcPct val="95000"/>
              </a:lnSpc>
              <a:spcBef>
                <a:spcPts val="0"/>
              </a:spcBef>
              <a:buNone/>
              <a:defRPr sz="800">
                <a:latin typeface="Arial" panose="00000400000000000000" pitchFamily="2" charset="0"/>
              </a:defRPr>
            </a:lvl4pPr>
            <a:lvl5pPr marL="0" indent="0">
              <a:lnSpc>
                <a:spcPct val="95000"/>
              </a:lnSpc>
              <a:spcBef>
                <a:spcPts val="0"/>
              </a:spcBef>
              <a:buNone/>
              <a:defRPr sz="800">
                <a:latin typeface="Arial" panose="00000400000000000000" pitchFamily="2" charset="0"/>
              </a:defRPr>
            </a:lvl5pPr>
            <a:lvl6pPr marL="0" indent="0">
              <a:lnSpc>
                <a:spcPct val="95000"/>
              </a:lnSpc>
              <a:spcBef>
                <a:spcPts val="0"/>
              </a:spcBef>
              <a:buNone/>
              <a:defRPr sz="800">
                <a:latin typeface="Arial" panose="00000400000000000000" pitchFamily="2" charset="0"/>
              </a:defRPr>
            </a:lvl6pPr>
            <a:lvl7pPr marL="0" indent="0">
              <a:lnSpc>
                <a:spcPct val="95000"/>
              </a:lnSpc>
              <a:spcBef>
                <a:spcPts val="0"/>
              </a:spcBef>
              <a:buNone/>
              <a:defRPr sz="800">
                <a:latin typeface="Arial" panose="00000400000000000000" pitchFamily="2" charset="0"/>
              </a:defRPr>
            </a:lvl7pPr>
            <a:lvl8pPr marL="0" indent="0">
              <a:lnSpc>
                <a:spcPct val="95000"/>
              </a:lnSpc>
              <a:spcBef>
                <a:spcPts val="0"/>
              </a:spcBef>
              <a:buNone/>
              <a:defRPr sz="800">
                <a:latin typeface="Arial" panose="00000400000000000000" pitchFamily="2" charset="0"/>
              </a:defRPr>
            </a:lvl8pPr>
            <a:lvl9pPr marL="0" indent="0">
              <a:lnSpc>
                <a:spcPct val="95000"/>
              </a:lnSpc>
              <a:spcBef>
                <a:spcPts val="0"/>
              </a:spcBef>
              <a:buNone/>
              <a:defRPr sz="800">
                <a:latin typeface="Arial" panose="00000400000000000000" pitchFamily="2" charset="0"/>
              </a:defRPr>
            </a:lvl9pPr>
          </a:lstStyle>
          <a:p>
            <a:pPr lvl="0"/>
            <a:r>
              <a:rPr lang="en-US" sz="800" noProof="0">
                <a:latin typeface="Arial" panose="020B0303040401060103" pitchFamily="34" charset="0"/>
                <a:cs typeface="Arial" panose="020B0604020202020204" pitchFamily="34" charset="0"/>
              </a:rPr>
              <a:t>Source text should be Arial, size 8. </a:t>
            </a:r>
          </a:p>
        </p:txBody>
      </p:sp>
    </p:spTree>
    <p:extLst>
      <p:ext uri="{BB962C8B-B14F-4D97-AF65-F5344CB8AC3E}">
        <p14:creationId xmlns:p14="http://schemas.microsoft.com/office/powerpoint/2010/main" val="32044454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Table/Chart with sub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6343" y="472438"/>
            <a:ext cx="11274553" cy="792167"/>
          </a:xfrm>
        </p:spPr>
        <p:txBody>
          <a:bodyPr/>
          <a:lstStyle>
            <a:lvl1pPr>
              <a:defRPr baseline="0"/>
            </a:lvl1pPr>
          </a:lstStyle>
          <a:p>
            <a:r>
              <a:rPr lang="en-US" noProof="0"/>
              <a:t>Slide title</a:t>
            </a:r>
          </a:p>
        </p:txBody>
      </p:sp>
      <p:sp>
        <p:nvSpPr>
          <p:cNvPr id="3" name="Content Placeholder 2"/>
          <p:cNvSpPr>
            <a:spLocks noGrp="1"/>
          </p:cNvSpPr>
          <p:nvPr>
            <p:ph idx="1" hasCustomPrompt="1"/>
          </p:nvPr>
        </p:nvSpPr>
        <p:spPr>
          <a:xfrm>
            <a:off x="466343" y="1829560"/>
            <a:ext cx="11274552" cy="4189472"/>
          </a:xfrm>
        </p:spPr>
        <p:txBody>
          <a:bodyPr/>
          <a:lstStyle>
            <a:lvl1pPr>
              <a:defRPr sz="1400"/>
            </a:lvl1pPr>
          </a:lstStyle>
          <a:p>
            <a:pPr lvl="0"/>
            <a:r>
              <a:rPr lang="en-US" noProof="0"/>
              <a:t>Click icon to add table or chart</a:t>
            </a:r>
          </a:p>
        </p:txBody>
      </p:sp>
      <p:sp>
        <p:nvSpPr>
          <p:cNvPr id="4" name="Date Placeholder 3"/>
          <p:cNvSpPr>
            <a:spLocks noGrp="1"/>
          </p:cNvSpPr>
          <p:nvPr>
            <p:ph type="dt" sz="half" idx="10"/>
          </p:nvPr>
        </p:nvSpPr>
        <p:spPr>
          <a:xfrm>
            <a:off x="11740895" y="7010398"/>
            <a:ext cx="447930" cy="45720"/>
          </a:xfrm>
        </p:spPr>
        <p:txBody>
          <a:bodyPr/>
          <a:lstStyle/>
          <a:p>
            <a:fld id="{C79A1B3F-25BA-4836-9E2E-2C87029441CA}" type="datetimeFigureOut">
              <a:rPr lang="en-US" smtClean="0"/>
              <a:t>9/14/2024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1449994" y="6399283"/>
            <a:ext cx="283219" cy="175694"/>
          </a:xfrm>
        </p:spPr>
        <p:txBody>
          <a:bodyPr/>
          <a:lstStyle/>
          <a:p>
            <a:fld id="{84BA88F4-DB50-4ACB-ADC7-8BBB6A043DE9}" type="slidenum">
              <a:rPr lang="en-US" smtClean="0"/>
              <a:t>‹#›</a:t>
            </a:fld>
            <a:endParaRPr lang="en-US"/>
          </a:p>
        </p:txBody>
      </p:sp>
      <p:sp>
        <p:nvSpPr>
          <p:cNvPr id="7" name="Text Placeholder 8">
            <a:extLst>
              <a:ext uri="{FF2B5EF4-FFF2-40B4-BE49-F238E27FC236}">
                <a16:creationId xmlns:a16="http://schemas.microsoft.com/office/drawing/2014/main" id="{09DA36B3-22EA-47CB-9DCD-C1A0BC2D239E}"/>
              </a:ext>
            </a:extLst>
          </p:cNvPr>
          <p:cNvSpPr>
            <a:spLocks noGrp="1"/>
          </p:cNvSpPr>
          <p:nvPr>
            <p:ph type="body" sz="quarter" idx="13" hasCustomPrompt="1"/>
          </p:nvPr>
        </p:nvSpPr>
        <p:spPr>
          <a:xfrm>
            <a:off x="2205301" y="6168125"/>
            <a:ext cx="8929103" cy="402451"/>
          </a:xfrm>
        </p:spPr>
        <p:txBody>
          <a:bodyPr anchor="b"/>
          <a:lstStyle>
            <a:lvl1pPr marL="0" indent="0">
              <a:lnSpc>
                <a:spcPct val="95000"/>
              </a:lnSpc>
              <a:spcBef>
                <a:spcPts val="0"/>
              </a:spcBef>
              <a:buNone/>
              <a:defRPr sz="800">
                <a:latin typeface="Arial" panose="020B0604020202020204" pitchFamily="34" charset="0"/>
              </a:defRPr>
            </a:lvl1pPr>
            <a:lvl2pPr marL="0" indent="0">
              <a:lnSpc>
                <a:spcPct val="95000"/>
              </a:lnSpc>
              <a:spcBef>
                <a:spcPts val="0"/>
              </a:spcBef>
              <a:buNone/>
              <a:defRPr sz="800">
                <a:latin typeface="Arial" panose="00000400000000000000" pitchFamily="2" charset="0"/>
              </a:defRPr>
            </a:lvl2pPr>
            <a:lvl3pPr marL="0" indent="0">
              <a:lnSpc>
                <a:spcPct val="95000"/>
              </a:lnSpc>
              <a:spcBef>
                <a:spcPts val="0"/>
              </a:spcBef>
              <a:buNone/>
              <a:defRPr sz="800">
                <a:latin typeface="Arial" panose="00000400000000000000" pitchFamily="2" charset="0"/>
              </a:defRPr>
            </a:lvl3pPr>
            <a:lvl4pPr marL="0" indent="0">
              <a:lnSpc>
                <a:spcPct val="95000"/>
              </a:lnSpc>
              <a:spcBef>
                <a:spcPts val="0"/>
              </a:spcBef>
              <a:buNone/>
              <a:defRPr sz="800">
                <a:latin typeface="Arial" panose="00000400000000000000" pitchFamily="2" charset="0"/>
              </a:defRPr>
            </a:lvl4pPr>
            <a:lvl5pPr marL="0" indent="0">
              <a:lnSpc>
                <a:spcPct val="95000"/>
              </a:lnSpc>
              <a:spcBef>
                <a:spcPts val="0"/>
              </a:spcBef>
              <a:buNone/>
              <a:defRPr sz="800">
                <a:latin typeface="Arial" panose="00000400000000000000" pitchFamily="2" charset="0"/>
              </a:defRPr>
            </a:lvl5pPr>
            <a:lvl6pPr marL="0" indent="0">
              <a:lnSpc>
                <a:spcPct val="95000"/>
              </a:lnSpc>
              <a:spcBef>
                <a:spcPts val="0"/>
              </a:spcBef>
              <a:buNone/>
              <a:defRPr sz="800">
                <a:latin typeface="Arial" panose="00000400000000000000" pitchFamily="2" charset="0"/>
              </a:defRPr>
            </a:lvl6pPr>
            <a:lvl7pPr marL="0" indent="0">
              <a:lnSpc>
                <a:spcPct val="95000"/>
              </a:lnSpc>
              <a:spcBef>
                <a:spcPts val="0"/>
              </a:spcBef>
              <a:buNone/>
              <a:defRPr sz="800">
                <a:latin typeface="Arial" panose="00000400000000000000" pitchFamily="2" charset="0"/>
              </a:defRPr>
            </a:lvl7pPr>
            <a:lvl8pPr marL="0" indent="0">
              <a:lnSpc>
                <a:spcPct val="95000"/>
              </a:lnSpc>
              <a:spcBef>
                <a:spcPts val="0"/>
              </a:spcBef>
              <a:buNone/>
              <a:defRPr sz="800">
                <a:latin typeface="Arial" panose="00000400000000000000" pitchFamily="2" charset="0"/>
              </a:defRPr>
            </a:lvl8pPr>
            <a:lvl9pPr marL="0" indent="0">
              <a:lnSpc>
                <a:spcPct val="95000"/>
              </a:lnSpc>
              <a:spcBef>
                <a:spcPts val="0"/>
              </a:spcBef>
              <a:buNone/>
              <a:defRPr sz="800">
                <a:latin typeface="Arial" panose="00000400000000000000" pitchFamily="2" charset="0"/>
              </a:defRPr>
            </a:lvl9pPr>
          </a:lstStyle>
          <a:p>
            <a:pPr lvl="0"/>
            <a:r>
              <a:rPr lang="en-US" sz="800" noProof="0">
                <a:latin typeface="Arial" panose="020B0303040401060103" pitchFamily="34" charset="0"/>
                <a:cs typeface="Arial" panose="020B0604020202020204" pitchFamily="34" charset="0"/>
              </a:rPr>
              <a:t>Source text should be Arial, size 8. </a:t>
            </a:r>
          </a:p>
        </p:txBody>
      </p:sp>
      <p:sp>
        <p:nvSpPr>
          <p:cNvPr id="8" name="Text Placeholder 7">
            <a:extLst>
              <a:ext uri="{FF2B5EF4-FFF2-40B4-BE49-F238E27FC236}">
                <a16:creationId xmlns:a16="http://schemas.microsoft.com/office/drawing/2014/main" id="{830F0699-528E-4D23-AAD0-9014222C8ABE}"/>
              </a:ext>
            </a:extLst>
          </p:cNvPr>
          <p:cNvSpPr>
            <a:spLocks noGrp="1"/>
          </p:cNvSpPr>
          <p:nvPr>
            <p:ph type="body" sz="quarter" idx="14" hasCustomPrompt="1"/>
          </p:nvPr>
        </p:nvSpPr>
        <p:spPr>
          <a:xfrm>
            <a:off x="466342" y="1418190"/>
            <a:ext cx="11274552" cy="231242"/>
          </a:xfrm>
        </p:spPr>
        <p:txBody>
          <a:bodyPr anchor="b">
            <a:noAutofit/>
          </a:bodyPr>
          <a:lstStyle>
            <a:lvl1pPr marL="0" indent="0">
              <a:spcBef>
                <a:spcPts val="0"/>
              </a:spcBef>
              <a:buNone/>
              <a:defRPr sz="1400" b="0" baseline="0">
                <a:latin typeface="+mj-lt"/>
              </a:defRPr>
            </a:lvl1pPr>
            <a:lvl2pPr marL="0" indent="0">
              <a:spcBef>
                <a:spcPts val="0"/>
              </a:spcBef>
              <a:buNone/>
              <a:defRPr sz="1600" b="1"/>
            </a:lvl2pPr>
            <a:lvl3pPr marL="0" indent="0">
              <a:spcBef>
                <a:spcPts val="0"/>
              </a:spcBef>
              <a:buNone/>
              <a:defRPr sz="1600" b="1"/>
            </a:lvl3pPr>
            <a:lvl4pPr marL="0" indent="0">
              <a:spcBef>
                <a:spcPts val="0"/>
              </a:spcBef>
              <a:buNone/>
              <a:defRPr sz="1600" b="1"/>
            </a:lvl4pPr>
            <a:lvl5pPr marL="0" indent="0">
              <a:spcBef>
                <a:spcPts val="0"/>
              </a:spcBef>
              <a:buNone/>
              <a:defRPr sz="1600" b="1"/>
            </a:lvl5pPr>
            <a:lvl6pPr marL="0" indent="0">
              <a:spcBef>
                <a:spcPts val="0"/>
              </a:spcBef>
              <a:buNone/>
              <a:defRPr sz="1600" b="1"/>
            </a:lvl6pPr>
            <a:lvl7pPr marL="0" indent="0">
              <a:spcBef>
                <a:spcPts val="0"/>
              </a:spcBef>
              <a:buNone/>
              <a:defRPr sz="1600" b="1"/>
            </a:lvl7pPr>
            <a:lvl8pPr marL="0" indent="0">
              <a:spcBef>
                <a:spcPts val="0"/>
              </a:spcBef>
              <a:buNone/>
              <a:defRPr sz="1600" b="1"/>
            </a:lvl8pPr>
            <a:lvl9pPr marL="0" indent="0">
              <a:spcBef>
                <a:spcPts val="0"/>
              </a:spcBef>
              <a:buNone/>
              <a:defRPr sz="1600" b="1"/>
            </a:lvl9pPr>
          </a:lstStyle>
          <a:p>
            <a:pPr lvl="0"/>
            <a:r>
              <a:rPr lang="en-US" noProof="0"/>
              <a:t>Subtitle</a:t>
            </a:r>
          </a:p>
        </p:txBody>
      </p:sp>
    </p:spTree>
    <p:extLst>
      <p:ext uri="{BB962C8B-B14F-4D97-AF65-F5344CB8AC3E}">
        <p14:creationId xmlns:p14="http://schemas.microsoft.com/office/powerpoint/2010/main" val="15690830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p:cSld name="Chapter">
    <p:bg>
      <p:bgPr>
        <a:solidFill>
          <a:schemeClr val="accent1"/>
        </a:solidFill>
        <a:effectLst/>
      </p:bgPr>
    </p:bg>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438912" y="780239"/>
            <a:ext cx="11280656" cy="4771958"/>
          </a:xfrm>
        </p:spPr>
        <p:txBody>
          <a:bodyPr anchor="ctr">
            <a:normAutofit/>
          </a:bodyPr>
          <a:lstStyle>
            <a:lvl1pPr>
              <a:defRPr sz="7198">
                <a:solidFill>
                  <a:schemeClr val="bg1"/>
                </a:solidFill>
              </a:defRPr>
            </a:lvl1pPr>
          </a:lstStyle>
          <a:p>
            <a:r>
              <a:rPr lang="en-US" noProof="0"/>
              <a:t>Chapter slide</a:t>
            </a:r>
          </a:p>
        </p:txBody>
      </p:sp>
      <p:sp>
        <p:nvSpPr>
          <p:cNvPr id="2" name="Date Placeholder 1"/>
          <p:cNvSpPr>
            <a:spLocks noGrp="1"/>
          </p:cNvSpPr>
          <p:nvPr>
            <p:ph type="dt" sz="half" idx="10"/>
          </p:nvPr>
        </p:nvSpPr>
        <p:spPr/>
        <p:txBody>
          <a:bodyPr/>
          <a:lstStyle>
            <a:lvl1pPr>
              <a:defRPr>
                <a:solidFill>
                  <a:schemeClr val="bg1"/>
                </a:solidFill>
              </a:defRPr>
            </a:lvl1pPr>
          </a:lstStyle>
          <a:p>
            <a:fld id="{C79A1B3F-25BA-4836-9E2E-2C87029441CA}" type="datetimeFigureOut">
              <a:rPr lang="en-US" smtClean="0"/>
              <a:t>9/14/2024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lvl1pPr>
              <a:defRPr>
                <a:solidFill>
                  <a:schemeClr val="bg1"/>
                </a:solidFill>
              </a:defRPr>
            </a:lvl1pPr>
          </a:lstStyle>
          <a:p>
            <a:fld id="{84BA88F4-DB50-4ACB-ADC7-8BBB6A043DE9}" type="slidenum">
              <a:rPr lang="en-US" smtClean="0"/>
              <a:t>‹#›</a:t>
            </a:fld>
            <a:endParaRPr lang="en-US"/>
          </a:p>
        </p:txBody>
      </p:sp>
      <p:pic>
        <p:nvPicPr>
          <p:cNvPr id="9" name="Graphic 8">
            <a:extLst>
              <a:ext uri="{FF2B5EF4-FFF2-40B4-BE49-F238E27FC236}">
                <a16:creationId xmlns:a16="http://schemas.microsoft.com/office/drawing/2014/main" id="{C1126718-63B2-4327-82D7-40333EEBD994}"/>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t="16893" b="19384"/>
          <a:stretch/>
        </p:blipFill>
        <p:spPr bwMode="black">
          <a:xfrm>
            <a:off x="224387" y="6211343"/>
            <a:ext cx="1754718" cy="561677"/>
          </a:xfrm>
          <a:prstGeom prst="rect">
            <a:avLst/>
          </a:prstGeom>
        </p:spPr>
      </p:pic>
    </p:spTree>
    <p:extLst>
      <p:ext uri="{BB962C8B-B14F-4D97-AF65-F5344CB8AC3E}">
        <p14:creationId xmlns:p14="http://schemas.microsoft.com/office/powerpoint/2010/main" val="3959098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Agenda">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527C25E0-5C72-4BF6-BE5E-DE72BD8BC6A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rot="10800000">
            <a:off x="9485832" y="0"/>
            <a:ext cx="2702992" cy="6858000"/>
          </a:xfrm>
          <a:prstGeom prst="rect">
            <a:avLst/>
          </a:prstGeom>
        </p:spPr>
      </p:pic>
      <p:sp>
        <p:nvSpPr>
          <p:cNvPr id="2" name="Title 1">
            <a:extLst>
              <a:ext uri="{FF2B5EF4-FFF2-40B4-BE49-F238E27FC236}">
                <a16:creationId xmlns:a16="http://schemas.microsoft.com/office/drawing/2014/main" id="{404932F7-6B32-4C34-AD3E-BF597CA11209}"/>
              </a:ext>
            </a:extLst>
          </p:cNvPr>
          <p:cNvSpPr>
            <a:spLocks noGrp="1"/>
          </p:cNvSpPr>
          <p:nvPr>
            <p:ph type="title" hasCustomPrompt="1"/>
          </p:nvPr>
        </p:nvSpPr>
        <p:spPr>
          <a:xfrm>
            <a:off x="466344" y="472438"/>
            <a:ext cx="8935565" cy="792167"/>
          </a:xfrm>
        </p:spPr>
        <p:txBody>
          <a:bodyPr/>
          <a:lstStyle>
            <a:lvl1pPr>
              <a:defRPr/>
            </a:lvl1pPr>
          </a:lstStyle>
          <a:p>
            <a:r>
              <a:rPr lang="en-CA" noProof="0"/>
              <a:t>Agenda slide title</a:t>
            </a:r>
          </a:p>
        </p:txBody>
      </p:sp>
      <p:sp>
        <p:nvSpPr>
          <p:cNvPr id="3" name="Date Placeholder 2">
            <a:extLst>
              <a:ext uri="{FF2B5EF4-FFF2-40B4-BE49-F238E27FC236}">
                <a16:creationId xmlns:a16="http://schemas.microsoft.com/office/drawing/2014/main" id="{5194783F-45F3-432B-A08E-B5187165F08F}"/>
              </a:ext>
            </a:extLst>
          </p:cNvPr>
          <p:cNvSpPr>
            <a:spLocks noGrp="1"/>
          </p:cNvSpPr>
          <p:nvPr>
            <p:ph type="dt" sz="half" idx="10"/>
          </p:nvPr>
        </p:nvSpPr>
        <p:spPr/>
        <p:txBody>
          <a:bodyPr/>
          <a:lstStyle/>
          <a:p>
            <a:fld id="{B2679580-1DE4-4AED-B4F0-F01E2D77314B}" type="datetime4">
              <a:rPr lang="en-CA" smtClean="0"/>
              <a:t>September 14, 2024</a:t>
            </a:fld>
            <a:endParaRPr lang="en-US"/>
          </a:p>
        </p:txBody>
      </p:sp>
      <p:sp>
        <p:nvSpPr>
          <p:cNvPr id="4" name="Footer Placeholder 3">
            <a:extLst>
              <a:ext uri="{FF2B5EF4-FFF2-40B4-BE49-F238E27FC236}">
                <a16:creationId xmlns:a16="http://schemas.microsoft.com/office/drawing/2014/main" id="{5484AD97-4B30-4713-8D26-04AAD8A60468}"/>
              </a:ext>
            </a:extLst>
          </p:cNvPr>
          <p:cNvSpPr>
            <a:spLocks noGrp="1"/>
          </p:cNvSpPr>
          <p:nvPr>
            <p:ph type="ftr" sz="quarter" idx="11"/>
          </p:nvPr>
        </p:nvSpPr>
        <p:spPr/>
        <p:txBody>
          <a:bodyPr/>
          <a:lstStyle/>
          <a:p>
            <a:endParaRPr lang="en-CA"/>
          </a:p>
        </p:txBody>
      </p:sp>
      <p:sp>
        <p:nvSpPr>
          <p:cNvPr id="5" name="Slide Number Placeholder 4">
            <a:extLst>
              <a:ext uri="{FF2B5EF4-FFF2-40B4-BE49-F238E27FC236}">
                <a16:creationId xmlns:a16="http://schemas.microsoft.com/office/drawing/2014/main" id="{4151261F-A43F-4893-A9BE-991C000EBEE7}"/>
              </a:ext>
            </a:extLst>
          </p:cNvPr>
          <p:cNvSpPr>
            <a:spLocks noGrp="1"/>
          </p:cNvSpPr>
          <p:nvPr>
            <p:ph type="sldNum" sz="quarter" idx="12"/>
          </p:nvPr>
        </p:nvSpPr>
        <p:spPr>
          <a:xfrm>
            <a:off x="11109077" y="6399283"/>
            <a:ext cx="283219" cy="175694"/>
          </a:xfrm>
        </p:spPr>
        <p:txBody>
          <a:bodyPr/>
          <a:lstStyle/>
          <a:p>
            <a:fld id="{BB333B34-C87C-402E-ABB0-13B7C9DEBBC4}" type="slidenum">
              <a:rPr lang="en-CA" smtClean="0"/>
              <a:pPr/>
              <a:t>‹#›</a:t>
            </a:fld>
            <a:endParaRPr lang="en-CA"/>
          </a:p>
        </p:txBody>
      </p:sp>
      <p:sp>
        <p:nvSpPr>
          <p:cNvPr id="9" name="Text Placeholder 8">
            <a:extLst>
              <a:ext uri="{FF2B5EF4-FFF2-40B4-BE49-F238E27FC236}">
                <a16:creationId xmlns:a16="http://schemas.microsoft.com/office/drawing/2014/main" id="{695B93E3-EEA6-456D-B67D-D16BEF52559A}"/>
              </a:ext>
            </a:extLst>
          </p:cNvPr>
          <p:cNvSpPr>
            <a:spLocks noGrp="1"/>
          </p:cNvSpPr>
          <p:nvPr>
            <p:ph type="body" sz="quarter" idx="13" hasCustomPrompt="1"/>
          </p:nvPr>
        </p:nvSpPr>
        <p:spPr>
          <a:xfrm>
            <a:off x="466344" y="1434190"/>
            <a:ext cx="4236689" cy="4584842"/>
          </a:xfrm>
        </p:spPr>
        <p:txBody>
          <a:bodyPr/>
          <a:lstStyle>
            <a:lvl1pPr>
              <a:buSzPct val="115000"/>
              <a:defRPr/>
            </a:lvl1pPr>
            <a:lvl2pPr>
              <a:buSzPct val="115000"/>
              <a:defRPr/>
            </a:lvl2pPr>
            <a:lvl3pPr>
              <a:buSzPct val="115000"/>
              <a:defRPr/>
            </a:lvl3pPr>
            <a:lvl4pPr>
              <a:buSzPct val="115000"/>
              <a:defRPr/>
            </a:lvl4pPr>
            <a:lvl5pPr marL="1608861" indent="-228531">
              <a:buSzPct val="115000"/>
              <a:defRPr lang="en-US" sz="1400" kern="1200" dirty="0" smtClean="0">
                <a:solidFill>
                  <a:schemeClr val="tx1"/>
                </a:solidFill>
                <a:latin typeface="+mn-lt"/>
                <a:ea typeface="+mn-ea"/>
                <a:cs typeface="+mn-cs"/>
              </a:defRPr>
            </a:lvl5pPr>
            <a:lvl6pPr marL="1598133" indent="-228531">
              <a:buFont typeface="Arial" panose="020B0604020202020204" pitchFamily="34" charset="0"/>
              <a:buChar char="•"/>
              <a:defRPr sz="1400"/>
            </a:lvl6pPr>
            <a:lvl7pPr>
              <a:buSzPct val="115000"/>
              <a:defRPr lang="en-US" sz="1400" kern="1200" dirty="0">
                <a:solidFill>
                  <a:schemeClr val="tx1"/>
                </a:solidFill>
                <a:latin typeface="+mn-lt"/>
                <a:ea typeface="+mn-ea"/>
                <a:cs typeface="+mn-cs"/>
              </a:defRPr>
            </a:lvl7pPr>
            <a:lvl8pPr>
              <a:buSzPct val="115000"/>
              <a:defRPr/>
            </a:lvl8pPr>
            <a:lvl9pPr>
              <a:buSzPct val="115000"/>
              <a:defRPr/>
            </a:lvl9pPr>
          </a:lstStyle>
          <a:p>
            <a:pPr lvl="0"/>
            <a:r>
              <a:rPr lang="en-CA" noProof="0"/>
              <a:t>Section headline or item 1</a:t>
            </a:r>
          </a:p>
          <a:p>
            <a:pPr lvl="1"/>
            <a:r>
              <a:rPr lang="en-CA" noProof="0"/>
              <a:t>Item 2</a:t>
            </a:r>
          </a:p>
          <a:p>
            <a:pPr lvl="2"/>
            <a:r>
              <a:rPr lang="en-CA" noProof="0"/>
              <a:t>Item 3</a:t>
            </a:r>
          </a:p>
          <a:p>
            <a:pPr lvl="3"/>
            <a:r>
              <a:rPr lang="en-CA" noProof="0"/>
              <a:t>Item 4</a:t>
            </a:r>
          </a:p>
          <a:p>
            <a:pPr lvl="4"/>
            <a:r>
              <a:rPr lang="en-CA" noProof="0"/>
              <a:t>Item 5</a:t>
            </a:r>
          </a:p>
          <a:p>
            <a:pPr marL="1608861" lvl="6" indent="-228531" algn="l" defTabSz="914126" rtl="0" eaLnBrk="1" latinLnBrk="0" hangingPunct="1">
              <a:lnSpc>
                <a:spcPct val="95000"/>
              </a:lnSpc>
              <a:spcBef>
                <a:spcPts val="600"/>
              </a:spcBef>
              <a:buClr>
                <a:schemeClr val="tx1"/>
              </a:buClr>
              <a:buSzPct val="115000"/>
              <a:buFont typeface="Arial" panose="020B0604020202020204" pitchFamily="34" charset="0"/>
              <a:buChar char="•"/>
            </a:pPr>
            <a:r>
              <a:rPr lang="en-CA" noProof="0"/>
              <a:t>Item 6</a:t>
            </a:r>
          </a:p>
          <a:p>
            <a:pPr lvl="6"/>
            <a:r>
              <a:rPr lang="en-CA" noProof="0"/>
              <a:t>Item 7</a:t>
            </a:r>
          </a:p>
          <a:p>
            <a:pPr lvl="7"/>
            <a:r>
              <a:rPr lang="en-CA" noProof="0"/>
              <a:t>Item 8</a:t>
            </a:r>
          </a:p>
          <a:p>
            <a:pPr lvl="8"/>
            <a:r>
              <a:rPr lang="en-CA" noProof="0"/>
              <a:t>Item 9</a:t>
            </a:r>
          </a:p>
        </p:txBody>
      </p:sp>
      <p:sp>
        <p:nvSpPr>
          <p:cNvPr id="12" name="Text Placeholder 8">
            <a:extLst>
              <a:ext uri="{FF2B5EF4-FFF2-40B4-BE49-F238E27FC236}">
                <a16:creationId xmlns:a16="http://schemas.microsoft.com/office/drawing/2014/main" id="{2507130D-B493-4337-BB0F-5DB874909A70}"/>
              </a:ext>
            </a:extLst>
          </p:cNvPr>
          <p:cNvSpPr>
            <a:spLocks noGrp="1"/>
          </p:cNvSpPr>
          <p:nvPr>
            <p:ph type="body" sz="quarter" idx="14" hasCustomPrompt="1"/>
          </p:nvPr>
        </p:nvSpPr>
        <p:spPr>
          <a:xfrm>
            <a:off x="5165219" y="1434189"/>
            <a:ext cx="4236689" cy="4594268"/>
          </a:xfrm>
        </p:spPr>
        <p:txBody>
          <a:bodyPr/>
          <a:lstStyle>
            <a:lvl1pPr>
              <a:defRPr/>
            </a:lvl1pPr>
            <a:lvl2pPr>
              <a:defRPr/>
            </a:lvl2pPr>
            <a:lvl3pPr>
              <a:defRPr/>
            </a:lvl3pPr>
            <a:lvl4pPr>
              <a:defRPr/>
            </a:lvl4pPr>
            <a:lvl5pPr marL="1608861" indent="-228531">
              <a:defRPr lang="en-US" sz="1400" kern="1200" dirty="0" smtClean="0">
                <a:solidFill>
                  <a:schemeClr val="tx1"/>
                </a:solidFill>
                <a:latin typeface="+mn-lt"/>
                <a:ea typeface="+mn-ea"/>
                <a:cs typeface="+mn-cs"/>
              </a:defRPr>
            </a:lvl5pPr>
            <a:lvl6pPr marL="1598133" indent="-228531">
              <a:buFont typeface="Arial" panose="020B0604020202020204" pitchFamily="34" charset="0"/>
              <a:buChar char="•"/>
              <a:defRPr sz="1400"/>
            </a:lvl6pPr>
            <a:lvl7pPr>
              <a:defRPr lang="en-US" sz="1400" kern="1200" dirty="0">
                <a:solidFill>
                  <a:schemeClr val="tx1"/>
                </a:solidFill>
                <a:latin typeface="+mn-lt"/>
                <a:ea typeface="+mn-ea"/>
                <a:cs typeface="+mn-cs"/>
              </a:defRPr>
            </a:lvl7pPr>
          </a:lstStyle>
          <a:p>
            <a:pPr lvl="0"/>
            <a:r>
              <a:rPr lang="en-CA" noProof="0"/>
              <a:t>Section headline or item 1</a:t>
            </a:r>
          </a:p>
          <a:p>
            <a:pPr lvl="1"/>
            <a:r>
              <a:rPr lang="en-CA" noProof="0"/>
              <a:t>Item 2</a:t>
            </a:r>
          </a:p>
          <a:p>
            <a:pPr lvl="2"/>
            <a:r>
              <a:rPr lang="en-CA" noProof="0"/>
              <a:t>Item 3</a:t>
            </a:r>
          </a:p>
          <a:p>
            <a:pPr lvl="3"/>
            <a:r>
              <a:rPr lang="en-CA" noProof="0"/>
              <a:t>Item 4</a:t>
            </a:r>
          </a:p>
          <a:p>
            <a:pPr lvl="4"/>
            <a:r>
              <a:rPr lang="en-CA" noProof="0"/>
              <a:t>Item 5</a:t>
            </a:r>
          </a:p>
          <a:p>
            <a:pPr marL="1608861" lvl="6" indent="-228531" algn="l" defTabSz="914126" rtl="0" eaLnBrk="1" latinLnBrk="0" hangingPunct="1">
              <a:lnSpc>
                <a:spcPct val="95000"/>
              </a:lnSpc>
              <a:spcBef>
                <a:spcPts val="600"/>
              </a:spcBef>
              <a:buClr>
                <a:schemeClr val="tx1"/>
              </a:buClr>
              <a:buSzPct val="115000"/>
              <a:buFont typeface="Arial" panose="020B0604020202020204" pitchFamily="34" charset="0"/>
              <a:buChar char="•"/>
            </a:pPr>
            <a:r>
              <a:rPr lang="en-CA" noProof="0"/>
              <a:t>Item 6</a:t>
            </a:r>
          </a:p>
          <a:p>
            <a:pPr lvl="6"/>
            <a:r>
              <a:rPr lang="en-CA" noProof="0"/>
              <a:t>Item 7</a:t>
            </a:r>
          </a:p>
          <a:p>
            <a:pPr lvl="7"/>
            <a:r>
              <a:rPr lang="en-CA" noProof="0"/>
              <a:t>Item 8</a:t>
            </a:r>
          </a:p>
          <a:p>
            <a:pPr lvl="8"/>
            <a:r>
              <a:rPr lang="en-CA" noProof="0"/>
              <a:t>Item 9</a:t>
            </a:r>
          </a:p>
        </p:txBody>
      </p:sp>
    </p:spTree>
    <p:extLst>
      <p:ext uri="{BB962C8B-B14F-4D97-AF65-F5344CB8AC3E}">
        <p14:creationId xmlns:p14="http://schemas.microsoft.com/office/powerpoint/2010/main" val="9652605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p:cSld name="Chapter 2">
    <p:bg>
      <p:bgPr>
        <a:solidFill>
          <a:schemeClr val="accent2"/>
        </a:solidFill>
        <a:effectLst/>
      </p:bgPr>
    </p:bg>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438912" y="780239"/>
            <a:ext cx="11280656" cy="4771958"/>
          </a:xfrm>
        </p:spPr>
        <p:txBody>
          <a:bodyPr anchor="ctr">
            <a:normAutofit/>
          </a:bodyPr>
          <a:lstStyle>
            <a:lvl1pPr>
              <a:defRPr sz="7198">
                <a:solidFill>
                  <a:schemeClr val="bg1"/>
                </a:solidFill>
              </a:defRPr>
            </a:lvl1pPr>
          </a:lstStyle>
          <a:p>
            <a:r>
              <a:rPr lang="en-US" noProof="0"/>
              <a:t>Chapter slide</a:t>
            </a:r>
          </a:p>
        </p:txBody>
      </p:sp>
      <p:sp>
        <p:nvSpPr>
          <p:cNvPr id="2" name="Date Placeholder 1"/>
          <p:cNvSpPr>
            <a:spLocks noGrp="1"/>
          </p:cNvSpPr>
          <p:nvPr>
            <p:ph type="dt" sz="half" idx="10"/>
          </p:nvPr>
        </p:nvSpPr>
        <p:spPr/>
        <p:txBody>
          <a:bodyPr/>
          <a:lstStyle>
            <a:lvl1pPr>
              <a:defRPr>
                <a:solidFill>
                  <a:schemeClr val="bg1"/>
                </a:solidFill>
              </a:defRPr>
            </a:lvl1pPr>
          </a:lstStyle>
          <a:p>
            <a:fld id="{C79A1B3F-25BA-4836-9E2E-2C87029441CA}" type="datetimeFigureOut">
              <a:rPr lang="en-US" smtClean="0"/>
              <a:t>9/14/2024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lvl1pPr>
              <a:defRPr>
                <a:solidFill>
                  <a:schemeClr val="bg1"/>
                </a:solidFill>
              </a:defRPr>
            </a:lvl1pPr>
          </a:lstStyle>
          <a:p>
            <a:fld id="{84BA88F4-DB50-4ACB-ADC7-8BBB6A043DE9}" type="slidenum">
              <a:rPr lang="en-US" smtClean="0"/>
              <a:t>‹#›</a:t>
            </a:fld>
            <a:endParaRPr lang="en-US"/>
          </a:p>
        </p:txBody>
      </p:sp>
      <p:pic>
        <p:nvPicPr>
          <p:cNvPr id="9" name="Graphic 8">
            <a:extLst>
              <a:ext uri="{FF2B5EF4-FFF2-40B4-BE49-F238E27FC236}">
                <a16:creationId xmlns:a16="http://schemas.microsoft.com/office/drawing/2014/main" id="{15420A8A-C6D7-4730-A682-12CFA1CA0046}"/>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t="16893" b="19384"/>
          <a:stretch/>
        </p:blipFill>
        <p:spPr bwMode="black">
          <a:xfrm>
            <a:off x="224387" y="6211343"/>
            <a:ext cx="1754718" cy="561677"/>
          </a:xfrm>
          <a:prstGeom prst="rect">
            <a:avLst/>
          </a:prstGeom>
        </p:spPr>
      </p:pic>
    </p:spTree>
    <p:extLst>
      <p:ext uri="{BB962C8B-B14F-4D97-AF65-F5344CB8AC3E}">
        <p14:creationId xmlns:p14="http://schemas.microsoft.com/office/powerpoint/2010/main" val="1768982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Chapter 3">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438912" y="780239"/>
            <a:ext cx="11280656" cy="4771958"/>
          </a:xfrm>
        </p:spPr>
        <p:txBody>
          <a:bodyPr anchor="ctr">
            <a:normAutofit/>
          </a:bodyPr>
          <a:lstStyle>
            <a:lvl1pPr>
              <a:defRPr sz="7198">
                <a:solidFill>
                  <a:schemeClr val="tx1"/>
                </a:solidFill>
              </a:defRPr>
            </a:lvl1pPr>
          </a:lstStyle>
          <a:p>
            <a:r>
              <a:rPr lang="en-US" noProof="0"/>
              <a:t>Chapter slide</a:t>
            </a:r>
          </a:p>
        </p:txBody>
      </p:sp>
      <p:sp>
        <p:nvSpPr>
          <p:cNvPr id="2" name="Date Placeholder 1"/>
          <p:cNvSpPr>
            <a:spLocks noGrp="1"/>
          </p:cNvSpPr>
          <p:nvPr>
            <p:ph type="dt" sz="half" idx="10"/>
          </p:nvPr>
        </p:nvSpPr>
        <p:spPr/>
        <p:txBody>
          <a:bodyPr/>
          <a:lstStyle>
            <a:lvl1pPr>
              <a:defRPr>
                <a:solidFill>
                  <a:schemeClr val="bg1"/>
                </a:solidFill>
              </a:defRPr>
            </a:lvl1pPr>
          </a:lstStyle>
          <a:p>
            <a:fld id="{C79A1B3F-25BA-4836-9E2E-2C87029441CA}" type="datetimeFigureOut">
              <a:rPr lang="en-US" smtClean="0"/>
              <a:t>9/14/2024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lvl1pPr>
              <a:defRPr>
                <a:solidFill>
                  <a:schemeClr val="tx1"/>
                </a:solidFill>
              </a:defRPr>
            </a:lvl1pPr>
          </a:lstStyle>
          <a:p>
            <a:fld id="{84BA88F4-DB50-4ACB-ADC7-8BBB6A043DE9}" type="slidenum">
              <a:rPr lang="en-US" smtClean="0"/>
              <a:t>‹#›</a:t>
            </a:fld>
            <a:endParaRPr lang="en-US"/>
          </a:p>
        </p:txBody>
      </p:sp>
    </p:spTree>
    <p:extLst>
      <p:ext uri="{BB962C8B-B14F-4D97-AF65-F5344CB8AC3E}">
        <p14:creationId xmlns:p14="http://schemas.microsoft.com/office/powerpoint/2010/main" val="6943665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6343" y="472438"/>
            <a:ext cx="11274553" cy="792167"/>
          </a:xfrm>
        </p:spPr>
        <p:txBody>
          <a:bodyPr/>
          <a:lstStyle/>
          <a:p>
            <a:r>
              <a:rPr lang="en-US" noProof="0"/>
              <a:t>Slide title</a:t>
            </a:r>
          </a:p>
        </p:txBody>
      </p:sp>
      <p:sp>
        <p:nvSpPr>
          <p:cNvPr id="3" name="Date Placeholder 2"/>
          <p:cNvSpPr>
            <a:spLocks noGrp="1"/>
          </p:cNvSpPr>
          <p:nvPr>
            <p:ph type="dt" sz="half" idx="10"/>
          </p:nvPr>
        </p:nvSpPr>
        <p:spPr/>
        <p:txBody>
          <a:bodyPr/>
          <a:lstStyle/>
          <a:p>
            <a:fld id="{C79A1B3F-25BA-4836-9E2E-2C87029441CA}" type="datetimeFigureOut">
              <a:rPr lang="en-US" smtClean="0"/>
              <a:t>9/14/2024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4BA88F4-DB50-4ACB-ADC7-8BBB6A043DE9}" type="slidenum">
              <a:rPr lang="en-US" smtClean="0"/>
              <a:t>‹#›</a:t>
            </a:fld>
            <a:endParaRPr lang="en-US"/>
          </a:p>
        </p:txBody>
      </p:sp>
    </p:spTree>
    <p:extLst>
      <p:ext uri="{BB962C8B-B14F-4D97-AF65-F5344CB8AC3E}">
        <p14:creationId xmlns:p14="http://schemas.microsoft.com/office/powerpoint/2010/main" val="1160419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Title only with sourc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6343" y="472438"/>
            <a:ext cx="11274553" cy="792167"/>
          </a:xfrm>
        </p:spPr>
        <p:txBody>
          <a:bodyPr/>
          <a:lstStyle/>
          <a:p>
            <a:r>
              <a:rPr lang="en-US" noProof="0"/>
              <a:t>Slide title</a:t>
            </a:r>
          </a:p>
        </p:txBody>
      </p:sp>
      <p:sp>
        <p:nvSpPr>
          <p:cNvPr id="3" name="Date Placeholder 2"/>
          <p:cNvSpPr>
            <a:spLocks noGrp="1"/>
          </p:cNvSpPr>
          <p:nvPr>
            <p:ph type="dt" sz="half" idx="10"/>
          </p:nvPr>
        </p:nvSpPr>
        <p:spPr/>
        <p:txBody>
          <a:bodyPr/>
          <a:lstStyle/>
          <a:p>
            <a:fld id="{C79A1B3F-25BA-4836-9E2E-2C87029441CA}" type="datetimeFigureOut">
              <a:rPr lang="en-US" smtClean="0"/>
              <a:t>9/14/2024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4BA88F4-DB50-4ACB-ADC7-8BBB6A043DE9}" type="slidenum">
              <a:rPr lang="en-US" smtClean="0"/>
              <a:t>‹#›</a:t>
            </a:fld>
            <a:endParaRPr lang="en-US"/>
          </a:p>
        </p:txBody>
      </p:sp>
      <p:sp>
        <p:nvSpPr>
          <p:cNvPr id="6" name="Text Placeholder 8">
            <a:extLst>
              <a:ext uri="{FF2B5EF4-FFF2-40B4-BE49-F238E27FC236}">
                <a16:creationId xmlns:a16="http://schemas.microsoft.com/office/drawing/2014/main" id="{CCA64D4B-F13B-4926-B9D7-FE0892242567}"/>
              </a:ext>
            </a:extLst>
          </p:cNvPr>
          <p:cNvSpPr>
            <a:spLocks noGrp="1"/>
          </p:cNvSpPr>
          <p:nvPr>
            <p:ph type="body" sz="quarter" idx="15" hasCustomPrompt="1"/>
          </p:nvPr>
        </p:nvSpPr>
        <p:spPr>
          <a:xfrm>
            <a:off x="2205301" y="6168125"/>
            <a:ext cx="8929103" cy="402451"/>
          </a:xfrm>
        </p:spPr>
        <p:txBody>
          <a:bodyPr anchor="b"/>
          <a:lstStyle>
            <a:lvl1pPr marL="0" indent="0">
              <a:lnSpc>
                <a:spcPct val="95000"/>
              </a:lnSpc>
              <a:spcBef>
                <a:spcPts val="0"/>
              </a:spcBef>
              <a:buNone/>
              <a:defRPr sz="800">
                <a:latin typeface="Arial" panose="020B0604020202020204" pitchFamily="34" charset="0"/>
              </a:defRPr>
            </a:lvl1pPr>
            <a:lvl2pPr marL="0" indent="0">
              <a:lnSpc>
                <a:spcPct val="95000"/>
              </a:lnSpc>
              <a:spcBef>
                <a:spcPts val="0"/>
              </a:spcBef>
              <a:buNone/>
              <a:defRPr sz="800">
                <a:latin typeface="Arial" panose="00000400000000000000" pitchFamily="2" charset="0"/>
              </a:defRPr>
            </a:lvl2pPr>
            <a:lvl3pPr marL="0" indent="0">
              <a:lnSpc>
                <a:spcPct val="95000"/>
              </a:lnSpc>
              <a:spcBef>
                <a:spcPts val="0"/>
              </a:spcBef>
              <a:buNone/>
              <a:defRPr sz="800">
                <a:latin typeface="Arial" panose="00000400000000000000" pitchFamily="2" charset="0"/>
              </a:defRPr>
            </a:lvl3pPr>
            <a:lvl4pPr marL="0" indent="0">
              <a:lnSpc>
                <a:spcPct val="95000"/>
              </a:lnSpc>
              <a:spcBef>
                <a:spcPts val="0"/>
              </a:spcBef>
              <a:buNone/>
              <a:defRPr sz="800">
                <a:latin typeface="Arial" panose="00000400000000000000" pitchFamily="2" charset="0"/>
              </a:defRPr>
            </a:lvl4pPr>
            <a:lvl5pPr marL="0" indent="0">
              <a:lnSpc>
                <a:spcPct val="95000"/>
              </a:lnSpc>
              <a:spcBef>
                <a:spcPts val="0"/>
              </a:spcBef>
              <a:buNone/>
              <a:defRPr sz="800">
                <a:latin typeface="Arial" panose="00000400000000000000" pitchFamily="2" charset="0"/>
              </a:defRPr>
            </a:lvl5pPr>
            <a:lvl6pPr marL="0" indent="0">
              <a:lnSpc>
                <a:spcPct val="95000"/>
              </a:lnSpc>
              <a:spcBef>
                <a:spcPts val="0"/>
              </a:spcBef>
              <a:buNone/>
              <a:defRPr sz="800">
                <a:latin typeface="Arial" panose="00000400000000000000" pitchFamily="2" charset="0"/>
              </a:defRPr>
            </a:lvl6pPr>
            <a:lvl7pPr marL="0" indent="0">
              <a:lnSpc>
                <a:spcPct val="95000"/>
              </a:lnSpc>
              <a:spcBef>
                <a:spcPts val="0"/>
              </a:spcBef>
              <a:buNone/>
              <a:defRPr sz="800">
                <a:latin typeface="Arial" panose="00000400000000000000" pitchFamily="2" charset="0"/>
              </a:defRPr>
            </a:lvl7pPr>
            <a:lvl8pPr marL="0" indent="0">
              <a:lnSpc>
                <a:spcPct val="95000"/>
              </a:lnSpc>
              <a:spcBef>
                <a:spcPts val="0"/>
              </a:spcBef>
              <a:buNone/>
              <a:defRPr sz="800">
                <a:latin typeface="Arial" panose="00000400000000000000" pitchFamily="2" charset="0"/>
              </a:defRPr>
            </a:lvl8pPr>
            <a:lvl9pPr marL="0" indent="0">
              <a:lnSpc>
                <a:spcPct val="95000"/>
              </a:lnSpc>
              <a:spcBef>
                <a:spcPts val="0"/>
              </a:spcBef>
              <a:buNone/>
              <a:defRPr sz="800">
                <a:latin typeface="Arial" panose="00000400000000000000" pitchFamily="2" charset="0"/>
              </a:defRPr>
            </a:lvl9pPr>
          </a:lstStyle>
          <a:p>
            <a:pPr lvl="0"/>
            <a:r>
              <a:rPr lang="en-US" sz="800" noProof="0">
                <a:latin typeface="Arial" panose="020B0303040401060103" pitchFamily="34" charset="0"/>
                <a:cs typeface="Arial" panose="020B0604020202020204" pitchFamily="34" charset="0"/>
              </a:rPr>
              <a:t>Source text should be Arial, size 8. </a:t>
            </a:r>
          </a:p>
        </p:txBody>
      </p:sp>
    </p:spTree>
    <p:extLst>
      <p:ext uri="{BB962C8B-B14F-4D97-AF65-F5344CB8AC3E}">
        <p14:creationId xmlns:p14="http://schemas.microsoft.com/office/powerpoint/2010/main" val="991062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466343" y="472438"/>
            <a:ext cx="11274553" cy="792167"/>
          </a:xfrm>
        </p:spPr>
        <p:txBody>
          <a:bodyPr/>
          <a:lstStyle/>
          <a:p>
            <a:r>
              <a:rPr lang="en-US" noProof="0"/>
              <a:t>Slide title</a:t>
            </a:r>
          </a:p>
        </p:txBody>
      </p:sp>
      <p:sp>
        <p:nvSpPr>
          <p:cNvPr id="3" name="Content Placeholder 2"/>
          <p:cNvSpPr>
            <a:spLocks noGrp="1"/>
          </p:cNvSpPr>
          <p:nvPr>
            <p:ph sz="half" idx="1" hasCustomPrompt="1"/>
          </p:nvPr>
        </p:nvSpPr>
        <p:spPr>
          <a:xfrm>
            <a:off x="455613" y="1434590"/>
            <a:ext cx="5551994" cy="4588045"/>
          </a:xfrm>
        </p:spPr>
        <p:txBody>
          <a:bodyPr>
            <a:noAutofit/>
          </a:bodyPr>
          <a:lstStyle>
            <a:lvl1pPr>
              <a:defRPr sz="1999" baseline="0">
                <a:latin typeface="+mn-lt"/>
              </a:defRPr>
            </a:lvl1pPr>
            <a:lvl2pPr>
              <a:defRPr sz="1799">
                <a:latin typeface="+mn-lt"/>
              </a:defRPr>
            </a:lvl2pPr>
            <a:lvl3pPr>
              <a:defRPr sz="1600">
                <a:latin typeface="+mn-lt"/>
              </a:defRPr>
            </a:lvl3pPr>
            <a:lvl4pPr>
              <a:defRPr sz="1400">
                <a:latin typeface="+mn-lt"/>
              </a:defRPr>
            </a:lvl4pPr>
            <a:lvl5pPr>
              <a:defRPr sz="1400">
                <a:latin typeface="+mn-lt"/>
              </a:defRPr>
            </a:lvl5pPr>
            <a:lvl6pPr>
              <a:defRPr sz="1400"/>
            </a:lvl6pPr>
            <a:lvl7pPr>
              <a:defRPr sz="1400"/>
            </a:lvl7pPr>
            <a:lvl8pPr>
              <a:defRPr sz="1400"/>
            </a:lvl8pPr>
            <a:lvl9pPr>
              <a:defRPr sz="1400"/>
            </a:lvl9pPr>
          </a:lstStyle>
          <a:p>
            <a:pPr lvl="0"/>
            <a:r>
              <a:rPr lang="en-US" noProof="0"/>
              <a:t>Click to add main bullet</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Content Placeholder 3"/>
          <p:cNvSpPr>
            <a:spLocks noGrp="1"/>
          </p:cNvSpPr>
          <p:nvPr>
            <p:ph sz="half" idx="2" hasCustomPrompt="1"/>
          </p:nvPr>
        </p:nvSpPr>
        <p:spPr>
          <a:xfrm>
            <a:off x="6188902" y="1434191"/>
            <a:ext cx="5551994" cy="4592404"/>
          </a:xfrm>
        </p:spPr>
        <p:txBody>
          <a:bodyPr>
            <a:noAutofit/>
          </a:bodyPr>
          <a:lstStyle>
            <a:lvl1pPr>
              <a:defRPr sz="1999" baseline="0">
                <a:latin typeface="+mn-lt"/>
              </a:defRPr>
            </a:lvl1pPr>
            <a:lvl2pPr>
              <a:defRPr sz="1799">
                <a:latin typeface="+mn-lt"/>
              </a:defRPr>
            </a:lvl2pPr>
            <a:lvl3pPr>
              <a:defRPr sz="1600">
                <a:latin typeface="+mn-lt"/>
              </a:defRPr>
            </a:lvl3pPr>
            <a:lvl4pPr>
              <a:defRPr sz="1400">
                <a:latin typeface="+mn-lt"/>
              </a:defRPr>
            </a:lvl4pPr>
            <a:lvl5pPr>
              <a:defRPr sz="1400">
                <a:latin typeface="+mn-lt"/>
              </a:defRPr>
            </a:lvl5pPr>
            <a:lvl6pPr>
              <a:defRPr sz="1400"/>
            </a:lvl6pPr>
            <a:lvl7pPr>
              <a:defRPr sz="1400"/>
            </a:lvl7pPr>
            <a:lvl8pPr>
              <a:defRPr sz="1400"/>
            </a:lvl8pPr>
            <a:lvl9pPr>
              <a:defRPr sz="1400"/>
            </a:lvl9pPr>
          </a:lstStyle>
          <a:p>
            <a:pPr lvl="0"/>
            <a:r>
              <a:rPr lang="en-US" noProof="0"/>
              <a:t>Click to add main bullet</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Date Placeholder 4"/>
          <p:cNvSpPr>
            <a:spLocks noGrp="1"/>
          </p:cNvSpPr>
          <p:nvPr>
            <p:ph type="dt" sz="half" idx="10"/>
          </p:nvPr>
        </p:nvSpPr>
        <p:spPr/>
        <p:txBody>
          <a:bodyPr/>
          <a:lstStyle/>
          <a:p>
            <a:fld id="{C79A1B3F-25BA-4836-9E2E-2C87029441CA}" type="datetimeFigureOut">
              <a:rPr lang="en-US" smtClean="0"/>
              <a:t>9/14/2024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4BA88F4-DB50-4ACB-ADC7-8BBB6A043DE9}" type="slidenum">
              <a:rPr lang="en-US" smtClean="0"/>
              <a:t>‹#›</a:t>
            </a:fld>
            <a:endParaRPr lang="en-US"/>
          </a:p>
        </p:txBody>
      </p:sp>
    </p:spTree>
    <p:extLst>
      <p:ext uri="{BB962C8B-B14F-4D97-AF65-F5344CB8AC3E}">
        <p14:creationId xmlns:p14="http://schemas.microsoft.com/office/powerpoint/2010/main" val="4032809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6343" y="472438"/>
            <a:ext cx="11274553" cy="792167"/>
          </a:xfrm>
        </p:spPr>
        <p:txBody>
          <a:bodyPr/>
          <a:lstStyle>
            <a:lvl1pPr>
              <a:defRPr/>
            </a:lvl1pPr>
          </a:lstStyle>
          <a:p>
            <a:r>
              <a:rPr lang="en-US" noProof="0"/>
              <a:t>Slide title</a:t>
            </a:r>
          </a:p>
        </p:txBody>
      </p:sp>
      <p:sp>
        <p:nvSpPr>
          <p:cNvPr id="3" name="Text Placeholder 2"/>
          <p:cNvSpPr>
            <a:spLocks noGrp="1"/>
          </p:cNvSpPr>
          <p:nvPr>
            <p:ph type="body" idx="1" hasCustomPrompt="1"/>
          </p:nvPr>
        </p:nvSpPr>
        <p:spPr>
          <a:xfrm>
            <a:off x="466342" y="1435608"/>
            <a:ext cx="5550410" cy="639762"/>
          </a:xfrm>
        </p:spPr>
        <p:txBody>
          <a:bodyPr anchor="t">
            <a:noAutofit/>
          </a:bodyPr>
          <a:lstStyle>
            <a:lvl1pPr marL="0" indent="0">
              <a:spcBef>
                <a:spcPts val="0"/>
              </a:spcBef>
              <a:buNone/>
              <a:defRPr sz="1999" b="1"/>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noProof="0"/>
              <a:t>Click to add heading</a:t>
            </a:r>
          </a:p>
        </p:txBody>
      </p:sp>
      <p:sp>
        <p:nvSpPr>
          <p:cNvPr id="4" name="Content Placeholder 3"/>
          <p:cNvSpPr>
            <a:spLocks noGrp="1"/>
          </p:cNvSpPr>
          <p:nvPr>
            <p:ph sz="half" idx="2" hasCustomPrompt="1"/>
          </p:nvPr>
        </p:nvSpPr>
        <p:spPr>
          <a:xfrm>
            <a:off x="466342" y="2126107"/>
            <a:ext cx="5550410" cy="3907225"/>
          </a:xfrm>
        </p:spPr>
        <p:txBody>
          <a:bodyPr>
            <a:noAutofit/>
          </a:bodyPr>
          <a:lstStyle>
            <a:lvl1pPr>
              <a:defRPr sz="1999">
                <a:latin typeface="+mn-lt"/>
              </a:defRPr>
            </a:lvl1pPr>
            <a:lvl2pPr>
              <a:defRPr sz="1799">
                <a:latin typeface="+mn-lt"/>
              </a:defRPr>
            </a:lvl2pPr>
            <a:lvl3pPr>
              <a:defRPr sz="1600">
                <a:latin typeface="+mn-lt"/>
              </a:defRPr>
            </a:lvl3pPr>
            <a:lvl4pPr>
              <a:defRPr sz="1400">
                <a:latin typeface="+mn-lt"/>
              </a:defRPr>
            </a:lvl4pPr>
            <a:lvl5pPr>
              <a:defRPr sz="1400">
                <a:latin typeface="+mn-lt"/>
              </a:defRPr>
            </a:lvl5pPr>
            <a:lvl6pPr>
              <a:defRPr sz="1400"/>
            </a:lvl6pPr>
            <a:lvl7pPr>
              <a:defRPr sz="1400"/>
            </a:lvl7pPr>
            <a:lvl8pPr>
              <a:defRPr sz="1400"/>
            </a:lvl8pPr>
            <a:lvl9pPr>
              <a:defRPr sz="1400"/>
            </a:lvl9pPr>
          </a:lstStyle>
          <a:p>
            <a:pPr lvl="0"/>
            <a:r>
              <a:rPr lang="en-US" noProof="0"/>
              <a:t>Click to add main bullet</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ext Placeholder 4"/>
          <p:cNvSpPr>
            <a:spLocks noGrp="1"/>
          </p:cNvSpPr>
          <p:nvPr>
            <p:ph type="body" sz="quarter" idx="3" hasCustomPrompt="1"/>
          </p:nvPr>
        </p:nvSpPr>
        <p:spPr>
          <a:xfrm>
            <a:off x="6181342" y="1435608"/>
            <a:ext cx="5550410" cy="639762"/>
          </a:xfrm>
        </p:spPr>
        <p:txBody>
          <a:bodyPr anchor="t">
            <a:noAutofit/>
          </a:bodyPr>
          <a:lstStyle>
            <a:lvl1pPr marL="0" indent="0">
              <a:spcBef>
                <a:spcPts val="0"/>
              </a:spcBef>
              <a:buNone/>
              <a:defRPr sz="1999" b="1"/>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noProof="0"/>
              <a:t>Click to add heading</a:t>
            </a:r>
          </a:p>
        </p:txBody>
      </p:sp>
      <p:sp>
        <p:nvSpPr>
          <p:cNvPr id="6" name="Content Placeholder 5"/>
          <p:cNvSpPr>
            <a:spLocks noGrp="1"/>
          </p:cNvSpPr>
          <p:nvPr>
            <p:ph sz="quarter" idx="4" hasCustomPrompt="1"/>
          </p:nvPr>
        </p:nvSpPr>
        <p:spPr>
          <a:xfrm>
            <a:off x="6181342" y="2126107"/>
            <a:ext cx="5550410" cy="3907225"/>
          </a:xfrm>
        </p:spPr>
        <p:txBody>
          <a:bodyPr>
            <a:noAutofit/>
          </a:bodyPr>
          <a:lstStyle>
            <a:lvl1pPr>
              <a:defRPr sz="1999">
                <a:latin typeface="+mn-lt"/>
              </a:defRPr>
            </a:lvl1pPr>
            <a:lvl2pPr>
              <a:defRPr sz="1799">
                <a:latin typeface="+mn-lt"/>
              </a:defRPr>
            </a:lvl2pPr>
            <a:lvl3pPr>
              <a:defRPr sz="1600">
                <a:latin typeface="+mn-lt"/>
              </a:defRPr>
            </a:lvl3pPr>
            <a:lvl4pPr>
              <a:defRPr sz="1400">
                <a:latin typeface="+mn-lt"/>
              </a:defRPr>
            </a:lvl4pPr>
            <a:lvl5pPr>
              <a:defRPr sz="1400">
                <a:latin typeface="+mn-lt"/>
              </a:defRPr>
            </a:lvl5pPr>
            <a:lvl6pPr>
              <a:defRPr sz="1400"/>
            </a:lvl6pPr>
            <a:lvl7pPr>
              <a:defRPr sz="1400"/>
            </a:lvl7pPr>
            <a:lvl8pPr>
              <a:defRPr sz="1400"/>
            </a:lvl8pPr>
            <a:lvl9pPr>
              <a:defRPr sz="1400"/>
            </a:lvl9pPr>
          </a:lstStyle>
          <a:p>
            <a:pPr lvl="0"/>
            <a:r>
              <a:rPr lang="en-US" noProof="0"/>
              <a:t>Click to add main bullet</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Date Placeholder 6"/>
          <p:cNvSpPr>
            <a:spLocks noGrp="1"/>
          </p:cNvSpPr>
          <p:nvPr>
            <p:ph type="dt" sz="half" idx="10"/>
          </p:nvPr>
        </p:nvSpPr>
        <p:spPr/>
        <p:txBody>
          <a:bodyPr/>
          <a:lstStyle/>
          <a:p>
            <a:fld id="{C79A1B3F-25BA-4836-9E2E-2C87029441CA}" type="datetimeFigureOut">
              <a:rPr lang="en-US" smtClean="0"/>
              <a:t>9/14/2024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4BA88F4-DB50-4ACB-ADC7-8BBB6A043DE9}" type="slidenum">
              <a:rPr lang="en-US" smtClean="0"/>
              <a:t>‹#›</a:t>
            </a:fld>
            <a:endParaRPr lang="en-US"/>
          </a:p>
        </p:txBody>
      </p:sp>
    </p:spTree>
    <p:extLst>
      <p:ext uri="{BB962C8B-B14F-4D97-AF65-F5344CB8AC3E}">
        <p14:creationId xmlns:p14="http://schemas.microsoft.com/office/powerpoint/2010/main" val="2165016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p:cSld name="One column with source">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0941A91C-8450-4F8B-8FBF-3E634ED3081E}"/>
              </a:ext>
            </a:extLst>
          </p:cNvPr>
          <p:cNvSpPr/>
          <p:nvPr/>
        </p:nvSpPr>
        <p:spPr bwMode="hidden">
          <a:xfrm>
            <a:off x="1" y="36"/>
            <a:ext cx="3120272" cy="685796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799"/>
          </a:p>
        </p:txBody>
      </p:sp>
      <p:sp>
        <p:nvSpPr>
          <p:cNvPr id="2" name="Title 1"/>
          <p:cNvSpPr>
            <a:spLocks noGrp="1"/>
          </p:cNvSpPr>
          <p:nvPr>
            <p:ph type="title" hasCustomPrompt="1"/>
          </p:nvPr>
        </p:nvSpPr>
        <p:spPr>
          <a:xfrm>
            <a:off x="466343" y="463845"/>
            <a:ext cx="2425329" cy="3401475"/>
          </a:xfrm>
        </p:spPr>
        <p:txBody>
          <a:bodyPr anchor="t">
            <a:noAutofit/>
          </a:bodyPr>
          <a:lstStyle>
            <a:lvl1pPr>
              <a:lnSpc>
                <a:spcPct val="95000"/>
              </a:lnSpc>
              <a:spcBef>
                <a:spcPts val="0"/>
              </a:spcBef>
              <a:defRPr sz="3199" baseline="0">
                <a:solidFill>
                  <a:schemeClr val="bg1"/>
                </a:solidFill>
              </a:defRPr>
            </a:lvl1pPr>
          </a:lstStyle>
          <a:p>
            <a:r>
              <a:rPr lang="en-US" noProof="0"/>
              <a:t>Title </a:t>
            </a:r>
            <a:br>
              <a:rPr lang="en-US" noProof="0"/>
            </a:br>
            <a:r>
              <a:rPr lang="en-US" noProof="0"/>
              <a:t>of slide</a:t>
            </a:r>
          </a:p>
        </p:txBody>
      </p:sp>
      <p:sp>
        <p:nvSpPr>
          <p:cNvPr id="4" name="Date Placeholder 3"/>
          <p:cNvSpPr>
            <a:spLocks noGrp="1"/>
          </p:cNvSpPr>
          <p:nvPr>
            <p:ph type="dt" sz="half" idx="10"/>
          </p:nvPr>
        </p:nvSpPr>
        <p:spPr>
          <a:xfrm>
            <a:off x="11740895" y="7010398"/>
            <a:ext cx="447930" cy="45720"/>
          </a:xfrm>
        </p:spPr>
        <p:txBody>
          <a:bodyPr/>
          <a:lstStyle/>
          <a:p>
            <a:fld id="{C79A1B3F-25BA-4836-9E2E-2C87029441CA}" type="datetimeFigureOut">
              <a:rPr lang="en-US" smtClean="0"/>
              <a:t>9/14/2024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1449994" y="6399283"/>
            <a:ext cx="283219" cy="175694"/>
          </a:xfrm>
        </p:spPr>
        <p:txBody>
          <a:bodyPr/>
          <a:lstStyle/>
          <a:p>
            <a:fld id="{84BA88F4-DB50-4ACB-ADC7-8BBB6A043DE9}" type="slidenum">
              <a:rPr lang="en-US" smtClean="0"/>
              <a:t>‹#›</a:t>
            </a:fld>
            <a:endParaRPr lang="en-US"/>
          </a:p>
        </p:txBody>
      </p:sp>
      <p:sp>
        <p:nvSpPr>
          <p:cNvPr id="16" name="Text Placeholder 8">
            <a:extLst>
              <a:ext uri="{FF2B5EF4-FFF2-40B4-BE49-F238E27FC236}">
                <a16:creationId xmlns:a16="http://schemas.microsoft.com/office/drawing/2014/main" id="{6484C2BD-24ED-45A0-81D7-5E2A0324D7A6}"/>
              </a:ext>
            </a:extLst>
          </p:cNvPr>
          <p:cNvSpPr>
            <a:spLocks noGrp="1"/>
          </p:cNvSpPr>
          <p:nvPr>
            <p:ph type="body" sz="quarter" idx="13" hasCustomPrompt="1"/>
          </p:nvPr>
        </p:nvSpPr>
        <p:spPr>
          <a:xfrm>
            <a:off x="3559179" y="6170282"/>
            <a:ext cx="7575224" cy="402451"/>
          </a:xfrm>
        </p:spPr>
        <p:txBody>
          <a:bodyPr anchor="b"/>
          <a:lstStyle>
            <a:lvl1pPr marL="0" indent="0">
              <a:lnSpc>
                <a:spcPct val="95000"/>
              </a:lnSpc>
              <a:spcBef>
                <a:spcPts val="0"/>
              </a:spcBef>
              <a:buNone/>
              <a:defRPr sz="800">
                <a:latin typeface="Arial" panose="020B0604020202020204" pitchFamily="34" charset="0"/>
              </a:defRPr>
            </a:lvl1pPr>
            <a:lvl2pPr marL="0" indent="0">
              <a:lnSpc>
                <a:spcPct val="95000"/>
              </a:lnSpc>
              <a:spcBef>
                <a:spcPts val="0"/>
              </a:spcBef>
              <a:buNone/>
              <a:defRPr sz="800">
                <a:latin typeface="Arial" panose="00000400000000000000" pitchFamily="2" charset="0"/>
              </a:defRPr>
            </a:lvl2pPr>
            <a:lvl3pPr marL="0" indent="0">
              <a:lnSpc>
                <a:spcPct val="95000"/>
              </a:lnSpc>
              <a:spcBef>
                <a:spcPts val="0"/>
              </a:spcBef>
              <a:buNone/>
              <a:defRPr sz="800">
                <a:latin typeface="Arial" panose="00000400000000000000" pitchFamily="2" charset="0"/>
              </a:defRPr>
            </a:lvl3pPr>
            <a:lvl4pPr marL="0" indent="0">
              <a:lnSpc>
                <a:spcPct val="95000"/>
              </a:lnSpc>
              <a:spcBef>
                <a:spcPts val="0"/>
              </a:spcBef>
              <a:buNone/>
              <a:defRPr sz="800">
                <a:latin typeface="Arial" panose="00000400000000000000" pitchFamily="2" charset="0"/>
              </a:defRPr>
            </a:lvl4pPr>
            <a:lvl5pPr marL="0" indent="0">
              <a:lnSpc>
                <a:spcPct val="95000"/>
              </a:lnSpc>
              <a:spcBef>
                <a:spcPts val="0"/>
              </a:spcBef>
              <a:buNone/>
              <a:defRPr sz="800">
                <a:latin typeface="Arial" panose="00000400000000000000" pitchFamily="2" charset="0"/>
              </a:defRPr>
            </a:lvl5pPr>
            <a:lvl6pPr marL="0" indent="0">
              <a:lnSpc>
                <a:spcPct val="95000"/>
              </a:lnSpc>
              <a:spcBef>
                <a:spcPts val="0"/>
              </a:spcBef>
              <a:buNone/>
              <a:defRPr sz="800">
                <a:latin typeface="Arial" panose="00000400000000000000" pitchFamily="2" charset="0"/>
              </a:defRPr>
            </a:lvl6pPr>
            <a:lvl7pPr marL="0" indent="0">
              <a:lnSpc>
                <a:spcPct val="95000"/>
              </a:lnSpc>
              <a:spcBef>
                <a:spcPts val="0"/>
              </a:spcBef>
              <a:buNone/>
              <a:defRPr sz="800">
                <a:latin typeface="Arial" panose="00000400000000000000" pitchFamily="2" charset="0"/>
              </a:defRPr>
            </a:lvl7pPr>
            <a:lvl8pPr marL="0" indent="0">
              <a:lnSpc>
                <a:spcPct val="95000"/>
              </a:lnSpc>
              <a:spcBef>
                <a:spcPts val="0"/>
              </a:spcBef>
              <a:buNone/>
              <a:defRPr sz="800">
                <a:latin typeface="Arial" panose="00000400000000000000" pitchFamily="2" charset="0"/>
              </a:defRPr>
            </a:lvl8pPr>
            <a:lvl9pPr marL="0" indent="0">
              <a:lnSpc>
                <a:spcPct val="95000"/>
              </a:lnSpc>
              <a:spcBef>
                <a:spcPts val="0"/>
              </a:spcBef>
              <a:buNone/>
              <a:defRPr sz="800">
                <a:latin typeface="Arial" panose="00000400000000000000" pitchFamily="2" charset="0"/>
              </a:defRPr>
            </a:lvl9pPr>
          </a:lstStyle>
          <a:p>
            <a:pPr lvl="0"/>
            <a:r>
              <a:rPr lang="en-US" sz="800" noProof="0">
                <a:latin typeface="Arial" panose="020B0303040401060103" pitchFamily="34" charset="0"/>
                <a:cs typeface="Arial" panose="020B0604020202020204" pitchFamily="34" charset="0"/>
              </a:rPr>
              <a:t>Source text should be Arial, size 8. </a:t>
            </a:r>
          </a:p>
        </p:txBody>
      </p:sp>
      <p:pic>
        <p:nvPicPr>
          <p:cNvPr id="9" name="Graphic 8">
            <a:extLst>
              <a:ext uri="{FF2B5EF4-FFF2-40B4-BE49-F238E27FC236}">
                <a16:creationId xmlns:a16="http://schemas.microsoft.com/office/drawing/2014/main" id="{82E2A02E-DC15-459A-A300-AFCC152D9714}"/>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t="16893" b="19384"/>
          <a:stretch/>
        </p:blipFill>
        <p:spPr bwMode="black">
          <a:xfrm>
            <a:off x="224387" y="6211343"/>
            <a:ext cx="1754718" cy="561677"/>
          </a:xfrm>
          <a:prstGeom prst="rect">
            <a:avLst/>
          </a:prstGeom>
        </p:spPr>
      </p:pic>
    </p:spTree>
    <p:extLst>
      <p:ext uri="{BB962C8B-B14F-4D97-AF65-F5344CB8AC3E}">
        <p14:creationId xmlns:p14="http://schemas.microsoft.com/office/powerpoint/2010/main" val="1742233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p:cSld name="One column with source 2">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0941A91C-8450-4F8B-8FBF-3E634ED3081E}"/>
              </a:ext>
            </a:extLst>
          </p:cNvPr>
          <p:cNvSpPr/>
          <p:nvPr/>
        </p:nvSpPr>
        <p:spPr bwMode="hidden">
          <a:xfrm>
            <a:off x="1" y="36"/>
            <a:ext cx="3120272" cy="685796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799"/>
          </a:p>
        </p:txBody>
      </p:sp>
      <p:sp>
        <p:nvSpPr>
          <p:cNvPr id="2" name="Title 1"/>
          <p:cNvSpPr>
            <a:spLocks noGrp="1"/>
          </p:cNvSpPr>
          <p:nvPr>
            <p:ph type="title" hasCustomPrompt="1"/>
          </p:nvPr>
        </p:nvSpPr>
        <p:spPr>
          <a:xfrm>
            <a:off x="466343" y="463845"/>
            <a:ext cx="2425329" cy="3401475"/>
          </a:xfrm>
        </p:spPr>
        <p:txBody>
          <a:bodyPr anchor="t">
            <a:noAutofit/>
          </a:bodyPr>
          <a:lstStyle>
            <a:lvl1pPr>
              <a:lnSpc>
                <a:spcPct val="95000"/>
              </a:lnSpc>
              <a:spcBef>
                <a:spcPts val="0"/>
              </a:spcBef>
              <a:defRPr sz="3199" baseline="0">
                <a:solidFill>
                  <a:schemeClr val="bg1"/>
                </a:solidFill>
              </a:defRPr>
            </a:lvl1pPr>
          </a:lstStyle>
          <a:p>
            <a:r>
              <a:rPr lang="en-US" noProof="0"/>
              <a:t>Title </a:t>
            </a:r>
            <a:br>
              <a:rPr lang="en-US" noProof="0"/>
            </a:br>
            <a:r>
              <a:rPr lang="en-US" noProof="0"/>
              <a:t>of slide</a:t>
            </a:r>
          </a:p>
        </p:txBody>
      </p:sp>
      <p:sp>
        <p:nvSpPr>
          <p:cNvPr id="4" name="Date Placeholder 3"/>
          <p:cNvSpPr>
            <a:spLocks noGrp="1"/>
          </p:cNvSpPr>
          <p:nvPr>
            <p:ph type="dt" sz="half" idx="10"/>
          </p:nvPr>
        </p:nvSpPr>
        <p:spPr>
          <a:xfrm>
            <a:off x="11740895" y="7010398"/>
            <a:ext cx="447930" cy="45720"/>
          </a:xfrm>
        </p:spPr>
        <p:txBody>
          <a:bodyPr/>
          <a:lstStyle/>
          <a:p>
            <a:fld id="{C79A1B3F-25BA-4836-9E2E-2C87029441CA}" type="datetimeFigureOut">
              <a:rPr lang="en-US" smtClean="0"/>
              <a:t>9/14/2024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1449994" y="6399283"/>
            <a:ext cx="283219" cy="175694"/>
          </a:xfrm>
        </p:spPr>
        <p:txBody>
          <a:bodyPr/>
          <a:lstStyle/>
          <a:p>
            <a:fld id="{84BA88F4-DB50-4ACB-ADC7-8BBB6A043DE9}" type="slidenum">
              <a:rPr lang="en-US" smtClean="0"/>
              <a:t>‹#›</a:t>
            </a:fld>
            <a:endParaRPr lang="en-US"/>
          </a:p>
        </p:txBody>
      </p:sp>
      <p:sp>
        <p:nvSpPr>
          <p:cNvPr id="16" name="Text Placeholder 8">
            <a:extLst>
              <a:ext uri="{FF2B5EF4-FFF2-40B4-BE49-F238E27FC236}">
                <a16:creationId xmlns:a16="http://schemas.microsoft.com/office/drawing/2014/main" id="{6484C2BD-24ED-45A0-81D7-5E2A0324D7A6}"/>
              </a:ext>
            </a:extLst>
          </p:cNvPr>
          <p:cNvSpPr>
            <a:spLocks noGrp="1"/>
          </p:cNvSpPr>
          <p:nvPr>
            <p:ph type="body" sz="quarter" idx="13" hasCustomPrompt="1"/>
          </p:nvPr>
        </p:nvSpPr>
        <p:spPr>
          <a:xfrm>
            <a:off x="3559179" y="6170282"/>
            <a:ext cx="7575224" cy="402451"/>
          </a:xfrm>
        </p:spPr>
        <p:txBody>
          <a:bodyPr anchor="b"/>
          <a:lstStyle>
            <a:lvl1pPr marL="0" indent="0">
              <a:lnSpc>
                <a:spcPct val="95000"/>
              </a:lnSpc>
              <a:spcBef>
                <a:spcPts val="0"/>
              </a:spcBef>
              <a:buNone/>
              <a:defRPr sz="800">
                <a:latin typeface="Arial" panose="020B0604020202020204" pitchFamily="34" charset="0"/>
              </a:defRPr>
            </a:lvl1pPr>
            <a:lvl2pPr marL="0" indent="0">
              <a:lnSpc>
                <a:spcPct val="95000"/>
              </a:lnSpc>
              <a:spcBef>
                <a:spcPts val="0"/>
              </a:spcBef>
              <a:buNone/>
              <a:defRPr sz="800">
                <a:latin typeface="Arial" panose="00000400000000000000" pitchFamily="2" charset="0"/>
              </a:defRPr>
            </a:lvl2pPr>
            <a:lvl3pPr marL="0" indent="0">
              <a:lnSpc>
                <a:spcPct val="95000"/>
              </a:lnSpc>
              <a:spcBef>
                <a:spcPts val="0"/>
              </a:spcBef>
              <a:buNone/>
              <a:defRPr sz="800">
                <a:latin typeface="Arial" panose="00000400000000000000" pitchFamily="2" charset="0"/>
              </a:defRPr>
            </a:lvl3pPr>
            <a:lvl4pPr marL="0" indent="0">
              <a:lnSpc>
                <a:spcPct val="95000"/>
              </a:lnSpc>
              <a:spcBef>
                <a:spcPts val="0"/>
              </a:spcBef>
              <a:buNone/>
              <a:defRPr sz="800">
                <a:latin typeface="Arial" panose="00000400000000000000" pitchFamily="2" charset="0"/>
              </a:defRPr>
            </a:lvl4pPr>
            <a:lvl5pPr marL="0" indent="0">
              <a:lnSpc>
                <a:spcPct val="95000"/>
              </a:lnSpc>
              <a:spcBef>
                <a:spcPts val="0"/>
              </a:spcBef>
              <a:buNone/>
              <a:defRPr sz="800">
                <a:latin typeface="Arial" panose="00000400000000000000" pitchFamily="2" charset="0"/>
              </a:defRPr>
            </a:lvl5pPr>
            <a:lvl6pPr marL="0" indent="0">
              <a:lnSpc>
                <a:spcPct val="95000"/>
              </a:lnSpc>
              <a:spcBef>
                <a:spcPts val="0"/>
              </a:spcBef>
              <a:buNone/>
              <a:defRPr sz="800">
                <a:latin typeface="Arial" panose="00000400000000000000" pitchFamily="2" charset="0"/>
              </a:defRPr>
            </a:lvl6pPr>
            <a:lvl7pPr marL="0" indent="0">
              <a:lnSpc>
                <a:spcPct val="95000"/>
              </a:lnSpc>
              <a:spcBef>
                <a:spcPts val="0"/>
              </a:spcBef>
              <a:buNone/>
              <a:defRPr sz="800">
                <a:latin typeface="Arial" panose="00000400000000000000" pitchFamily="2" charset="0"/>
              </a:defRPr>
            </a:lvl7pPr>
            <a:lvl8pPr marL="0" indent="0">
              <a:lnSpc>
                <a:spcPct val="95000"/>
              </a:lnSpc>
              <a:spcBef>
                <a:spcPts val="0"/>
              </a:spcBef>
              <a:buNone/>
              <a:defRPr sz="800">
                <a:latin typeface="Arial" panose="00000400000000000000" pitchFamily="2" charset="0"/>
              </a:defRPr>
            </a:lvl8pPr>
            <a:lvl9pPr marL="0" indent="0">
              <a:lnSpc>
                <a:spcPct val="95000"/>
              </a:lnSpc>
              <a:spcBef>
                <a:spcPts val="0"/>
              </a:spcBef>
              <a:buNone/>
              <a:defRPr sz="800">
                <a:latin typeface="Arial" panose="00000400000000000000" pitchFamily="2" charset="0"/>
              </a:defRPr>
            </a:lvl9pPr>
          </a:lstStyle>
          <a:p>
            <a:pPr lvl="0"/>
            <a:r>
              <a:rPr lang="en-US" sz="800" noProof="0">
                <a:latin typeface="Arial" panose="020B0303040401060103" pitchFamily="34" charset="0"/>
                <a:cs typeface="Arial" panose="020B0604020202020204" pitchFamily="34" charset="0"/>
              </a:rPr>
              <a:t>Source text should be Arial, size 8. </a:t>
            </a:r>
          </a:p>
        </p:txBody>
      </p:sp>
      <p:pic>
        <p:nvPicPr>
          <p:cNvPr id="9" name="Graphic 8">
            <a:extLst>
              <a:ext uri="{FF2B5EF4-FFF2-40B4-BE49-F238E27FC236}">
                <a16:creationId xmlns:a16="http://schemas.microsoft.com/office/drawing/2014/main" id="{B6909AC0-79F7-4FBB-9CFE-C96C89D40697}"/>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t="16893" b="19384"/>
          <a:stretch/>
        </p:blipFill>
        <p:spPr bwMode="black">
          <a:xfrm>
            <a:off x="224387" y="6211343"/>
            <a:ext cx="1754718" cy="561677"/>
          </a:xfrm>
          <a:prstGeom prst="rect">
            <a:avLst/>
          </a:prstGeom>
        </p:spPr>
      </p:pic>
    </p:spTree>
    <p:extLst>
      <p:ext uri="{BB962C8B-B14F-4D97-AF65-F5344CB8AC3E}">
        <p14:creationId xmlns:p14="http://schemas.microsoft.com/office/powerpoint/2010/main" val="1655769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p:cSld name="Two column with source">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0941A91C-8450-4F8B-8FBF-3E634ED3081E}"/>
              </a:ext>
            </a:extLst>
          </p:cNvPr>
          <p:cNvSpPr/>
          <p:nvPr/>
        </p:nvSpPr>
        <p:spPr bwMode="hidden">
          <a:xfrm>
            <a:off x="1" y="36"/>
            <a:ext cx="3120272" cy="685796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799"/>
          </a:p>
        </p:txBody>
      </p:sp>
      <p:sp>
        <p:nvSpPr>
          <p:cNvPr id="20" name="Text Placeholder 19">
            <a:extLst>
              <a:ext uri="{FF2B5EF4-FFF2-40B4-BE49-F238E27FC236}">
                <a16:creationId xmlns:a16="http://schemas.microsoft.com/office/drawing/2014/main" id="{0AF97CD5-66AE-4EDA-8D23-A23D9D49A5AA}"/>
              </a:ext>
            </a:extLst>
          </p:cNvPr>
          <p:cNvSpPr>
            <a:spLocks noGrp="1"/>
          </p:cNvSpPr>
          <p:nvPr>
            <p:ph type="body" sz="quarter" idx="15" hasCustomPrompt="1"/>
          </p:nvPr>
        </p:nvSpPr>
        <p:spPr>
          <a:xfrm>
            <a:off x="3559180" y="475488"/>
            <a:ext cx="8165784" cy="792162"/>
          </a:xfrm>
        </p:spPr>
        <p:txBody>
          <a:bodyPr anchor="t"/>
          <a:lstStyle>
            <a:lvl1pPr marL="0" indent="0">
              <a:lnSpc>
                <a:spcPct val="95000"/>
              </a:lnSpc>
              <a:spcBef>
                <a:spcPts val="0"/>
              </a:spcBef>
              <a:buNone/>
              <a:defRPr sz="2399" b="0">
                <a:solidFill>
                  <a:schemeClr val="tx1"/>
                </a:solidFill>
                <a:latin typeface="+mj-lt"/>
              </a:defRPr>
            </a:lvl1pPr>
            <a:lvl2pPr marL="338227" indent="0">
              <a:buNone/>
              <a:defRPr/>
            </a:lvl2pPr>
            <a:lvl3pPr marL="685594" indent="0">
              <a:buNone/>
              <a:defRPr/>
            </a:lvl3pPr>
            <a:lvl4pPr marL="1014680" indent="0">
              <a:buNone/>
              <a:defRPr/>
            </a:lvl4pPr>
            <a:lvl5pPr marL="1380330" indent="0">
              <a:buNone/>
              <a:defRPr/>
            </a:lvl5pPr>
          </a:lstStyle>
          <a:p>
            <a:pPr lvl="0"/>
            <a:r>
              <a:rPr lang="en-US" noProof="0"/>
              <a:t>Title here</a:t>
            </a:r>
          </a:p>
        </p:txBody>
      </p:sp>
      <p:sp>
        <p:nvSpPr>
          <p:cNvPr id="2" name="Title 1"/>
          <p:cNvSpPr>
            <a:spLocks noGrp="1"/>
          </p:cNvSpPr>
          <p:nvPr>
            <p:ph type="title" hasCustomPrompt="1"/>
          </p:nvPr>
        </p:nvSpPr>
        <p:spPr>
          <a:xfrm>
            <a:off x="466343" y="463845"/>
            <a:ext cx="2425329" cy="3401475"/>
          </a:xfrm>
        </p:spPr>
        <p:txBody>
          <a:bodyPr anchor="t">
            <a:noAutofit/>
          </a:bodyPr>
          <a:lstStyle>
            <a:lvl1pPr>
              <a:lnSpc>
                <a:spcPct val="95000"/>
              </a:lnSpc>
              <a:spcBef>
                <a:spcPts val="0"/>
              </a:spcBef>
              <a:defRPr sz="3199" baseline="0">
                <a:solidFill>
                  <a:schemeClr val="bg1"/>
                </a:solidFill>
              </a:defRPr>
            </a:lvl1pPr>
          </a:lstStyle>
          <a:p>
            <a:r>
              <a:rPr lang="en-US" noProof="0"/>
              <a:t>Title </a:t>
            </a:r>
            <a:br>
              <a:rPr lang="en-US" noProof="0"/>
            </a:br>
            <a:r>
              <a:rPr lang="en-US" noProof="0"/>
              <a:t>of slide</a:t>
            </a:r>
          </a:p>
        </p:txBody>
      </p:sp>
      <p:sp>
        <p:nvSpPr>
          <p:cNvPr id="4" name="Date Placeholder 3"/>
          <p:cNvSpPr>
            <a:spLocks noGrp="1"/>
          </p:cNvSpPr>
          <p:nvPr>
            <p:ph type="dt" sz="half" idx="10"/>
          </p:nvPr>
        </p:nvSpPr>
        <p:spPr>
          <a:xfrm>
            <a:off x="11740895" y="7010398"/>
            <a:ext cx="447930" cy="45720"/>
          </a:xfrm>
        </p:spPr>
        <p:txBody>
          <a:bodyPr/>
          <a:lstStyle/>
          <a:p>
            <a:fld id="{C79A1B3F-25BA-4836-9E2E-2C87029441CA}" type="datetimeFigureOut">
              <a:rPr lang="en-US" smtClean="0"/>
              <a:t>9/14/2024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1449994" y="6399283"/>
            <a:ext cx="283219" cy="175694"/>
          </a:xfrm>
        </p:spPr>
        <p:txBody>
          <a:bodyPr/>
          <a:lstStyle/>
          <a:p>
            <a:fld id="{84BA88F4-DB50-4ACB-ADC7-8BBB6A043DE9}" type="slidenum">
              <a:rPr lang="en-US" smtClean="0"/>
              <a:t>‹#›</a:t>
            </a:fld>
            <a:endParaRPr lang="en-US"/>
          </a:p>
        </p:txBody>
      </p:sp>
      <p:sp>
        <p:nvSpPr>
          <p:cNvPr id="16" name="Text Placeholder 8">
            <a:extLst>
              <a:ext uri="{FF2B5EF4-FFF2-40B4-BE49-F238E27FC236}">
                <a16:creationId xmlns:a16="http://schemas.microsoft.com/office/drawing/2014/main" id="{6484C2BD-24ED-45A0-81D7-5E2A0324D7A6}"/>
              </a:ext>
            </a:extLst>
          </p:cNvPr>
          <p:cNvSpPr>
            <a:spLocks noGrp="1"/>
          </p:cNvSpPr>
          <p:nvPr>
            <p:ph type="body" sz="quarter" idx="13" hasCustomPrompt="1"/>
          </p:nvPr>
        </p:nvSpPr>
        <p:spPr>
          <a:xfrm>
            <a:off x="3559179" y="6170282"/>
            <a:ext cx="7575224" cy="402451"/>
          </a:xfrm>
        </p:spPr>
        <p:txBody>
          <a:bodyPr anchor="b"/>
          <a:lstStyle>
            <a:lvl1pPr marL="0" indent="0">
              <a:lnSpc>
                <a:spcPct val="95000"/>
              </a:lnSpc>
              <a:spcBef>
                <a:spcPts val="0"/>
              </a:spcBef>
              <a:buNone/>
              <a:defRPr sz="800">
                <a:latin typeface="Arial" panose="020B0604020202020204" pitchFamily="34" charset="0"/>
              </a:defRPr>
            </a:lvl1pPr>
            <a:lvl2pPr marL="0" indent="0">
              <a:lnSpc>
                <a:spcPct val="95000"/>
              </a:lnSpc>
              <a:spcBef>
                <a:spcPts val="0"/>
              </a:spcBef>
              <a:buNone/>
              <a:defRPr sz="800">
                <a:latin typeface="Arial" panose="00000400000000000000" pitchFamily="2" charset="0"/>
              </a:defRPr>
            </a:lvl2pPr>
            <a:lvl3pPr marL="0" indent="0">
              <a:lnSpc>
                <a:spcPct val="95000"/>
              </a:lnSpc>
              <a:spcBef>
                <a:spcPts val="0"/>
              </a:spcBef>
              <a:buNone/>
              <a:defRPr sz="800">
                <a:latin typeface="Arial" panose="00000400000000000000" pitchFamily="2" charset="0"/>
              </a:defRPr>
            </a:lvl3pPr>
            <a:lvl4pPr marL="0" indent="0">
              <a:lnSpc>
                <a:spcPct val="95000"/>
              </a:lnSpc>
              <a:spcBef>
                <a:spcPts val="0"/>
              </a:spcBef>
              <a:buNone/>
              <a:defRPr sz="800">
                <a:latin typeface="Arial" panose="00000400000000000000" pitchFamily="2" charset="0"/>
              </a:defRPr>
            </a:lvl4pPr>
            <a:lvl5pPr marL="0" indent="0">
              <a:lnSpc>
                <a:spcPct val="95000"/>
              </a:lnSpc>
              <a:spcBef>
                <a:spcPts val="0"/>
              </a:spcBef>
              <a:buNone/>
              <a:defRPr sz="800">
                <a:latin typeface="Arial" panose="00000400000000000000" pitchFamily="2" charset="0"/>
              </a:defRPr>
            </a:lvl5pPr>
            <a:lvl6pPr marL="0" indent="0">
              <a:lnSpc>
                <a:spcPct val="95000"/>
              </a:lnSpc>
              <a:spcBef>
                <a:spcPts val="0"/>
              </a:spcBef>
              <a:buNone/>
              <a:defRPr sz="800">
                <a:latin typeface="Arial" panose="00000400000000000000" pitchFamily="2" charset="0"/>
              </a:defRPr>
            </a:lvl6pPr>
            <a:lvl7pPr marL="0" indent="0">
              <a:lnSpc>
                <a:spcPct val="95000"/>
              </a:lnSpc>
              <a:spcBef>
                <a:spcPts val="0"/>
              </a:spcBef>
              <a:buNone/>
              <a:defRPr sz="800">
                <a:latin typeface="Arial" panose="00000400000000000000" pitchFamily="2" charset="0"/>
              </a:defRPr>
            </a:lvl7pPr>
            <a:lvl8pPr marL="0" indent="0">
              <a:lnSpc>
                <a:spcPct val="95000"/>
              </a:lnSpc>
              <a:spcBef>
                <a:spcPts val="0"/>
              </a:spcBef>
              <a:buNone/>
              <a:defRPr sz="800">
                <a:latin typeface="Arial" panose="00000400000000000000" pitchFamily="2" charset="0"/>
              </a:defRPr>
            </a:lvl8pPr>
            <a:lvl9pPr marL="0" indent="0">
              <a:lnSpc>
                <a:spcPct val="95000"/>
              </a:lnSpc>
              <a:spcBef>
                <a:spcPts val="0"/>
              </a:spcBef>
              <a:buNone/>
              <a:defRPr sz="800">
                <a:latin typeface="Arial" panose="00000400000000000000" pitchFamily="2" charset="0"/>
              </a:defRPr>
            </a:lvl9pPr>
          </a:lstStyle>
          <a:p>
            <a:pPr lvl="0"/>
            <a:r>
              <a:rPr lang="en-US" sz="800" noProof="0">
                <a:latin typeface="Arial" panose="020B0303040401060103" pitchFamily="34" charset="0"/>
                <a:cs typeface="Arial" panose="020B0604020202020204" pitchFamily="34" charset="0"/>
              </a:rPr>
              <a:t>Source text should be Arial, size 8. </a:t>
            </a:r>
          </a:p>
        </p:txBody>
      </p:sp>
      <p:sp>
        <p:nvSpPr>
          <p:cNvPr id="15" name="Content Placeholder 2">
            <a:extLst>
              <a:ext uri="{FF2B5EF4-FFF2-40B4-BE49-F238E27FC236}">
                <a16:creationId xmlns:a16="http://schemas.microsoft.com/office/drawing/2014/main" id="{038F0D64-3A18-458E-9DB0-82116D7EB002}"/>
              </a:ext>
            </a:extLst>
          </p:cNvPr>
          <p:cNvSpPr>
            <a:spLocks noGrp="1"/>
          </p:cNvSpPr>
          <p:nvPr>
            <p:ph idx="1" hasCustomPrompt="1"/>
          </p:nvPr>
        </p:nvSpPr>
        <p:spPr>
          <a:xfrm>
            <a:off x="3559180" y="1434190"/>
            <a:ext cx="8163303" cy="4584842"/>
          </a:xfrm>
        </p:spPr>
        <p:txBody>
          <a:bodyPr/>
          <a:lstStyle>
            <a:lvl1pPr>
              <a:defRPr/>
            </a:lvl1pPr>
          </a:lstStyle>
          <a:p>
            <a:pPr lvl="0"/>
            <a:r>
              <a:rPr lang="en-US" noProof="0"/>
              <a:t>Click to add main bullet</a:t>
            </a:r>
          </a:p>
          <a:p>
            <a:pPr lvl="1"/>
            <a:r>
              <a:rPr lang="en-US" noProof="0"/>
              <a:t>Second level</a:t>
            </a:r>
          </a:p>
          <a:p>
            <a:pPr lvl="2"/>
            <a:r>
              <a:rPr lang="en-US" noProof="0"/>
              <a:t>Third level</a:t>
            </a:r>
          </a:p>
          <a:p>
            <a:pPr lvl="3"/>
            <a:r>
              <a:rPr lang="en-US" noProof="0"/>
              <a:t>Fourth level</a:t>
            </a:r>
          </a:p>
          <a:p>
            <a:pPr lvl="4"/>
            <a:r>
              <a:rPr lang="en-US" noProof="0"/>
              <a:t>Fifth level</a:t>
            </a:r>
          </a:p>
        </p:txBody>
      </p:sp>
      <p:pic>
        <p:nvPicPr>
          <p:cNvPr id="11" name="Graphic 10">
            <a:extLst>
              <a:ext uri="{FF2B5EF4-FFF2-40B4-BE49-F238E27FC236}">
                <a16:creationId xmlns:a16="http://schemas.microsoft.com/office/drawing/2014/main" id="{BE824D8B-D089-420C-891B-CD08900B7433}"/>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t="16893" b="19384"/>
          <a:stretch/>
        </p:blipFill>
        <p:spPr bwMode="black">
          <a:xfrm>
            <a:off x="224387" y="6211343"/>
            <a:ext cx="1754718" cy="561677"/>
          </a:xfrm>
          <a:prstGeom prst="rect">
            <a:avLst/>
          </a:prstGeom>
        </p:spPr>
      </p:pic>
      <p:sp>
        <p:nvSpPr>
          <p:cNvPr id="12" name="Rectangle 11">
            <a:extLst>
              <a:ext uri="{FF2B5EF4-FFF2-40B4-BE49-F238E27FC236}">
                <a16:creationId xmlns:a16="http://schemas.microsoft.com/office/drawing/2014/main" id="{08890485-39C9-4277-AEF9-377A05BAA70A}"/>
              </a:ext>
            </a:extLst>
          </p:cNvPr>
          <p:cNvSpPr/>
          <p:nvPr/>
        </p:nvSpPr>
        <p:spPr bwMode="hidden">
          <a:xfrm>
            <a:off x="1" y="0"/>
            <a:ext cx="3120272" cy="685796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799"/>
          </a:p>
        </p:txBody>
      </p:sp>
      <p:pic>
        <p:nvPicPr>
          <p:cNvPr id="13" name="Graphic 12">
            <a:extLst>
              <a:ext uri="{FF2B5EF4-FFF2-40B4-BE49-F238E27FC236}">
                <a16:creationId xmlns:a16="http://schemas.microsoft.com/office/drawing/2014/main" id="{0422A329-99FD-4CCF-B016-65A7BA98510F}"/>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t="16893" b="19384"/>
          <a:stretch/>
        </p:blipFill>
        <p:spPr bwMode="black">
          <a:xfrm>
            <a:off x="224387" y="6208151"/>
            <a:ext cx="1776548" cy="568665"/>
          </a:xfrm>
          <a:prstGeom prst="rect">
            <a:avLst/>
          </a:prstGeom>
        </p:spPr>
      </p:pic>
    </p:spTree>
    <p:extLst>
      <p:ext uri="{BB962C8B-B14F-4D97-AF65-F5344CB8AC3E}">
        <p14:creationId xmlns:p14="http://schemas.microsoft.com/office/powerpoint/2010/main" val="26143488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p:cSld name="Three column with source">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0941A91C-8450-4F8B-8FBF-3E634ED3081E}"/>
              </a:ext>
            </a:extLst>
          </p:cNvPr>
          <p:cNvSpPr/>
          <p:nvPr/>
        </p:nvSpPr>
        <p:spPr bwMode="hidden">
          <a:xfrm>
            <a:off x="1" y="36"/>
            <a:ext cx="3120272" cy="685796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1799"/>
          </a:p>
        </p:txBody>
      </p:sp>
      <p:sp>
        <p:nvSpPr>
          <p:cNvPr id="20" name="Text Placeholder 19">
            <a:extLst>
              <a:ext uri="{FF2B5EF4-FFF2-40B4-BE49-F238E27FC236}">
                <a16:creationId xmlns:a16="http://schemas.microsoft.com/office/drawing/2014/main" id="{0AF97CD5-66AE-4EDA-8D23-A23D9D49A5AA}"/>
              </a:ext>
            </a:extLst>
          </p:cNvPr>
          <p:cNvSpPr>
            <a:spLocks noGrp="1"/>
          </p:cNvSpPr>
          <p:nvPr>
            <p:ph type="body" sz="quarter" idx="15" hasCustomPrompt="1"/>
          </p:nvPr>
        </p:nvSpPr>
        <p:spPr>
          <a:xfrm>
            <a:off x="3559180" y="475488"/>
            <a:ext cx="2463800" cy="792162"/>
          </a:xfrm>
        </p:spPr>
        <p:txBody>
          <a:bodyPr anchor="t"/>
          <a:lstStyle>
            <a:lvl1pPr marL="0" indent="0">
              <a:lnSpc>
                <a:spcPct val="95000"/>
              </a:lnSpc>
              <a:spcBef>
                <a:spcPts val="0"/>
              </a:spcBef>
              <a:buNone/>
              <a:defRPr sz="2399" b="0">
                <a:solidFill>
                  <a:schemeClr val="tx1"/>
                </a:solidFill>
                <a:latin typeface="+mj-lt"/>
              </a:defRPr>
            </a:lvl1pPr>
            <a:lvl2pPr marL="338227" indent="0">
              <a:buNone/>
              <a:defRPr/>
            </a:lvl2pPr>
            <a:lvl3pPr marL="685594" indent="0">
              <a:buNone/>
              <a:defRPr/>
            </a:lvl3pPr>
            <a:lvl4pPr marL="1014680" indent="0">
              <a:buNone/>
              <a:defRPr/>
            </a:lvl4pPr>
            <a:lvl5pPr marL="1380330" indent="0">
              <a:buNone/>
              <a:defRPr/>
            </a:lvl5pPr>
          </a:lstStyle>
          <a:p>
            <a:pPr lvl="0"/>
            <a:r>
              <a:rPr lang="en-US" noProof="0"/>
              <a:t>Title here</a:t>
            </a:r>
          </a:p>
        </p:txBody>
      </p:sp>
      <p:sp>
        <p:nvSpPr>
          <p:cNvPr id="2" name="Title 1"/>
          <p:cNvSpPr>
            <a:spLocks noGrp="1"/>
          </p:cNvSpPr>
          <p:nvPr>
            <p:ph type="title" hasCustomPrompt="1"/>
          </p:nvPr>
        </p:nvSpPr>
        <p:spPr>
          <a:xfrm>
            <a:off x="466343" y="463845"/>
            <a:ext cx="2425329" cy="3401475"/>
          </a:xfrm>
        </p:spPr>
        <p:txBody>
          <a:bodyPr anchor="t">
            <a:noAutofit/>
          </a:bodyPr>
          <a:lstStyle>
            <a:lvl1pPr>
              <a:lnSpc>
                <a:spcPct val="95000"/>
              </a:lnSpc>
              <a:spcBef>
                <a:spcPts val="0"/>
              </a:spcBef>
              <a:defRPr sz="3199" baseline="0">
                <a:solidFill>
                  <a:schemeClr val="bg1"/>
                </a:solidFill>
              </a:defRPr>
            </a:lvl1pPr>
          </a:lstStyle>
          <a:p>
            <a:r>
              <a:rPr lang="en-US" noProof="0"/>
              <a:t>Title </a:t>
            </a:r>
            <a:br>
              <a:rPr lang="en-US" noProof="0"/>
            </a:br>
            <a:r>
              <a:rPr lang="en-US" noProof="0"/>
              <a:t>of slide</a:t>
            </a:r>
          </a:p>
        </p:txBody>
      </p:sp>
      <p:sp>
        <p:nvSpPr>
          <p:cNvPr id="4" name="Date Placeholder 3"/>
          <p:cNvSpPr>
            <a:spLocks noGrp="1"/>
          </p:cNvSpPr>
          <p:nvPr>
            <p:ph type="dt" sz="half" idx="10"/>
          </p:nvPr>
        </p:nvSpPr>
        <p:spPr>
          <a:xfrm>
            <a:off x="11740895" y="7010398"/>
            <a:ext cx="447930" cy="45720"/>
          </a:xfrm>
        </p:spPr>
        <p:txBody>
          <a:bodyPr/>
          <a:lstStyle/>
          <a:p>
            <a:fld id="{C79A1B3F-25BA-4836-9E2E-2C87029441CA}" type="datetimeFigureOut">
              <a:rPr lang="en-US" smtClean="0"/>
              <a:t>9/14/2024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1449994" y="6399283"/>
            <a:ext cx="283219" cy="175694"/>
          </a:xfrm>
        </p:spPr>
        <p:txBody>
          <a:bodyPr/>
          <a:lstStyle/>
          <a:p>
            <a:fld id="{84BA88F4-DB50-4ACB-ADC7-8BBB6A043DE9}" type="slidenum">
              <a:rPr lang="en-US" smtClean="0"/>
              <a:t>‹#›</a:t>
            </a:fld>
            <a:endParaRPr lang="en-US"/>
          </a:p>
        </p:txBody>
      </p:sp>
      <p:sp>
        <p:nvSpPr>
          <p:cNvPr id="14" name="Text Placeholder 19">
            <a:extLst>
              <a:ext uri="{FF2B5EF4-FFF2-40B4-BE49-F238E27FC236}">
                <a16:creationId xmlns:a16="http://schemas.microsoft.com/office/drawing/2014/main" id="{A51932F0-EBB7-48D2-9591-40F3F9E75737}"/>
              </a:ext>
            </a:extLst>
          </p:cNvPr>
          <p:cNvSpPr>
            <a:spLocks noGrp="1"/>
          </p:cNvSpPr>
          <p:nvPr>
            <p:ph type="body" sz="quarter" idx="20" hasCustomPrompt="1"/>
          </p:nvPr>
        </p:nvSpPr>
        <p:spPr>
          <a:xfrm>
            <a:off x="6533315" y="475488"/>
            <a:ext cx="5207070" cy="792162"/>
          </a:xfrm>
        </p:spPr>
        <p:txBody>
          <a:bodyPr anchor="t"/>
          <a:lstStyle>
            <a:lvl1pPr marL="0" indent="0">
              <a:lnSpc>
                <a:spcPct val="95000"/>
              </a:lnSpc>
              <a:spcBef>
                <a:spcPts val="0"/>
              </a:spcBef>
              <a:buNone/>
              <a:defRPr sz="2399" b="0">
                <a:latin typeface="+mj-lt"/>
              </a:defRPr>
            </a:lvl1pPr>
            <a:lvl2pPr marL="338227" indent="0">
              <a:buNone/>
              <a:defRPr/>
            </a:lvl2pPr>
            <a:lvl3pPr marL="685594" indent="0">
              <a:buNone/>
              <a:defRPr/>
            </a:lvl3pPr>
            <a:lvl4pPr marL="1014680" indent="0">
              <a:buNone/>
              <a:defRPr/>
            </a:lvl4pPr>
            <a:lvl5pPr marL="1380330" indent="0">
              <a:buNone/>
              <a:defRPr/>
            </a:lvl5pPr>
          </a:lstStyle>
          <a:p>
            <a:pPr lvl="0"/>
            <a:r>
              <a:rPr lang="en-US" noProof="0"/>
              <a:t>Optional title</a:t>
            </a:r>
          </a:p>
        </p:txBody>
      </p:sp>
      <p:sp>
        <p:nvSpPr>
          <p:cNvPr id="16" name="Text Placeholder 8">
            <a:extLst>
              <a:ext uri="{FF2B5EF4-FFF2-40B4-BE49-F238E27FC236}">
                <a16:creationId xmlns:a16="http://schemas.microsoft.com/office/drawing/2014/main" id="{6484C2BD-24ED-45A0-81D7-5E2A0324D7A6}"/>
              </a:ext>
            </a:extLst>
          </p:cNvPr>
          <p:cNvSpPr>
            <a:spLocks noGrp="1"/>
          </p:cNvSpPr>
          <p:nvPr>
            <p:ph type="body" sz="quarter" idx="13" hasCustomPrompt="1"/>
          </p:nvPr>
        </p:nvSpPr>
        <p:spPr>
          <a:xfrm>
            <a:off x="3559179" y="6170282"/>
            <a:ext cx="7575224" cy="402451"/>
          </a:xfrm>
        </p:spPr>
        <p:txBody>
          <a:bodyPr anchor="b"/>
          <a:lstStyle>
            <a:lvl1pPr marL="0" indent="0">
              <a:lnSpc>
                <a:spcPct val="95000"/>
              </a:lnSpc>
              <a:spcBef>
                <a:spcPts val="0"/>
              </a:spcBef>
              <a:buNone/>
              <a:defRPr sz="800">
                <a:latin typeface="Arial" panose="020B0604020202020204" pitchFamily="34" charset="0"/>
              </a:defRPr>
            </a:lvl1pPr>
            <a:lvl2pPr marL="0" indent="0">
              <a:lnSpc>
                <a:spcPct val="95000"/>
              </a:lnSpc>
              <a:spcBef>
                <a:spcPts val="0"/>
              </a:spcBef>
              <a:buNone/>
              <a:defRPr sz="800">
                <a:latin typeface="Arial" panose="00000400000000000000" pitchFamily="2" charset="0"/>
              </a:defRPr>
            </a:lvl2pPr>
            <a:lvl3pPr marL="0" indent="0">
              <a:lnSpc>
                <a:spcPct val="95000"/>
              </a:lnSpc>
              <a:spcBef>
                <a:spcPts val="0"/>
              </a:spcBef>
              <a:buNone/>
              <a:defRPr sz="800">
                <a:latin typeface="Arial" panose="00000400000000000000" pitchFamily="2" charset="0"/>
              </a:defRPr>
            </a:lvl3pPr>
            <a:lvl4pPr marL="0" indent="0">
              <a:lnSpc>
                <a:spcPct val="95000"/>
              </a:lnSpc>
              <a:spcBef>
                <a:spcPts val="0"/>
              </a:spcBef>
              <a:buNone/>
              <a:defRPr sz="800">
                <a:latin typeface="Arial" panose="00000400000000000000" pitchFamily="2" charset="0"/>
              </a:defRPr>
            </a:lvl4pPr>
            <a:lvl5pPr marL="0" indent="0">
              <a:lnSpc>
                <a:spcPct val="95000"/>
              </a:lnSpc>
              <a:spcBef>
                <a:spcPts val="0"/>
              </a:spcBef>
              <a:buNone/>
              <a:defRPr sz="800">
                <a:latin typeface="Arial" panose="00000400000000000000" pitchFamily="2" charset="0"/>
              </a:defRPr>
            </a:lvl5pPr>
            <a:lvl6pPr marL="0" indent="0">
              <a:lnSpc>
                <a:spcPct val="95000"/>
              </a:lnSpc>
              <a:spcBef>
                <a:spcPts val="0"/>
              </a:spcBef>
              <a:buNone/>
              <a:defRPr sz="800">
                <a:latin typeface="Arial" panose="00000400000000000000" pitchFamily="2" charset="0"/>
              </a:defRPr>
            </a:lvl6pPr>
            <a:lvl7pPr marL="0" indent="0">
              <a:lnSpc>
                <a:spcPct val="95000"/>
              </a:lnSpc>
              <a:spcBef>
                <a:spcPts val="0"/>
              </a:spcBef>
              <a:buNone/>
              <a:defRPr sz="800">
                <a:latin typeface="Arial" panose="00000400000000000000" pitchFamily="2" charset="0"/>
              </a:defRPr>
            </a:lvl7pPr>
            <a:lvl8pPr marL="0" indent="0">
              <a:lnSpc>
                <a:spcPct val="95000"/>
              </a:lnSpc>
              <a:spcBef>
                <a:spcPts val="0"/>
              </a:spcBef>
              <a:buNone/>
              <a:defRPr sz="800">
                <a:latin typeface="Arial" panose="00000400000000000000" pitchFamily="2" charset="0"/>
              </a:defRPr>
            </a:lvl8pPr>
            <a:lvl9pPr marL="0" indent="0">
              <a:lnSpc>
                <a:spcPct val="95000"/>
              </a:lnSpc>
              <a:spcBef>
                <a:spcPts val="0"/>
              </a:spcBef>
              <a:buNone/>
              <a:defRPr sz="800">
                <a:latin typeface="Arial" panose="00000400000000000000" pitchFamily="2" charset="0"/>
              </a:defRPr>
            </a:lvl9pPr>
          </a:lstStyle>
          <a:p>
            <a:pPr lvl="0"/>
            <a:r>
              <a:rPr lang="en-US" sz="800" noProof="0">
                <a:latin typeface="Arial" panose="020B0303040401060103" pitchFamily="34" charset="0"/>
                <a:cs typeface="Arial" panose="020B0604020202020204" pitchFamily="34" charset="0"/>
              </a:rPr>
              <a:t>Source text should be Arial, size 8. </a:t>
            </a:r>
          </a:p>
        </p:txBody>
      </p:sp>
      <p:sp>
        <p:nvSpPr>
          <p:cNvPr id="10" name="Text Placeholder 9">
            <a:extLst>
              <a:ext uri="{FF2B5EF4-FFF2-40B4-BE49-F238E27FC236}">
                <a16:creationId xmlns:a16="http://schemas.microsoft.com/office/drawing/2014/main" id="{86456917-5A0D-4B01-9F9A-CC2545886632}"/>
              </a:ext>
            </a:extLst>
          </p:cNvPr>
          <p:cNvSpPr>
            <a:spLocks noGrp="1"/>
          </p:cNvSpPr>
          <p:nvPr>
            <p:ph type="body" sz="quarter" idx="21" hasCustomPrompt="1"/>
          </p:nvPr>
        </p:nvSpPr>
        <p:spPr>
          <a:xfrm>
            <a:off x="3559180" y="1435608"/>
            <a:ext cx="2463800" cy="4597721"/>
          </a:xfrm>
        </p:spPr>
        <p:txBody>
          <a:bodyPr/>
          <a:lstStyle>
            <a:lvl1pPr>
              <a:spcBef>
                <a:spcPts val="600"/>
              </a:spcBef>
              <a:defRPr sz="1400"/>
            </a:lvl1pPr>
            <a:lvl2pPr>
              <a:spcBef>
                <a:spcPts val="600"/>
              </a:spcBef>
              <a:defRPr sz="1400"/>
            </a:lvl2pPr>
            <a:lvl3pPr>
              <a:spcBef>
                <a:spcPts val="600"/>
              </a:spcBef>
              <a:defRPr sz="1400"/>
            </a:lvl3pPr>
            <a:lvl4pPr>
              <a:spcBef>
                <a:spcPts val="600"/>
              </a:spcBef>
              <a:defRPr sz="1400"/>
            </a:lvl4pPr>
            <a:lvl5pPr>
              <a:spcBef>
                <a:spcPts val="600"/>
              </a:spcBef>
              <a:defRPr sz="1400"/>
            </a:lvl5pPr>
            <a:lvl6pPr>
              <a:spcBef>
                <a:spcPts val="600"/>
              </a:spcBef>
              <a:defRPr sz="1400"/>
            </a:lvl6pPr>
            <a:lvl7pPr>
              <a:spcBef>
                <a:spcPts val="600"/>
              </a:spcBef>
              <a:defRPr sz="1400"/>
            </a:lvl7pPr>
            <a:lvl8pPr>
              <a:spcBef>
                <a:spcPts val="600"/>
              </a:spcBef>
              <a:defRPr sz="1400"/>
            </a:lvl8pPr>
            <a:lvl9pPr>
              <a:spcBef>
                <a:spcPts val="600"/>
              </a:spcBef>
              <a:defRPr sz="1400"/>
            </a:lvl9pPr>
          </a:lstStyle>
          <a:p>
            <a:pPr lvl="0"/>
            <a:r>
              <a:rPr lang="en-US" noProof="0"/>
              <a:t>Click to add body copy</a:t>
            </a:r>
          </a:p>
          <a:p>
            <a:pPr lvl="1"/>
            <a:r>
              <a:rPr lang="en-US" noProof="0"/>
              <a:t>Second level</a:t>
            </a:r>
          </a:p>
          <a:p>
            <a:pPr lvl="2"/>
            <a:r>
              <a:rPr lang="en-US" noProof="0"/>
              <a:t>Third level</a:t>
            </a:r>
          </a:p>
          <a:p>
            <a:pPr lvl="3"/>
            <a:r>
              <a:rPr lang="en-US" noProof="0"/>
              <a:t>Fourth level</a:t>
            </a:r>
          </a:p>
          <a:p>
            <a:pPr lvl="4"/>
            <a:r>
              <a:rPr lang="en-US" noProof="0"/>
              <a:t>Fifth level</a:t>
            </a:r>
          </a:p>
          <a:p>
            <a:pPr lvl="5"/>
            <a:r>
              <a:rPr lang="en-US" noProof="0"/>
              <a:t>Sixth level</a:t>
            </a:r>
          </a:p>
          <a:p>
            <a:pPr lvl="6"/>
            <a:r>
              <a:rPr lang="en-US" noProof="0"/>
              <a:t>Seventh level</a:t>
            </a:r>
          </a:p>
          <a:p>
            <a:pPr lvl="7"/>
            <a:r>
              <a:rPr lang="en-US" noProof="0"/>
              <a:t>Eighth level</a:t>
            </a:r>
          </a:p>
          <a:p>
            <a:pPr lvl="8"/>
            <a:r>
              <a:rPr lang="en-US" noProof="0"/>
              <a:t>Ninth level</a:t>
            </a:r>
          </a:p>
        </p:txBody>
      </p:sp>
      <p:sp>
        <p:nvSpPr>
          <p:cNvPr id="15" name="Content Placeholder 14">
            <a:extLst>
              <a:ext uri="{FF2B5EF4-FFF2-40B4-BE49-F238E27FC236}">
                <a16:creationId xmlns:a16="http://schemas.microsoft.com/office/drawing/2014/main" id="{50063603-5807-4630-8EB7-C1EBC7302DA8}"/>
              </a:ext>
            </a:extLst>
          </p:cNvPr>
          <p:cNvSpPr>
            <a:spLocks noGrp="1"/>
          </p:cNvSpPr>
          <p:nvPr>
            <p:ph sz="quarter" idx="22" hasCustomPrompt="1"/>
          </p:nvPr>
        </p:nvSpPr>
        <p:spPr>
          <a:xfrm>
            <a:off x="6533316" y="1435608"/>
            <a:ext cx="5207580" cy="4597721"/>
          </a:xfrm>
        </p:spPr>
        <p:txBody>
          <a:bodyPr/>
          <a:lstStyle>
            <a:lvl1pPr>
              <a:spcBef>
                <a:spcPts val="600"/>
              </a:spcBef>
              <a:defRPr sz="1400"/>
            </a:lvl1pPr>
            <a:lvl2pPr>
              <a:spcBef>
                <a:spcPts val="600"/>
              </a:spcBef>
              <a:defRPr sz="1400"/>
            </a:lvl2pPr>
            <a:lvl3pPr>
              <a:spcBef>
                <a:spcPts val="600"/>
              </a:spcBef>
              <a:defRPr sz="1400"/>
            </a:lvl3pPr>
            <a:lvl4pPr>
              <a:spcBef>
                <a:spcPts val="600"/>
              </a:spcBef>
              <a:defRPr sz="1400"/>
            </a:lvl4pPr>
            <a:lvl5pPr>
              <a:spcBef>
                <a:spcPts val="600"/>
              </a:spcBef>
              <a:defRPr sz="1400"/>
            </a:lvl5pPr>
            <a:lvl6pPr>
              <a:spcBef>
                <a:spcPts val="600"/>
              </a:spcBef>
              <a:defRPr sz="1400"/>
            </a:lvl6pPr>
            <a:lvl7pPr>
              <a:spcBef>
                <a:spcPts val="600"/>
              </a:spcBef>
              <a:defRPr sz="1400"/>
            </a:lvl7pPr>
            <a:lvl8pPr>
              <a:spcBef>
                <a:spcPts val="600"/>
              </a:spcBef>
              <a:defRPr sz="1400"/>
            </a:lvl8pPr>
            <a:lvl9pPr>
              <a:spcBef>
                <a:spcPts val="600"/>
              </a:spcBef>
              <a:defRPr sz="1400"/>
            </a:lvl9pPr>
          </a:lstStyle>
          <a:p>
            <a:pPr lvl="0"/>
            <a:r>
              <a:rPr lang="en-US" noProof="0"/>
              <a:t>Add body copy or click icon for other content options</a:t>
            </a:r>
          </a:p>
          <a:p>
            <a:pPr lvl="1"/>
            <a:r>
              <a:rPr lang="en-US" noProof="0"/>
              <a:t>Second level</a:t>
            </a:r>
          </a:p>
          <a:p>
            <a:pPr lvl="2"/>
            <a:r>
              <a:rPr lang="en-US" noProof="0"/>
              <a:t>Third level</a:t>
            </a:r>
          </a:p>
          <a:p>
            <a:pPr lvl="3"/>
            <a:r>
              <a:rPr lang="en-US" noProof="0"/>
              <a:t>Fourth level</a:t>
            </a:r>
          </a:p>
          <a:p>
            <a:pPr lvl="4"/>
            <a:r>
              <a:rPr lang="en-US" noProof="0"/>
              <a:t>Fifth level</a:t>
            </a:r>
          </a:p>
          <a:p>
            <a:pPr lvl="5"/>
            <a:r>
              <a:rPr lang="en-US" noProof="0"/>
              <a:t>Sixth level</a:t>
            </a:r>
          </a:p>
          <a:p>
            <a:pPr lvl="6"/>
            <a:r>
              <a:rPr lang="en-US" noProof="0"/>
              <a:t>Seventh level</a:t>
            </a:r>
          </a:p>
          <a:p>
            <a:pPr lvl="7"/>
            <a:r>
              <a:rPr lang="en-US" noProof="0"/>
              <a:t>Eighth level</a:t>
            </a:r>
          </a:p>
          <a:p>
            <a:pPr lvl="8"/>
            <a:r>
              <a:rPr lang="en-US" noProof="0"/>
              <a:t>Ninth level</a:t>
            </a:r>
          </a:p>
        </p:txBody>
      </p:sp>
      <p:pic>
        <p:nvPicPr>
          <p:cNvPr id="13" name="Graphic 12">
            <a:extLst>
              <a:ext uri="{FF2B5EF4-FFF2-40B4-BE49-F238E27FC236}">
                <a16:creationId xmlns:a16="http://schemas.microsoft.com/office/drawing/2014/main" id="{A0444B9D-C94E-4363-8C73-12F9B1BEED6F}"/>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t="16893" b="19384"/>
          <a:stretch/>
        </p:blipFill>
        <p:spPr bwMode="black">
          <a:xfrm>
            <a:off x="224387" y="6211343"/>
            <a:ext cx="1754718" cy="561677"/>
          </a:xfrm>
          <a:prstGeom prst="rect">
            <a:avLst/>
          </a:prstGeom>
        </p:spPr>
      </p:pic>
    </p:spTree>
    <p:extLst>
      <p:ext uri="{BB962C8B-B14F-4D97-AF65-F5344CB8AC3E}">
        <p14:creationId xmlns:p14="http://schemas.microsoft.com/office/powerpoint/2010/main" val="275535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527C25E0-5C72-4BF6-BE5E-DE72BD8BC6A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rot="10800000">
            <a:off x="9485832" y="0"/>
            <a:ext cx="2702992" cy="6858000"/>
          </a:xfrm>
          <a:prstGeom prst="rect">
            <a:avLst/>
          </a:prstGeom>
        </p:spPr>
      </p:pic>
      <p:sp>
        <p:nvSpPr>
          <p:cNvPr id="2" name="Title 1">
            <a:extLst>
              <a:ext uri="{FF2B5EF4-FFF2-40B4-BE49-F238E27FC236}">
                <a16:creationId xmlns:a16="http://schemas.microsoft.com/office/drawing/2014/main" id="{404932F7-6B32-4C34-AD3E-BF597CA11209}"/>
              </a:ext>
            </a:extLst>
          </p:cNvPr>
          <p:cNvSpPr>
            <a:spLocks noGrp="1"/>
          </p:cNvSpPr>
          <p:nvPr>
            <p:ph type="title" hasCustomPrompt="1"/>
          </p:nvPr>
        </p:nvSpPr>
        <p:spPr>
          <a:xfrm>
            <a:off x="466343" y="472437"/>
            <a:ext cx="8935565" cy="792167"/>
          </a:xfrm>
        </p:spPr>
        <p:txBody>
          <a:bodyPr/>
          <a:lstStyle>
            <a:lvl1pPr>
              <a:defRPr/>
            </a:lvl1pPr>
          </a:lstStyle>
          <a:p>
            <a:r>
              <a:rPr lang="en-CA" noProof="0"/>
              <a:t>Agenda slide title</a:t>
            </a:r>
          </a:p>
        </p:txBody>
      </p:sp>
      <p:sp>
        <p:nvSpPr>
          <p:cNvPr id="3" name="Date Placeholder 2">
            <a:extLst>
              <a:ext uri="{FF2B5EF4-FFF2-40B4-BE49-F238E27FC236}">
                <a16:creationId xmlns:a16="http://schemas.microsoft.com/office/drawing/2014/main" id="{5194783F-45F3-432B-A08E-B5187165F08F}"/>
              </a:ext>
            </a:extLst>
          </p:cNvPr>
          <p:cNvSpPr>
            <a:spLocks noGrp="1"/>
          </p:cNvSpPr>
          <p:nvPr>
            <p:ph type="dt" sz="half" idx="10"/>
          </p:nvPr>
        </p:nvSpPr>
        <p:spPr/>
        <p:txBody>
          <a:bodyPr/>
          <a:lstStyle/>
          <a:p>
            <a:fld id="{B2679580-1DE4-4AED-B4F0-F01E2D77314B}" type="datetime4">
              <a:rPr lang="en-CA" smtClean="0"/>
              <a:t>September 14, 2024</a:t>
            </a:fld>
            <a:endParaRPr lang="en-US"/>
          </a:p>
        </p:txBody>
      </p:sp>
      <p:sp>
        <p:nvSpPr>
          <p:cNvPr id="4" name="Footer Placeholder 3">
            <a:extLst>
              <a:ext uri="{FF2B5EF4-FFF2-40B4-BE49-F238E27FC236}">
                <a16:creationId xmlns:a16="http://schemas.microsoft.com/office/drawing/2014/main" id="{5484AD97-4B30-4713-8D26-04AAD8A60468}"/>
              </a:ext>
            </a:extLst>
          </p:cNvPr>
          <p:cNvSpPr>
            <a:spLocks noGrp="1"/>
          </p:cNvSpPr>
          <p:nvPr>
            <p:ph type="ftr" sz="quarter" idx="11"/>
          </p:nvPr>
        </p:nvSpPr>
        <p:spPr/>
        <p:txBody>
          <a:bodyPr/>
          <a:lstStyle/>
          <a:p>
            <a:endParaRPr lang="en-CA"/>
          </a:p>
        </p:txBody>
      </p:sp>
      <p:sp>
        <p:nvSpPr>
          <p:cNvPr id="5" name="Slide Number Placeholder 4">
            <a:extLst>
              <a:ext uri="{FF2B5EF4-FFF2-40B4-BE49-F238E27FC236}">
                <a16:creationId xmlns:a16="http://schemas.microsoft.com/office/drawing/2014/main" id="{4151261F-A43F-4893-A9BE-991C000EBEE7}"/>
              </a:ext>
            </a:extLst>
          </p:cNvPr>
          <p:cNvSpPr>
            <a:spLocks noGrp="1"/>
          </p:cNvSpPr>
          <p:nvPr>
            <p:ph type="sldNum" sz="quarter" idx="12"/>
          </p:nvPr>
        </p:nvSpPr>
        <p:spPr>
          <a:xfrm>
            <a:off x="11109076" y="6399283"/>
            <a:ext cx="283219" cy="175694"/>
          </a:xfrm>
        </p:spPr>
        <p:txBody>
          <a:bodyPr/>
          <a:lstStyle/>
          <a:p>
            <a:fld id="{BB333B34-C87C-402E-ABB0-13B7C9DEBBC4}" type="slidenum">
              <a:rPr lang="en-CA" smtClean="0"/>
              <a:pPr/>
              <a:t>‹#›</a:t>
            </a:fld>
            <a:endParaRPr lang="en-CA"/>
          </a:p>
        </p:txBody>
      </p:sp>
      <p:sp>
        <p:nvSpPr>
          <p:cNvPr id="9" name="Text Placeholder 8">
            <a:extLst>
              <a:ext uri="{FF2B5EF4-FFF2-40B4-BE49-F238E27FC236}">
                <a16:creationId xmlns:a16="http://schemas.microsoft.com/office/drawing/2014/main" id="{695B93E3-EEA6-456D-B67D-D16BEF52559A}"/>
              </a:ext>
            </a:extLst>
          </p:cNvPr>
          <p:cNvSpPr>
            <a:spLocks noGrp="1"/>
          </p:cNvSpPr>
          <p:nvPr>
            <p:ph type="body" sz="quarter" idx="13" hasCustomPrompt="1"/>
          </p:nvPr>
        </p:nvSpPr>
        <p:spPr>
          <a:xfrm>
            <a:off x="466343" y="1434190"/>
            <a:ext cx="4236689" cy="4584842"/>
          </a:xfrm>
        </p:spPr>
        <p:txBody>
          <a:bodyPr/>
          <a:lstStyle>
            <a:lvl1pPr>
              <a:buSzPct val="115000"/>
              <a:defRPr/>
            </a:lvl1pPr>
            <a:lvl2pPr>
              <a:buSzPct val="115000"/>
              <a:defRPr/>
            </a:lvl2pPr>
            <a:lvl3pPr>
              <a:buSzPct val="115000"/>
              <a:defRPr/>
            </a:lvl3pPr>
            <a:lvl4pPr>
              <a:buSzPct val="115000"/>
              <a:defRPr/>
            </a:lvl4pPr>
            <a:lvl5pPr marL="1609344" indent="-228600">
              <a:buSzPct val="115000"/>
              <a:defRPr lang="en-US" sz="1400" kern="1200" dirty="0" smtClean="0">
                <a:solidFill>
                  <a:schemeClr val="tx1"/>
                </a:solidFill>
                <a:latin typeface="+mn-lt"/>
                <a:ea typeface="+mn-ea"/>
                <a:cs typeface="+mn-cs"/>
              </a:defRPr>
            </a:lvl5pPr>
            <a:lvl6pPr marL="1598613" indent="-228600">
              <a:buFont typeface="Arial" panose="020B0604020202020204" pitchFamily="34" charset="0"/>
              <a:buChar char="•"/>
              <a:defRPr sz="1400"/>
            </a:lvl6pPr>
            <a:lvl7pPr>
              <a:buSzPct val="115000"/>
              <a:defRPr lang="en-US" sz="1400" kern="1200" dirty="0">
                <a:solidFill>
                  <a:schemeClr val="tx1"/>
                </a:solidFill>
                <a:latin typeface="+mn-lt"/>
                <a:ea typeface="+mn-ea"/>
                <a:cs typeface="+mn-cs"/>
              </a:defRPr>
            </a:lvl7pPr>
            <a:lvl8pPr>
              <a:buSzPct val="115000"/>
              <a:defRPr/>
            </a:lvl8pPr>
            <a:lvl9pPr>
              <a:buSzPct val="115000"/>
              <a:defRPr/>
            </a:lvl9pPr>
          </a:lstStyle>
          <a:p>
            <a:pPr lvl="0"/>
            <a:r>
              <a:rPr lang="en-CA" noProof="0"/>
              <a:t>Section headline or item 1</a:t>
            </a:r>
          </a:p>
          <a:p>
            <a:pPr lvl="1"/>
            <a:r>
              <a:rPr lang="en-CA" noProof="0"/>
              <a:t>Item 2</a:t>
            </a:r>
          </a:p>
          <a:p>
            <a:pPr lvl="2"/>
            <a:r>
              <a:rPr lang="en-CA" noProof="0"/>
              <a:t>Item 3</a:t>
            </a:r>
          </a:p>
          <a:p>
            <a:pPr lvl="3"/>
            <a:r>
              <a:rPr lang="en-CA" noProof="0"/>
              <a:t>Item 4</a:t>
            </a:r>
          </a:p>
          <a:p>
            <a:pPr lvl="4"/>
            <a:r>
              <a:rPr lang="en-CA" noProof="0"/>
              <a:t>Item 5</a:t>
            </a:r>
          </a:p>
          <a:p>
            <a:pPr marL="1609344" lvl="6" indent="-228600" algn="l" defTabSz="914400" rtl="0" eaLnBrk="1" latinLnBrk="0" hangingPunct="1">
              <a:lnSpc>
                <a:spcPct val="95000"/>
              </a:lnSpc>
              <a:spcBef>
                <a:spcPts val="600"/>
              </a:spcBef>
              <a:buClr>
                <a:schemeClr val="tx1"/>
              </a:buClr>
              <a:buSzPct val="115000"/>
              <a:buFont typeface="Arial" panose="020B0604020202020204" pitchFamily="34" charset="0"/>
              <a:buChar char="•"/>
            </a:pPr>
            <a:r>
              <a:rPr lang="en-CA" noProof="0"/>
              <a:t>Item 6</a:t>
            </a:r>
          </a:p>
          <a:p>
            <a:pPr lvl="6"/>
            <a:r>
              <a:rPr lang="en-CA" noProof="0"/>
              <a:t>Item 7</a:t>
            </a:r>
          </a:p>
          <a:p>
            <a:pPr lvl="7"/>
            <a:r>
              <a:rPr lang="en-CA" noProof="0"/>
              <a:t>Item 8</a:t>
            </a:r>
          </a:p>
          <a:p>
            <a:pPr lvl="8"/>
            <a:r>
              <a:rPr lang="en-CA" noProof="0"/>
              <a:t>Item 9</a:t>
            </a:r>
          </a:p>
        </p:txBody>
      </p:sp>
      <p:sp>
        <p:nvSpPr>
          <p:cNvPr id="12" name="Text Placeholder 8">
            <a:extLst>
              <a:ext uri="{FF2B5EF4-FFF2-40B4-BE49-F238E27FC236}">
                <a16:creationId xmlns:a16="http://schemas.microsoft.com/office/drawing/2014/main" id="{2507130D-B493-4337-BB0F-5DB874909A70}"/>
              </a:ext>
            </a:extLst>
          </p:cNvPr>
          <p:cNvSpPr>
            <a:spLocks noGrp="1"/>
          </p:cNvSpPr>
          <p:nvPr>
            <p:ph type="body" sz="quarter" idx="14" hasCustomPrompt="1"/>
          </p:nvPr>
        </p:nvSpPr>
        <p:spPr>
          <a:xfrm>
            <a:off x="5165218" y="1434189"/>
            <a:ext cx="4236689" cy="4594268"/>
          </a:xfrm>
        </p:spPr>
        <p:txBody>
          <a:bodyPr/>
          <a:lstStyle>
            <a:lvl1pPr>
              <a:defRPr/>
            </a:lvl1pPr>
            <a:lvl2pPr>
              <a:defRPr/>
            </a:lvl2pPr>
            <a:lvl3pPr>
              <a:defRPr/>
            </a:lvl3pPr>
            <a:lvl4pPr>
              <a:defRPr/>
            </a:lvl4pPr>
            <a:lvl5pPr marL="1609344" indent="-228600">
              <a:defRPr lang="en-US" sz="1400" kern="1200" dirty="0" smtClean="0">
                <a:solidFill>
                  <a:schemeClr val="tx1"/>
                </a:solidFill>
                <a:latin typeface="+mn-lt"/>
                <a:ea typeface="+mn-ea"/>
                <a:cs typeface="+mn-cs"/>
              </a:defRPr>
            </a:lvl5pPr>
            <a:lvl6pPr marL="1598613" indent="-228600">
              <a:buFont typeface="Arial" panose="020B0604020202020204" pitchFamily="34" charset="0"/>
              <a:buChar char="•"/>
              <a:defRPr sz="1400"/>
            </a:lvl6pPr>
            <a:lvl7pPr>
              <a:defRPr lang="en-US" sz="1400" kern="1200" dirty="0">
                <a:solidFill>
                  <a:schemeClr val="tx1"/>
                </a:solidFill>
                <a:latin typeface="+mn-lt"/>
                <a:ea typeface="+mn-ea"/>
                <a:cs typeface="+mn-cs"/>
              </a:defRPr>
            </a:lvl7pPr>
          </a:lstStyle>
          <a:p>
            <a:pPr lvl="0"/>
            <a:r>
              <a:rPr lang="en-CA" noProof="0"/>
              <a:t>Section headline or item 1</a:t>
            </a:r>
          </a:p>
          <a:p>
            <a:pPr lvl="1"/>
            <a:r>
              <a:rPr lang="en-CA" noProof="0"/>
              <a:t>Item 2</a:t>
            </a:r>
          </a:p>
          <a:p>
            <a:pPr lvl="2"/>
            <a:r>
              <a:rPr lang="en-CA" noProof="0"/>
              <a:t>Item 3</a:t>
            </a:r>
          </a:p>
          <a:p>
            <a:pPr lvl="3"/>
            <a:r>
              <a:rPr lang="en-CA" noProof="0"/>
              <a:t>Item 4</a:t>
            </a:r>
          </a:p>
          <a:p>
            <a:pPr lvl="4"/>
            <a:r>
              <a:rPr lang="en-CA" noProof="0"/>
              <a:t>Item 5</a:t>
            </a:r>
          </a:p>
          <a:p>
            <a:pPr marL="1609344" lvl="6" indent="-228600" algn="l" defTabSz="914400" rtl="0" eaLnBrk="1" latinLnBrk="0" hangingPunct="1">
              <a:lnSpc>
                <a:spcPct val="95000"/>
              </a:lnSpc>
              <a:spcBef>
                <a:spcPts val="600"/>
              </a:spcBef>
              <a:buClr>
                <a:schemeClr val="tx1"/>
              </a:buClr>
              <a:buSzPct val="115000"/>
              <a:buFont typeface="Arial" panose="020B0604020202020204" pitchFamily="34" charset="0"/>
              <a:buChar char="•"/>
            </a:pPr>
            <a:r>
              <a:rPr lang="en-CA" noProof="0"/>
              <a:t>Item 6</a:t>
            </a:r>
          </a:p>
          <a:p>
            <a:pPr lvl="6"/>
            <a:r>
              <a:rPr lang="en-CA" noProof="0"/>
              <a:t>Item 7</a:t>
            </a:r>
          </a:p>
          <a:p>
            <a:pPr lvl="7"/>
            <a:r>
              <a:rPr lang="en-CA" noProof="0"/>
              <a:t>Item 8</a:t>
            </a:r>
          </a:p>
          <a:p>
            <a:pPr lvl="8"/>
            <a:r>
              <a:rPr lang="en-CA" noProof="0"/>
              <a:t>Item 9</a:t>
            </a:r>
          </a:p>
        </p:txBody>
      </p:sp>
    </p:spTree>
    <p:extLst>
      <p:ext uri="{BB962C8B-B14F-4D97-AF65-F5344CB8AC3E}">
        <p14:creationId xmlns:p14="http://schemas.microsoft.com/office/powerpoint/2010/main" val="9652605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9A1B3F-25BA-4836-9E2E-2C87029441CA}" type="datetimeFigureOut">
              <a:rPr lang="en-US" smtClean="0"/>
              <a:t>9/14/2024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4BA88F4-DB50-4ACB-ADC7-8BBB6A043DE9}" type="slidenum">
              <a:rPr lang="en-US" smtClean="0"/>
              <a:t>‹#›</a:t>
            </a:fld>
            <a:endParaRPr lang="en-US"/>
          </a:p>
        </p:txBody>
      </p:sp>
    </p:spTree>
    <p:extLst>
      <p:ext uri="{BB962C8B-B14F-4D97-AF65-F5344CB8AC3E}">
        <p14:creationId xmlns:p14="http://schemas.microsoft.com/office/powerpoint/2010/main" val="102289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preserve="1">
  <p:cSld name="Closing slide">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a:defRPr>
                <a:solidFill>
                  <a:schemeClr val="bg1"/>
                </a:solidFill>
              </a:defRPr>
            </a:lvl1pPr>
          </a:lstStyle>
          <a:p>
            <a:fld id="{C79A1B3F-25BA-4836-9E2E-2C87029441CA}" type="datetimeFigureOut">
              <a:rPr lang="en-US" smtClean="0"/>
              <a:t>9/14/2024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lvl1pPr>
              <a:defRPr>
                <a:solidFill>
                  <a:schemeClr val="tx1"/>
                </a:solidFill>
              </a:defRPr>
            </a:lvl1pPr>
          </a:lstStyle>
          <a:p>
            <a:fld id="{84BA88F4-DB50-4ACB-ADC7-8BBB6A043DE9}" type="slidenum">
              <a:rPr lang="en-US" smtClean="0"/>
              <a:t>‹#›</a:t>
            </a:fld>
            <a:endParaRPr lang="en-US"/>
          </a:p>
        </p:txBody>
      </p:sp>
      <p:pic>
        <p:nvPicPr>
          <p:cNvPr id="6" name="Graphic 5">
            <a:extLst>
              <a:ext uri="{FF2B5EF4-FFF2-40B4-BE49-F238E27FC236}">
                <a16:creationId xmlns:a16="http://schemas.microsoft.com/office/drawing/2014/main" id="{E37E9B31-2FBA-470E-8C87-88D4B9C9CA44}"/>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11931" t="24570" r="11885" b="24344"/>
          <a:stretch/>
        </p:blipFill>
        <p:spPr bwMode="black">
          <a:xfrm>
            <a:off x="3462049" y="2542309"/>
            <a:ext cx="5264729" cy="1773382"/>
          </a:xfrm>
          <a:prstGeom prst="rect">
            <a:avLst/>
          </a:prstGeom>
        </p:spPr>
      </p:pic>
    </p:spTree>
    <p:extLst>
      <p:ext uri="{BB962C8B-B14F-4D97-AF65-F5344CB8AC3E}">
        <p14:creationId xmlns:p14="http://schemas.microsoft.com/office/powerpoint/2010/main" val="3898991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Getting started">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E9925531-A1C6-418A-BD3B-443A2974F181}"/>
              </a:ext>
            </a:extLst>
          </p:cNvPr>
          <p:cNvGrpSpPr/>
          <p:nvPr/>
        </p:nvGrpSpPr>
        <p:grpSpPr>
          <a:xfrm>
            <a:off x="8029718" y="3418669"/>
            <a:ext cx="3347197" cy="2836300"/>
            <a:chOff x="8029717" y="3418669"/>
            <a:chExt cx="3347197" cy="2836300"/>
          </a:xfrm>
        </p:grpSpPr>
        <p:pic>
          <p:nvPicPr>
            <p:cNvPr id="26" name="Picture 25">
              <a:extLst>
                <a:ext uri="{FF2B5EF4-FFF2-40B4-BE49-F238E27FC236}">
                  <a16:creationId xmlns:a16="http://schemas.microsoft.com/office/drawing/2014/main" id="{6588605C-472C-4395-8593-309ECDC3D243}"/>
                </a:ext>
              </a:extLst>
            </p:cNvPr>
            <p:cNvPicPr>
              <a:picLocks noChangeAspect="1"/>
            </p:cNvPicPr>
            <p:nvPr userDrawn="1"/>
          </p:nvPicPr>
          <p:blipFill>
            <a:blip r:embed="rId2"/>
            <a:stretch>
              <a:fillRect/>
            </a:stretch>
          </p:blipFill>
          <p:spPr>
            <a:xfrm>
              <a:off x="9891011" y="4432821"/>
              <a:ext cx="1485903" cy="835528"/>
            </a:xfrm>
            <a:prstGeom prst="rect">
              <a:avLst/>
            </a:prstGeom>
            <a:ln w="3175">
              <a:solidFill>
                <a:schemeClr val="bg2"/>
              </a:solidFill>
            </a:ln>
          </p:spPr>
        </p:pic>
        <p:pic>
          <p:nvPicPr>
            <p:cNvPr id="11" name="Picture 10">
              <a:extLst>
                <a:ext uri="{FF2B5EF4-FFF2-40B4-BE49-F238E27FC236}">
                  <a16:creationId xmlns:a16="http://schemas.microsoft.com/office/drawing/2014/main" id="{2AA3A682-E555-4A64-B967-A420851BF216}"/>
                </a:ext>
              </a:extLst>
            </p:cNvPr>
            <p:cNvPicPr>
              <a:picLocks noChangeAspect="1"/>
            </p:cNvPicPr>
            <p:nvPr userDrawn="1"/>
          </p:nvPicPr>
          <p:blipFill>
            <a:blip r:embed="rId3"/>
            <a:stretch>
              <a:fillRect/>
            </a:stretch>
          </p:blipFill>
          <p:spPr>
            <a:xfrm>
              <a:off x="9401899" y="4752654"/>
              <a:ext cx="1485903" cy="849088"/>
            </a:xfrm>
            <a:prstGeom prst="rect">
              <a:avLst/>
            </a:prstGeom>
            <a:ln w="3175">
              <a:solidFill>
                <a:schemeClr val="bg2"/>
              </a:solidFill>
            </a:ln>
          </p:spPr>
        </p:pic>
        <p:pic>
          <p:nvPicPr>
            <p:cNvPr id="8" name="Picture 7">
              <a:extLst>
                <a:ext uri="{FF2B5EF4-FFF2-40B4-BE49-F238E27FC236}">
                  <a16:creationId xmlns:a16="http://schemas.microsoft.com/office/drawing/2014/main" id="{BD546C98-CC10-4BFB-AAA4-20DF3FC6EDAE}"/>
                </a:ext>
              </a:extLst>
            </p:cNvPr>
            <p:cNvPicPr>
              <a:picLocks noChangeAspect="1"/>
            </p:cNvPicPr>
            <p:nvPr userDrawn="1"/>
          </p:nvPicPr>
          <p:blipFill>
            <a:blip r:embed="rId4"/>
            <a:stretch>
              <a:fillRect/>
            </a:stretch>
          </p:blipFill>
          <p:spPr>
            <a:xfrm>
              <a:off x="8912788" y="5086047"/>
              <a:ext cx="1485903" cy="849088"/>
            </a:xfrm>
            <a:prstGeom prst="rect">
              <a:avLst/>
            </a:prstGeom>
            <a:ln w="3175">
              <a:solidFill>
                <a:schemeClr val="bg2"/>
              </a:solidFill>
            </a:ln>
          </p:spPr>
        </p:pic>
        <p:pic>
          <p:nvPicPr>
            <p:cNvPr id="19" name="Picture 18">
              <a:extLst>
                <a:ext uri="{FF2B5EF4-FFF2-40B4-BE49-F238E27FC236}">
                  <a16:creationId xmlns:a16="http://schemas.microsoft.com/office/drawing/2014/main" id="{6D0E9826-4880-4258-BBEC-03E4744F515B}"/>
                </a:ext>
              </a:extLst>
            </p:cNvPr>
            <p:cNvPicPr>
              <a:picLocks noChangeAspect="1"/>
            </p:cNvPicPr>
            <p:nvPr userDrawn="1"/>
          </p:nvPicPr>
          <p:blipFill>
            <a:blip r:embed="rId5"/>
            <a:stretch>
              <a:fillRect/>
            </a:stretch>
          </p:blipFill>
          <p:spPr>
            <a:xfrm>
              <a:off x="9497051" y="3418669"/>
              <a:ext cx="1485903" cy="835528"/>
            </a:xfrm>
            <a:prstGeom prst="rect">
              <a:avLst/>
            </a:prstGeom>
            <a:ln w="3175">
              <a:solidFill>
                <a:schemeClr val="bg2"/>
              </a:solidFill>
            </a:ln>
          </p:spPr>
        </p:pic>
        <p:pic>
          <p:nvPicPr>
            <p:cNvPr id="13" name="Picture 12">
              <a:extLst>
                <a:ext uri="{FF2B5EF4-FFF2-40B4-BE49-F238E27FC236}">
                  <a16:creationId xmlns:a16="http://schemas.microsoft.com/office/drawing/2014/main" id="{56EC713E-D154-4146-B08A-6C3AF7DC1C40}"/>
                </a:ext>
              </a:extLst>
            </p:cNvPr>
            <p:cNvPicPr>
              <a:picLocks noChangeAspect="1"/>
            </p:cNvPicPr>
            <p:nvPr userDrawn="1"/>
          </p:nvPicPr>
          <p:blipFill>
            <a:blip r:embed="rId6"/>
            <a:stretch>
              <a:fillRect/>
            </a:stretch>
          </p:blipFill>
          <p:spPr>
            <a:xfrm>
              <a:off x="9007939" y="3740831"/>
              <a:ext cx="1485903" cy="849088"/>
            </a:xfrm>
            <a:prstGeom prst="rect">
              <a:avLst/>
            </a:prstGeom>
            <a:ln w="3175">
              <a:solidFill>
                <a:schemeClr val="bg2"/>
              </a:solidFill>
            </a:ln>
          </p:spPr>
        </p:pic>
        <p:pic>
          <p:nvPicPr>
            <p:cNvPr id="7" name="Picture 6">
              <a:extLst>
                <a:ext uri="{FF2B5EF4-FFF2-40B4-BE49-F238E27FC236}">
                  <a16:creationId xmlns:a16="http://schemas.microsoft.com/office/drawing/2014/main" id="{6A98A25A-6452-4D4F-99FE-0F97A5D5E4E4}"/>
                </a:ext>
              </a:extLst>
            </p:cNvPr>
            <p:cNvPicPr>
              <a:picLocks noChangeAspect="1"/>
            </p:cNvPicPr>
            <p:nvPr userDrawn="1"/>
          </p:nvPicPr>
          <p:blipFill>
            <a:blip r:embed="rId7"/>
            <a:stretch>
              <a:fillRect/>
            </a:stretch>
          </p:blipFill>
          <p:spPr>
            <a:xfrm>
              <a:off x="8518828" y="4076553"/>
              <a:ext cx="1485903" cy="849088"/>
            </a:xfrm>
            <a:prstGeom prst="rect">
              <a:avLst/>
            </a:prstGeom>
            <a:ln w="3175">
              <a:solidFill>
                <a:schemeClr val="bg2"/>
              </a:solidFill>
            </a:ln>
          </p:spPr>
        </p:pic>
        <p:pic>
          <p:nvPicPr>
            <p:cNvPr id="12" name="Picture 11">
              <a:extLst>
                <a:ext uri="{FF2B5EF4-FFF2-40B4-BE49-F238E27FC236}">
                  <a16:creationId xmlns:a16="http://schemas.microsoft.com/office/drawing/2014/main" id="{0B2778FF-63C6-4C41-A419-79700EF407BB}"/>
                </a:ext>
              </a:extLst>
            </p:cNvPr>
            <p:cNvPicPr>
              <a:picLocks noChangeAspect="1"/>
            </p:cNvPicPr>
            <p:nvPr userDrawn="1"/>
          </p:nvPicPr>
          <p:blipFill>
            <a:blip r:embed="rId8"/>
            <a:stretch>
              <a:fillRect/>
            </a:stretch>
          </p:blipFill>
          <p:spPr>
            <a:xfrm>
              <a:off x="8423677" y="5419441"/>
              <a:ext cx="1485903" cy="835528"/>
            </a:xfrm>
            <a:prstGeom prst="rect">
              <a:avLst/>
            </a:prstGeom>
            <a:ln w="3175">
              <a:solidFill>
                <a:schemeClr val="bg2"/>
              </a:solidFill>
            </a:ln>
          </p:spPr>
        </p:pic>
        <p:pic>
          <p:nvPicPr>
            <p:cNvPr id="14" name="Picture 13">
              <a:extLst>
                <a:ext uri="{FF2B5EF4-FFF2-40B4-BE49-F238E27FC236}">
                  <a16:creationId xmlns:a16="http://schemas.microsoft.com/office/drawing/2014/main" id="{73773D54-5A00-415F-B626-487683C72045}"/>
                </a:ext>
              </a:extLst>
            </p:cNvPr>
            <p:cNvPicPr>
              <a:picLocks noChangeAspect="1"/>
            </p:cNvPicPr>
            <p:nvPr userDrawn="1"/>
          </p:nvPicPr>
          <p:blipFill>
            <a:blip r:embed="rId9"/>
            <a:stretch>
              <a:fillRect/>
            </a:stretch>
          </p:blipFill>
          <p:spPr>
            <a:xfrm>
              <a:off x="8029717" y="4412274"/>
              <a:ext cx="1485903" cy="835528"/>
            </a:xfrm>
            <a:prstGeom prst="rect">
              <a:avLst/>
            </a:prstGeom>
            <a:ln w="3175">
              <a:solidFill>
                <a:schemeClr val="bg2"/>
              </a:solidFill>
            </a:ln>
          </p:spPr>
        </p:pic>
      </p:grpSp>
      <p:sp>
        <p:nvSpPr>
          <p:cNvPr id="17" name="Rectangle 16">
            <a:extLst>
              <a:ext uri="{FF2B5EF4-FFF2-40B4-BE49-F238E27FC236}">
                <a16:creationId xmlns:a16="http://schemas.microsoft.com/office/drawing/2014/main" id="{99911C52-8BD4-4F0D-866B-C996C90A70C0}"/>
              </a:ext>
            </a:extLst>
          </p:cNvPr>
          <p:cNvSpPr/>
          <p:nvPr/>
        </p:nvSpPr>
        <p:spPr>
          <a:xfrm>
            <a:off x="373167" y="1612907"/>
            <a:ext cx="11367728" cy="3608680"/>
          </a:xfrm>
          <a:prstGeom prst="rect">
            <a:avLst/>
          </a:prstGeom>
        </p:spPr>
        <p:txBody>
          <a:bodyPr wrap="square">
            <a:spAutoFit/>
          </a:bodyPr>
          <a:lstStyle/>
          <a:p>
            <a:pPr marL="0" marR="0" lvl="0" indent="0" algn="l" defTabSz="914126" rtl="0" eaLnBrk="1" fontAlgn="auto" latinLnBrk="0" hangingPunct="1">
              <a:lnSpc>
                <a:spcPct val="95000"/>
              </a:lnSpc>
              <a:spcBef>
                <a:spcPts val="1200"/>
              </a:spcBef>
              <a:spcAft>
                <a:spcPts val="0"/>
              </a:spcAft>
              <a:buClrTx/>
              <a:buSzTx/>
              <a:buFont typeface="Arial" panose="020B0604020202020204" pitchFamily="34" charset="0"/>
              <a:buNone/>
              <a:tabLst/>
              <a:defRPr/>
            </a:pPr>
            <a:r>
              <a:rPr kumimoji="0" lang="en-US" sz="1400" b="1" i="0" u="none" strike="noStrike" kern="1200" cap="none" spc="0" normalizeH="0" baseline="0" noProof="0">
                <a:ln>
                  <a:noFill/>
                </a:ln>
                <a:solidFill>
                  <a:prstClr val="black"/>
                </a:solidFill>
                <a:effectLst/>
                <a:uLnTx/>
                <a:uFillTx/>
                <a:latin typeface="+mn-lt"/>
                <a:ea typeface="+mn-ea"/>
                <a:cs typeface="+mn-cs"/>
              </a:rPr>
              <a:t>A few recommendations: </a:t>
            </a:r>
          </a:p>
          <a:p>
            <a:pPr marL="228531" marR="0" lvl="0" indent="-228531" algn="l" defTabSz="914126" rtl="0" eaLnBrk="1" fontAlgn="auto" latinLnBrk="0" hangingPunct="1">
              <a:lnSpc>
                <a:spcPct val="95000"/>
              </a:lnSpc>
              <a:spcBef>
                <a:spcPts val="1200"/>
              </a:spcBef>
              <a:spcAft>
                <a:spcPts val="0"/>
              </a:spcAft>
              <a:buClrTx/>
              <a:buSzPct val="115000"/>
              <a:buFont typeface="Arial" panose="020B0604020202020204" pitchFamily="34" charset="0"/>
              <a:buChar char="•"/>
              <a:tabLst/>
              <a:defRPr/>
            </a:pPr>
            <a:r>
              <a:rPr kumimoji="0" lang="en-US" sz="1400" b="0" i="0" u="none" strike="noStrike" kern="1200" cap="none" spc="0" normalizeH="0" baseline="0" noProof="0">
                <a:ln>
                  <a:noFill/>
                </a:ln>
                <a:solidFill>
                  <a:prstClr val="black"/>
                </a:solidFill>
                <a:effectLst/>
                <a:uLnTx/>
                <a:uFillTx/>
                <a:latin typeface="+mn-lt"/>
                <a:ea typeface="+mn-ea"/>
                <a:cs typeface="+mn-cs"/>
              </a:rPr>
              <a:t>Sample slides are included to help you get started. You can edit these sample slides or insert new slides, however it is recommended </a:t>
            </a:r>
            <a:br>
              <a:rPr kumimoji="0" lang="en-US" sz="1400" b="0" i="0" u="none" strike="noStrike" kern="1200" cap="none" spc="0" normalizeH="0" baseline="0" noProof="0">
                <a:ln>
                  <a:noFill/>
                </a:ln>
                <a:solidFill>
                  <a:prstClr val="black"/>
                </a:solidFill>
                <a:effectLst/>
                <a:uLnTx/>
                <a:uFillTx/>
                <a:latin typeface="+mn-lt"/>
                <a:ea typeface="+mn-ea"/>
                <a:cs typeface="+mn-cs"/>
              </a:rPr>
            </a:br>
            <a:r>
              <a:rPr kumimoji="0" lang="en-US" sz="1400" b="0" i="0" u="none" strike="noStrike" kern="1200" cap="none" spc="0" normalizeH="0" baseline="0" noProof="0">
                <a:ln>
                  <a:noFill/>
                </a:ln>
                <a:solidFill>
                  <a:prstClr val="black"/>
                </a:solidFill>
                <a:effectLst/>
                <a:uLnTx/>
                <a:uFillTx/>
                <a:latin typeface="+mn-lt"/>
                <a:ea typeface="+mn-ea"/>
                <a:cs typeface="+mn-cs"/>
              </a:rPr>
              <a:t>you maintain a consistent title and finishing slide.</a:t>
            </a:r>
            <a:endParaRPr kumimoji="0" lang="en-US" sz="1400" b="0" i="0" u="none" strike="noStrike" kern="1200" cap="none" spc="0" normalizeH="0" baseline="0" noProof="0">
              <a:ln>
                <a:noFill/>
              </a:ln>
              <a:solidFill>
                <a:schemeClr val="tx1"/>
              </a:solidFill>
              <a:effectLst/>
              <a:uLnTx/>
              <a:uFillTx/>
              <a:latin typeface="+mn-lt"/>
              <a:ea typeface="+mn-ea"/>
              <a:cs typeface="+mn-cs"/>
            </a:endParaRPr>
          </a:p>
          <a:p>
            <a:pPr marL="228531" marR="0" lvl="0" indent="-228531" algn="l" defTabSz="914126" rtl="0" eaLnBrk="1" fontAlgn="auto" latinLnBrk="0" hangingPunct="1">
              <a:lnSpc>
                <a:spcPct val="95000"/>
              </a:lnSpc>
              <a:spcBef>
                <a:spcPts val="1200"/>
              </a:spcBef>
              <a:spcAft>
                <a:spcPts val="0"/>
              </a:spcAft>
              <a:buClrTx/>
              <a:buSzPct val="115000"/>
              <a:buFont typeface="Arial" panose="020B0604020202020204" pitchFamily="34" charset="0"/>
              <a:buChar char="•"/>
              <a:tabLst/>
              <a:defRPr/>
            </a:pPr>
            <a:r>
              <a:rPr kumimoji="0" lang="en-US" sz="1400" b="0" i="0" u="none" strike="noStrike" kern="1200" cap="none" spc="0" normalizeH="0" baseline="0" noProof="0">
                <a:ln>
                  <a:noFill/>
                </a:ln>
                <a:solidFill>
                  <a:prstClr val="black"/>
                </a:solidFill>
                <a:effectLst/>
                <a:uLnTx/>
                <a:uFillTx/>
                <a:latin typeface="+mn-lt"/>
                <a:ea typeface="+mn-ea"/>
                <a:cs typeface="+mn-cs"/>
              </a:rPr>
              <a:t>Maintain the integrity of the key template features: Ensure consistency in locations and space around the logo, leverage the Manulife JH color palette and Arial font, and use the icons and images that have been provided for you.</a:t>
            </a:r>
            <a:endParaRPr kumimoji="0" lang="en-US" sz="1400" b="0" i="0" u="none" strike="noStrike" kern="1200" cap="none" spc="0" normalizeH="0" baseline="0" noProof="0">
              <a:ln>
                <a:noFill/>
              </a:ln>
              <a:solidFill>
                <a:schemeClr val="bg1"/>
              </a:solidFill>
              <a:effectLst/>
              <a:uLnTx/>
              <a:uFillTx/>
              <a:latin typeface="Arial" panose="02020503040401060103" pitchFamily="18" charset="0"/>
              <a:ea typeface="+mn-ea"/>
              <a:cs typeface="+mn-cs"/>
            </a:endParaRPr>
          </a:p>
          <a:p>
            <a:pPr marL="228531" marR="0" lvl="0" indent="-228531" algn="l" defTabSz="914126" rtl="0" eaLnBrk="1" fontAlgn="auto" latinLnBrk="0" hangingPunct="1">
              <a:lnSpc>
                <a:spcPct val="100000"/>
              </a:lnSpc>
              <a:spcBef>
                <a:spcPts val="1200"/>
              </a:spcBef>
              <a:spcAft>
                <a:spcPts val="0"/>
              </a:spcAft>
              <a:buClrTx/>
              <a:buSzPct val="100000"/>
              <a:buFont typeface="Arial" panose="020B0604020202020204" pitchFamily="34" charset="0"/>
              <a:buChar char="•"/>
              <a:tabLst/>
              <a:defRPr/>
            </a:pPr>
            <a:endParaRPr kumimoji="0" lang="en-US" sz="1400" b="0" i="0" u="none" strike="noStrike" kern="1200" cap="none" spc="0" normalizeH="0" baseline="0" noProof="0">
              <a:ln>
                <a:noFill/>
              </a:ln>
              <a:solidFill>
                <a:prstClr val="black"/>
              </a:solidFill>
              <a:effectLst/>
              <a:uLnTx/>
              <a:uFillTx/>
              <a:latin typeface="+mn-lt"/>
              <a:ea typeface="+mn-ea"/>
              <a:cs typeface="+mn-cs"/>
            </a:endParaRPr>
          </a:p>
          <a:p>
            <a:pPr marL="0" marR="0" lvl="0" indent="0" algn="l" defTabSz="914126" rtl="0" eaLnBrk="1" fontAlgn="auto" latinLnBrk="0" hangingPunct="1">
              <a:lnSpc>
                <a:spcPct val="100000"/>
              </a:lnSpc>
              <a:spcBef>
                <a:spcPts val="1200"/>
              </a:spcBef>
              <a:spcAft>
                <a:spcPts val="0"/>
              </a:spcAft>
              <a:buClrTx/>
              <a:buSzPct val="100000"/>
              <a:buFont typeface="Arial" panose="020B0604020202020204" pitchFamily="34" charset="0"/>
              <a:buNone/>
              <a:tabLst/>
              <a:defRPr/>
            </a:pPr>
            <a:endParaRPr kumimoji="0" lang="en-US" sz="2999" b="0" i="0" u="none" strike="noStrike" kern="1200" cap="none" spc="0" normalizeH="0" baseline="0" noProof="0">
              <a:ln>
                <a:noFill/>
              </a:ln>
              <a:solidFill>
                <a:prstClr val="black"/>
              </a:solidFill>
              <a:effectLst/>
              <a:uLnTx/>
              <a:uFillTx/>
              <a:latin typeface="+mn-lt"/>
              <a:ea typeface="+mn-ea"/>
              <a:cs typeface="+mn-cs"/>
            </a:endParaRPr>
          </a:p>
          <a:p>
            <a:pPr marL="0" marR="0" lvl="0" indent="0" algn="l" defTabSz="914126" rtl="0" eaLnBrk="1" fontAlgn="auto" latinLnBrk="0" hangingPunct="1">
              <a:lnSpc>
                <a:spcPct val="100000"/>
              </a:lnSpc>
              <a:spcBef>
                <a:spcPts val="1200"/>
              </a:spcBef>
              <a:spcAft>
                <a:spcPts val="0"/>
              </a:spcAft>
              <a:buClrTx/>
              <a:buSzPct val="100000"/>
              <a:buFont typeface="Arial" panose="020B0604020202020204" pitchFamily="34" charset="0"/>
              <a:buNone/>
              <a:tabLst/>
              <a:defRPr/>
            </a:pPr>
            <a:endParaRPr kumimoji="0" lang="en-US" sz="1999" b="0" i="0" u="none" strike="noStrike" kern="1200" cap="none" spc="0" normalizeH="0" baseline="0" noProof="0">
              <a:ln>
                <a:noFill/>
              </a:ln>
              <a:solidFill>
                <a:prstClr val="black"/>
              </a:solidFill>
              <a:effectLst/>
              <a:uLnTx/>
              <a:uFillTx/>
              <a:latin typeface="+mn-lt"/>
              <a:ea typeface="+mn-ea"/>
              <a:cs typeface="+mn-cs"/>
            </a:endParaRPr>
          </a:p>
          <a:p>
            <a:pPr marL="0" marR="0" lvl="0" indent="0" algn="l" defTabSz="914126" rtl="0" eaLnBrk="1" fontAlgn="auto" latinLnBrk="0" hangingPunct="1">
              <a:lnSpc>
                <a:spcPct val="100000"/>
              </a:lnSpc>
              <a:spcBef>
                <a:spcPts val="1200"/>
              </a:spcBef>
              <a:spcAft>
                <a:spcPts val="0"/>
              </a:spcAft>
              <a:buClrTx/>
              <a:buSzPct val="100000"/>
              <a:buFont typeface="Arial" panose="020B0604020202020204" pitchFamily="34" charset="0"/>
              <a:buNone/>
              <a:tabLst/>
              <a:defRPr/>
            </a:pPr>
            <a:r>
              <a:rPr kumimoji="0" lang="en-US" sz="1400" b="1" i="0" u="none" strike="noStrike" kern="1200" cap="none" spc="0" normalizeH="0" baseline="0" noProof="0">
                <a:ln>
                  <a:noFill/>
                </a:ln>
                <a:solidFill>
                  <a:prstClr val="black"/>
                </a:solidFill>
                <a:effectLst/>
                <a:uLnTx/>
                <a:uFillTx/>
                <a:latin typeface="+mn-lt"/>
                <a:ea typeface="+mn-ea"/>
                <a:cs typeface="+mn-cs"/>
              </a:rPr>
              <a:t>If you have any questions or concerns, please email us at brand@manulife.com.</a:t>
            </a:r>
          </a:p>
          <a:p>
            <a:pPr marL="228531" marR="0" lvl="0" indent="-228531" algn="l" defTabSz="914126" rtl="0" eaLnBrk="1" fontAlgn="auto" latinLnBrk="0" hangingPunct="1">
              <a:lnSpc>
                <a:spcPct val="100000"/>
              </a:lnSpc>
              <a:spcBef>
                <a:spcPts val="1200"/>
              </a:spcBef>
              <a:spcAft>
                <a:spcPts val="0"/>
              </a:spcAft>
              <a:buClrTx/>
              <a:buSzPct val="100000"/>
              <a:buFont typeface="Arial" panose="020B0604020202020204" pitchFamily="34" charset="0"/>
              <a:buChar char="•"/>
              <a:tabLst/>
              <a:defRPr/>
            </a:pPr>
            <a:endParaRPr kumimoji="0" lang="en-US" sz="1400" b="0" i="0" u="none" strike="noStrike" kern="1200" cap="none" spc="0" normalizeH="0" baseline="0" noProof="0">
              <a:ln>
                <a:noFill/>
              </a:ln>
              <a:solidFill>
                <a:prstClr val="black"/>
              </a:solidFill>
              <a:effectLst/>
              <a:uLnTx/>
              <a:uFillTx/>
              <a:latin typeface="+mn-lt"/>
              <a:ea typeface="+mn-ea"/>
              <a:cs typeface="+mn-cs"/>
            </a:endParaRPr>
          </a:p>
        </p:txBody>
      </p:sp>
      <p:sp>
        <p:nvSpPr>
          <p:cNvPr id="15" name="Rectangle 14">
            <a:extLst>
              <a:ext uri="{FF2B5EF4-FFF2-40B4-BE49-F238E27FC236}">
                <a16:creationId xmlns:a16="http://schemas.microsoft.com/office/drawing/2014/main" id="{11E92F06-F4FB-4621-9169-B57FD0A41EED}"/>
              </a:ext>
            </a:extLst>
          </p:cNvPr>
          <p:cNvSpPr/>
          <p:nvPr/>
        </p:nvSpPr>
        <p:spPr>
          <a:xfrm>
            <a:off x="381713" y="950980"/>
            <a:ext cx="11340771" cy="461665"/>
          </a:xfrm>
          <a:prstGeom prst="rect">
            <a:avLst/>
          </a:prstGeom>
        </p:spPr>
        <p:txBody>
          <a:bodyPr wrap="square">
            <a:spAutoFit/>
          </a:bodyPr>
          <a:lstStyle/>
          <a:p>
            <a:r>
              <a:rPr kumimoji="0" lang="en-US" sz="2399" b="1" i="0" u="none" strike="noStrike" kern="1200" cap="none" spc="0" normalizeH="0" baseline="0" noProof="0">
                <a:ln>
                  <a:noFill/>
                </a:ln>
                <a:solidFill>
                  <a:prstClr val="black"/>
                </a:solidFill>
                <a:effectLst/>
                <a:uLnTx/>
                <a:uFillTx/>
                <a:latin typeface="+mn-lt"/>
                <a:ea typeface="+mj-ea"/>
                <a:cs typeface="+mj-cs"/>
              </a:rPr>
              <a:t>Getting Started – </a:t>
            </a:r>
            <a:r>
              <a:rPr kumimoji="0" lang="en-US" sz="2399" b="1" i="0" u="none" strike="noStrike" kern="1200" cap="none" spc="0" normalizeH="0" baseline="0" noProof="0">
                <a:ln>
                  <a:noFill/>
                </a:ln>
                <a:solidFill>
                  <a:prstClr val="black"/>
                </a:solidFill>
                <a:effectLst/>
                <a:uLnTx/>
                <a:uFillTx/>
                <a:latin typeface="+mn-lt"/>
                <a:ea typeface="+mn-ea"/>
                <a:cs typeface="+mn-cs"/>
              </a:rPr>
              <a:t>Official John Hancock Template</a:t>
            </a:r>
            <a:endParaRPr lang="en-US" sz="1799" noProof="0"/>
          </a:p>
        </p:txBody>
      </p:sp>
      <p:sp>
        <p:nvSpPr>
          <p:cNvPr id="2" name="Date Placeholder 1"/>
          <p:cNvSpPr>
            <a:spLocks noGrp="1"/>
          </p:cNvSpPr>
          <p:nvPr>
            <p:ph type="dt" sz="half" idx="10"/>
          </p:nvPr>
        </p:nvSpPr>
        <p:spPr/>
        <p:txBody>
          <a:bodyPr/>
          <a:lstStyle/>
          <a:p>
            <a:fld id="{C79A1B3F-25BA-4836-9E2E-2C87029441CA}" type="datetimeFigureOut">
              <a:rPr lang="en-US" smtClean="0"/>
              <a:t>9/14/2024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4BA88F4-DB50-4ACB-ADC7-8BBB6A043DE9}" type="slidenum">
              <a:rPr lang="en-US" smtClean="0"/>
              <a:t>‹#›</a:t>
            </a:fld>
            <a:endParaRPr lang="en-US"/>
          </a:p>
        </p:txBody>
      </p:sp>
      <p:sp>
        <p:nvSpPr>
          <p:cNvPr id="9" name="Rectangle 8">
            <a:extLst>
              <a:ext uri="{FF2B5EF4-FFF2-40B4-BE49-F238E27FC236}">
                <a16:creationId xmlns:a16="http://schemas.microsoft.com/office/drawing/2014/main" id="{A153B09A-151F-464A-973F-FF30F816F5E8}"/>
              </a:ext>
            </a:extLst>
          </p:cNvPr>
          <p:cNvSpPr/>
          <p:nvPr/>
        </p:nvSpPr>
        <p:spPr>
          <a:xfrm>
            <a:off x="455614" y="362063"/>
            <a:ext cx="2636940" cy="246221"/>
          </a:xfrm>
          <a:prstGeom prst="rect">
            <a:avLst/>
          </a:prstGeom>
        </p:spPr>
        <p:txBody>
          <a:bodyPr wrap="none" lIns="0" rIns="0">
            <a:spAutoFit/>
          </a:bodyPr>
          <a:lstStyle/>
          <a:p>
            <a:r>
              <a:rPr lang="en-US" sz="1000" noProof="0">
                <a:latin typeface="+mn-lt"/>
              </a:rPr>
              <a:t>For use with Microsoft Office PowerPoint 365</a:t>
            </a:r>
            <a:endParaRPr lang="en-US" sz="1000" noProof="0">
              <a:solidFill>
                <a:schemeClr val="bg1"/>
              </a:solidFill>
              <a:latin typeface="+mn-lt"/>
            </a:endParaRPr>
          </a:p>
        </p:txBody>
      </p:sp>
    </p:spTree>
    <p:extLst>
      <p:ext uri="{BB962C8B-B14F-4D97-AF65-F5344CB8AC3E}">
        <p14:creationId xmlns:p14="http://schemas.microsoft.com/office/powerpoint/2010/main" val="32793634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Getting started 2">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0744277-5DA6-4D79-9965-A397B10112FA}"/>
              </a:ext>
            </a:extLst>
          </p:cNvPr>
          <p:cNvPicPr>
            <a:picLocks noChangeAspect="1"/>
          </p:cNvPicPr>
          <p:nvPr/>
        </p:nvPicPr>
        <p:blipFill>
          <a:blip r:embed="rId2"/>
          <a:stretch>
            <a:fillRect/>
          </a:stretch>
        </p:blipFill>
        <p:spPr>
          <a:xfrm>
            <a:off x="6573913" y="3559635"/>
            <a:ext cx="3452577" cy="1828800"/>
          </a:xfrm>
          <a:prstGeom prst="rect">
            <a:avLst/>
          </a:prstGeom>
          <a:ln w="3175">
            <a:solidFill>
              <a:schemeClr val="bg2">
                <a:lumMod val="60000"/>
                <a:lumOff val="40000"/>
              </a:schemeClr>
            </a:solidFill>
          </a:ln>
        </p:spPr>
      </p:pic>
      <p:pic>
        <p:nvPicPr>
          <p:cNvPr id="6" name="Picture 5">
            <a:extLst>
              <a:ext uri="{FF2B5EF4-FFF2-40B4-BE49-F238E27FC236}">
                <a16:creationId xmlns:a16="http://schemas.microsoft.com/office/drawing/2014/main" id="{9EA0063F-53E2-4EB4-BFF1-6867F8352199}"/>
              </a:ext>
            </a:extLst>
          </p:cNvPr>
          <p:cNvPicPr>
            <a:picLocks noChangeAspect="1"/>
          </p:cNvPicPr>
          <p:nvPr/>
        </p:nvPicPr>
        <p:blipFill>
          <a:blip r:embed="rId3"/>
          <a:stretch>
            <a:fillRect/>
          </a:stretch>
        </p:blipFill>
        <p:spPr>
          <a:xfrm>
            <a:off x="455614" y="3559635"/>
            <a:ext cx="3152818" cy="1828800"/>
          </a:xfrm>
          <a:prstGeom prst="rect">
            <a:avLst/>
          </a:prstGeom>
          <a:ln w="3175">
            <a:solidFill>
              <a:schemeClr val="bg2">
                <a:lumMod val="60000"/>
                <a:lumOff val="40000"/>
              </a:schemeClr>
            </a:solidFill>
          </a:ln>
        </p:spPr>
      </p:pic>
      <p:sp>
        <p:nvSpPr>
          <p:cNvPr id="17" name="Rectangle 16">
            <a:extLst>
              <a:ext uri="{FF2B5EF4-FFF2-40B4-BE49-F238E27FC236}">
                <a16:creationId xmlns:a16="http://schemas.microsoft.com/office/drawing/2014/main" id="{99911C52-8BD4-4F0D-866B-C996C90A70C0}"/>
              </a:ext>
            </a:extLst>
          </p:cNvPr>
          <p:cNvSpPr/>
          <p:nvPr/>
        </p:nvSpPr>
        <p:spPr>
          <a:xfrm>
            <a:off x="373167" y="1622707"/>
            <a:ext cx="5369604" cy="1372683"/>
          </a:xfrm>
          <a:prstGeom prst="rect">
            <a:avLst/>
          </a:prstGeom>
        </p:spPr>
        <p:txBody>
          <a:bodyPr wrap="square">
            <a:spAutoFit/>
          </a:bodyPr>
          <a:lstStyle/>
          <a:p>
            <a:pPr marL="0" indent="0">
              <a:lnSpc>
                <a:spcPct val="95000"/>
              </a:lnSpc>
              <a:spcBef>
                <a:spcPts val="1200"/>
              </a:spcBef>
              <a:buNone/>
            </a:pPr>
            <a:r>
              <a:rPr lang="en-US" sz="1400" b="1" noProof="0"/>
              <a:t>To insert a new slide</a:t>
            </a:r>
          </a:p>
          <a:p>
            <a:pPr marL="228531" marR="0" lvl="0" indent="-228531" algn="l" defTabSz="914126" rtl="0" eaLnBrk="1" fontAlgn="auto" latinLnBrk="0" hangingPunct="1">
              <a:lnSpc>
                <a:spcPct val="95000"/>
              </a:lnSpc>
              <a:spcBef>
                <a:spcPts val="1200"/>
              </a:spcBef>
              <a:spcAft>
                <a:spcPts val="0"/>
              </a:spcAft>
              <a:buClrTx/>
              <a:buSzPct val="115000"/>
              <a:buFont typeface="Arial" panose="020B0604020202020204" pitchFamily="34" charset="0"/>
              <a:buChar char="•"/>
              <a:tabLst/>
              <a:defRPr/>
            </a:pPr>
            <a:r>
              <a:rPr kumimoji="0" lang="en-US" sz="1400" b="0" i="0" u="none" strike="noStrike" kern="1200" cap="none" spc="0" normalizeH="0" baseline="0" noProof="0">
                <a:ln>
                  <a:noFill/>
                </a:ln>
                <a:solidFill>
                  <a:prstClr val="black"/>
                </a:solidFill>
                <a:effectLst/>
                <a:uLnTx/>
                <a:uFillTx/>
                <a:latin typeface="+mn-lt"/>
                <a:ea typeface="+mn-ea"/>
                <a:cs typeface="+mn-cs"/>
              </a:rPr>
              <a:t>Click the bottom of the New Slide button on the Home tab.</a:t>
            </a:r>
          </a:p>
          <a:p>
            <a:pPr marL="228531" marR="0" lvl="0" indent="-228531" algn="l" defTabSz="914126" rtl="0" eaLnBrk="1" fontAlgn="auto" latinLnBrk="0" hangingPunct="1">
              <a:lnSpc>
                <a:spcPct val="95000"/>
              </a:lnSpc>
              <a:spcBef>
                <a:spcPts val="1200"/>
              </a:spcBef>
              <a:spcAft>
                <a:spcPts val="0"/>
              </a:spcAft>
              <a:buClrTx/>
              <a:buSzPct val="115000"/>
              <a:buFont typeface="Arial" panose="020B0604020202020204" pitchFamily="34" charset="0"/>
              <a:buChar char="•"/>
              <a:tabLst/>
              <a:defRPr/>
            </a:pPr>
            <a:r>
              <a:rPr kumimoji="0" lang="en-US" sz="1400" b="0" i="0" u="none" strike="noStrike" kern="1200" cap="none" spc="0" normalizeH="0" baseline="0" noProof="0">
                <a:ln>
                  <a:noFill/>
                </a:ln>
                <a:solidFill>
                  <a:prstClr val="black"/>
                </a:solidFill>
                <a:effectLst/>
                <a:uLnTx/>
                <a:uFillTx/>
                <a:latin typeface="+mn-lt"/>
                <a:ea typeface="+mn-ea"/>
                <a:cs typeface="+mn-cs"/>
              </a:rPr>
              <a:t>Choose a layout from the gallery.</a:t>
            </a:r>
          </a:p>
          <a:p>
            <a:pPr marL="228531" marR="0" lvl="0" indent="-228531" algn="l" defTabSz="914126" rtl="0" eaLnBrk="1" fontAlgn="auto" latinLnBrk="0" hangingPunct="1">
              <a:lnSpc>
                <a:spcPct val="95000"/>
              </a:lnSpc>
              <a:spcBef>
                <a:spcPts val="1200"/>
              </a:spcBef>
              <a:spcAft>
                <a:spcPts val="0"/>
              </a:spcAft>
              <a:buClrTx/>
              <a:buSzPct val="115000"/>
              <a:buFont typeface="Arial" panose="020B0604020202020204" pitchFamily="34" charset="0"/>
              <a:buChar char="•"/>
              <a:tabLst/>
              <a:defRPr/>
            </a:pPr>
            <a:r>
              <a:rPr kumimoji="0" lang="en-US" sz="1400" b="0" i="0" u="none" strike="noStrike" kern="1200" cap="none" spc="0" normalizeH="0" baseline="0" noProof="0">
                <a:ln>
                  <a:noFill/>
                </a:ln>
                <a:solidFill>
                  <a:prstClr val="black"/>
                </a:solidFill>
                <a:effectLst/>
                <a:uLnTx/>
                <a:uFillTx/>
                <a:latin typeface="+mn-lt"/>
                <a:ea typeface="+mn-ea"/>
                <a:cs typeface="+mn-cs"/>
              </a:rPr>
              <a:t>Add content using </a:t>
            </a:r>
            <a:r>
              <a:rPr lang="en-US" sz="1400" noProof="0"/>
              <a:t>the default boxes provided.</a:t>
            </a:r>
          </a:p>
        </p:txBody>
      </p:sp>
      <p:sp>
        <p:nvSpPr>
          <p:cNvPr id="15" name="Rectangle 14">
            <a:extLst>
              <a:ext uri="{FF2B5EF4-FFF2-40B4-BE49-F238E27FC236}">
                <a16:creationId xmlns:a16="http://schemas.microsoft.com/office/drawing/2014/main" id="{11E92F06-F4FB-4621-9169-B57FD0A41EED}"/>
              </a:ext>
            </a:extLst>
          </p:cNvPr>
          <p:cNvSpPr/>
          <p:nvPr/>
        </p:nvSpPr>
        <p:spPr>
          <a:xfrm>
            <a:off x="381712" y="950980"/>
            <a:ext cx="5241421" cy="461665"/>
          </a:xfrm>
          <a:prstGeom prst="rect">
            <a:avLst/>
          </a:prstGeom>
        </p:spPr>
        <p:txBody>
          <a:bodyPr wrap="square">
            <a:spAutoFit/>
          </a:bodyPr>
          <a:lstStyle/>
          <a:p>
            <a:r>
              <a:rPr kumimoji="0" lang="en-US" sz="2399" b="1" i="0" u="none" strike="noStrike" kern="1200" cap="none" spc="0" normalizeH="0" baseline="0" noProof="0">
                <a:ln>
                  <a:noFill/>
                </a:ln>
                <a:solidFill>
                  <a:prstClr val="black"/>
                </a:solidFill>
                <a:effectLst/>
                <a:uLnTx/>
                <a:uFillTx/>
                <a:latin typeface="+mn-lt"/>
                <a:ea typeface="+mj-ea"/>
                <a:cs typeface="+mj-cs"/>
              </a:rPr>
              <a:t>To Insert or Change a Slide</a:t>
            </a:r>
            <a:endParaRPr lang="en-US" sz="1799" noProof="0"/>
          </a:p>
        </p:txBody>
      </p:sp>
      <p:sp>
        <p:nvSpPr>
          <p:cNvPr id="2" name="Date Placeholder 1"/>
          <p:cNvSpPr>
            <a:spLocks noGrp="1"/>
          </p:cNvSpPr>
          <p:nvPr>
            <p:ph type="dt" sz="half" idx="10"/>
          </p:nvPr>
        </p:nvSpPr>
        <p:spPr/>
        <p:txBody>
          <a:bodyPr/>
          <a:lstStyle/>
          <a:p>
            <a:fld id="{C79A1B3F-25BA-4836-9E2E-2C87029441CA}" type="datetimeFigureOut">
              <a:rPr lang="en-US" smtClean="0"/>
              <a:t>9/14/2024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4BA88F4-DB50-4ACB-ADC7-8BBB6A043DE9}" type="slidenum">
              <a:rPr lang="en-US" smtClean="0"/>
              <a:t>‹#›</a:t>
            </a:fld>
            <a:endParaRPr lang="en-US"/>
          </a:p>
        </p:txBody>
      </p:sp>
      <p:sp>
        <p:nvSpPr>
          <p:cNvPr id="16" name="Rectangle 15">
            <a:extLst>
              <a:ext uri="{FF2B5EF4-FFF2-40B4-BE49-F238E27FC236}">
                <a16:creationId xmlns:a16="http://schemas.microsoft.com/office/drawing/2014/main" id="{F1C17CB5-F2BE-4A24-9128-54B915A02C7D}"/>
              </a:ext>
            </a:extLst>
          </p:cNvPr>
          <p:cNvSpPr/>
          <p:nvPr/>
        </p:nvSpPr>
        <p:spPr>
          <a:xfrm>
            <a:off x="455614" y="362063"/>
            <a:ext cx="2636940" cy="246221"/>
          </a:xfrm>
          <a:prstGeom prst="rect">
            <a:avLst/>
          </a:prstGeom>
        </p:spPr>
        <p:txBody>
          <a:bodyPr wrap="none" lIns="0" rIns="0">
            <a:spAutoFit/>
          </a:bodyPr>
          <a:lstStyle/>
          <a:p>
            <a:r>
              <a:rPr lang="en-US" sz="1000" noProof="0">
                <a:latin typeface="+mn-lt"/>
              </a:rPr>
              <a:t>For use with Microsoft Office PowerPoint 365</a:t>
            </a:r>
            <a:endParaRPr lang="en-US" sz="1000" noProof="0">
              <a:solidFill>
                <a:schemeClr val="bg1"/>
              </a:solidFill>
              <a:latin typeface="+mn-lt"/>
            </a:endParaRPr>
          </a:p>
        </p:txBody>
      </p:sp>
      <p:sp>
        <p:nvSpPr>
          <p:cNvPr id="19" name="Rectangle 18">
            <a:extLst>
              <a:ext uri="{FF2B5EF4-FFF2-40B4-BE49-F238E27FC236}">
                <a16:creationId xmlns:a16="http://schemas.microsoft.com/office/drawing/2014/main" id="{F013F073-27F8-44C6-86F2-1BFB52DCC02D}"/>
              </a:ext>
            </a:extLst>
          </p:cNvPr>
          <p:cNvSpPr/>
          <p:nvPr/>
        </p:nvSpPr>
        <p:spPr>
          <a:xfrm>
            <a:off x="6471693" y="1622707"/>
            <a:ext cx="5261520" cy="1731243"/>
          </a:xfrm>
          <a:prstGeom prst="rect">
            <a:avLst/>
          </a:prstGeom>
        </p:spPr>
        <p:txBody>
          <a:bodyPr wrap="square">
            <a:spAutoFit/>
          </a:bodyPr>
          <a:lstStyle/>
          <a:p>
            <a:pPr marL="0" indent="0">
              <a:lnSpc>
                <a:spcPct val="95000"/>
              </a:lnSpc>
              <a:spcBef>
                <a:spcPts val="1200"/>
              </a:spcBef>
              <a:buNone/>
            </a:pPr>
            <a:r>
              <a:rPr lang="en-US" sz="1400" b="1" noProof="0"/>
              <a:t>To change the layout of an existing slide </a:t>
            </a:r>
          </a:p>
          <a:p>
            <a:pPr marL="228531" marR="0" lvl="0" indent="-228531" algn="l" defTabSz="914126" rtl="0" eaLnBrk="1" fontAlgn="auto" latinLnBrk="0" hangingPunct="1">
              <a:lnSpc>
                <a:spcPct val="95000"/>
              </a:lnSpc>
              <a:spcBef>
                <a:spcPts val="1200"/>
              </a:spcBef>
              <a:spcAft>
                <a:spcPts val="0"/>
              </a:spcAft>
              <a:buClrTx/>
              <a:buSzPct val="115000"/>
              <a:buFont typeface="Arial" panose="020B0604020202020204" pitchFamily="34" charset="0"/>
              <a:buChar char="•"/>
              <a:tabLst/>
              <a:defRPr/>
            </a:pPr>
            <a:r>
              <a:rPr lang="en-US" sz="1400" noProof="0"/>
              <a:t>Go </a:t>
            </a:r>
            <a:r>
              <a:rPr kumimoji="0" lang="en-US" sz="1400" b="0" i="0" u="none" strike="noStrike" kern="1200" cap="none" spc="0" normalizeH="0" baseline="0" noProof="0">
                <a:ln>
                  <a:noFill/>
                </a:ln>
                <a:solidFill>
                  <a:prstClr val="black"/>
                </a:solidFill>
                <a:effectLst/>
                <a:uLnTx/>
                <a:uFillTx/>
                <a:latin typeface="+mn-lt"/>
                <a:ea typeface="+mn-ea"/>
                <a:cs typeface="+mn-cs"/>
              </a:rPr>
              <a:t>to the slide you want to change.</a:t>
            </a:r>
          </a:p>
          <a:p>
            <a:pPr marL="228531" marR="0" lvl="0" indent="-228531" algn="l" defTabSz="914126" rtl="0" eaLnBrk="1" fontAlgn="auto" latinLnBrk="0" hangingPunct="1">
              <a:lnSpc>
                <a:spcPct val="95000"/>
              </a:lnSpc>
              <a:spcBef>
                <a:spcPts val="1200"/>
              </a:spcBef>
              <a:spcAft>
                <a:spcPts val="0"/>
              </a:spcAft>
              <a:buClrTx/>
              <a:buSzPct val="115000"/>
              <a:buFont typeface="Arial" panose="020B0604020202020204" pitchFamily="34" charset="0"/>
              <a:buChar char="•"/>
              <a:tabLst/>
              <a:defRPr/>
            </a:pPr>
            <a:r>
              <a:rPr kumimoji="0" lang="en-US" sz="1400" b="0" i="0" u="none" strike="noStrike" kern="1200" cap="none" spc="0" normalizeH="0" baseline="0" noProof="0">
                <a:ln>
                  <a:noFill/>
                </a:ln>
                <a:solidFill>
                  <a:prstClr val="black"/>
                </a:solidFill>
                <a:effectLst/>
                <a:uLnTx/>
                <a:uFillTx/>
                <a:latin typeface="+mn-lt"/>
                <a:ea typeface="+mn-ea"/>
                <a:cs typeface="+mn-cs"/>
              </a:rPr>
              <a:t>Select Layout on the Home tab.</a:t>
            </a:r>
          </a:p>
          <a:p>
            <a:pPr marL="228531" marR="0" lvl="0" indent="-228531" algn="l" defTabSz="914126" rtl="0" eaLnBrk="1" fontAlgn="auto" latinLnBrk="0" hangingPunct="1">
              <a:lnSpc>
                <a:spcPct val="95000"/>
              </a:lnSpc>
              <a:spcBef>
                <a:spcPts val="1200"/>
              </a:spcBef>
              <a:spcAft>
                <a:spcPts val="0"/>
              </a:spcAft>
              <a:buClrTx/>
              <a:buSzPct val="115000"/>
              <a:buFont typeface="Arial" panose="020B0604020202020204" pitchFamily="34" charset="0"/>
              <a:buChar char="•"/>
              <a:tabLst/>
              <a:defRPr/>
            </a:pPr>
            <a:r>
              <a:rPr kumimoji="0" lang="en-US" sz="1400" b="0" i="0" u="none" strike="noStrike" kern="1200" cap="none" spc="0" normalizeH="0" baseline="0" noProof="0">
                <a:ln>
                  <a:noFill/>
                </a:ln>
                <a:solidFill>
                  <a:prstClr val="black"/>
                </a:solidFill>
                <a:effectLst/>
                <a:uLnTx/>
                <a:uFillTx/>
                <a:latin typeface="+mn-lt"/>
                <a:ea typeface="+mn-ea"/>
                <a:cs typeface="+mn-cs"/>
              </a:rPr>
              <a:t>Choose a new layout from the gallery.</a:t>
            </a:r>
          </a:p>
          <a:p>
            <a:pPr marL="228531" marR="0" lvl="0" indent="-228531" algn="l" defTabSz="914126" rtl="0" eaLnBrk="1" fontAlgn="auto" latinLnBrk="0" hangingPunct="1">
              <a:lnSpc>
                <a:spcPct val="95000"/>
              </a:lnSpc>
              <a:spcBef>
                <a:spcPts val="1200"/>
              </a:spcBef>
              <a:spcAft>
                <a:spcPts val="0"/>
              </a:spcAft>
              <a:buClrTx/>
              <a:buSzPct val="115000"/>
              <a:buFont typeface="Arial" panose="020B0604020202020204" pitchFamily="34" charset="0"/>
              <a:buChar char="•"/>
              <a:tabLst/>
              <a:defRPr/>
            </a:pPr>
            <a:r>
              <a:rPr kumimoji="0" lang="en-US" sz="1400" b="0" i="0" u="none" strike="noStrike" kern="1200" cap="none" spc="0" normalizeH="0" baseline="0" noProof="0">
                <a:ln>
                  <a:noFill/>
                </a:ln>
                <a:solidFill>
                  <a:prstClr val="black"/>
                </a:solidFill>
                <a:effectLst/>
                <a:uLnTx/>
                <a:uFillTx/>
                <a:latin typeface="+mn-lt"/>
                <a:ea typeface="+mn-ea"/>
                <a:cs typeface="+mn-cs"/>
              </a:rPr>
              <a:t>Add content </a:t>
            </a:r>
            <a:r>
              <a:rPr lang="en-US" sz="1400" noProof="0"/>
              <a:t>using the default boxes provided.</a:t>
            </a:r>
          </a:p>
        </p:txBody>
      </p:sp>
      <p:cxnSp>
        <p:nvCxnSpPr>
          <p:cNvPr id="13" name="Straight Connector 12">
            <a:extLst>
              <a:ext uri="{FF2B5EF4-FFF2-40B4-BE49-F238E27FC236}">
                <a16:creationId xmlns:a16="http://schemas.microsoft.com/office/drawing/2014/main" id="{D881C36F-DB11-4377-82A5-7916E869C5A2}"/>
              </a:ext>
            </a:extLst>
          </p:cNvPr>
          <p:cNvCxnSpPr>
            <a:cxnSpLocks/>
          </p:cNvCxnSpPr>
          <p:nvPr/>
        </p:nvCxnSpPr>
        <p:spPr>
          <a:xfrm>
            <a:off x="6094412" y="1655840"/>
            <a:ext cx="0" cy="3892832"/>
          </a:xfrm>
          <a:prstGeom prst="line">
            <a:avLst/>
          </a:prstGeom>
          <a:noFill/>
          <a:ln w="12700" cap="flat">
            <a:solidFill>
              <a:schemeClr val="tx1"/>
            </a:solidFill>
            <a:prstDash val="solid"/>
            <a:miter lim="400000"/>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3114688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Getting started 3">
    <p:spTree>
      <p:nvGrpSpPr>
        <p:cNvPr id="1" name=""/>
        <p:cNvGrpSpPr/>
        <p:nvPr/>
      </p:nvGrpSpPr>
      <p:grpSpPr>
        <a:xfrm>
          <a:off x="0" y="0"/>
          <a:ext cx="0" cy="0"/>
          <a:chOff x="0" y="0"/>
          <a:chExt cx="0" cy="0"/>
        </a:xfrm>
      </p:grpSpPr>
      <p:graphicFrame>
        <p:nvGraphicFramePr>
          <p:cNvPr id="24" name="Table 23">
            <a:extLst>
              <a:ext uri="{FF2B5EF4-FFF2-40B4-BE49-F238E27FC236}">
                <a16:creationId xmlns:a16="http://schemas.microsoft.com/office/drawing/2014/main" id="{00C1F430-FF2A-4D43-A079-6138771B606C}"/>
              </a:ext>
            </a:extLst>
          </p:cNvPr>
          <p:cNvGraphicFramePr>
            <a:graphicFrameLocks noGrp="1"/>
          </p:cNvGraphicFramePr>
          <p:nvPr>
            <p:extLst>
              <p:ext uri="{D42A27DB-BD31-4B8C-83A1-F6EECF244321}">
                <p14:modId xmlns:p14="http://schemas.microsoft.com/office/powerpoint/2010/main" val="170625282"/>
              </p:ext>
            </p:extLst>
          </p:nvPr>
        </p:nvGraphicFramePr>
        <p:xfrm>
          <a:off x="455614" y="1597097"/>
          <a:ext cx="5175575" cy="3691737"/>
        </p:xfrm>
        <a:graphic>
          <a:graphicData uri="http://schemas.openxmlformats.org/drawingml/2006/table">
            <a:tbl>
              <a:tblPr firstRow="1" bandRow="1">
                <a:tableStyleId>{5940675A-B579-460E-94D1-54222C63F5DA}</a:tableStyleId>
              </a:tblPr>
              <a:tblGrid>
                <a:gridCol w="1035115">
                  <a:extLst>
                    <a:ext uri="{9D8B030D-6E8A-4147-A177-3AD203B41FA5}">
                      <a16:colId xmlns:a16="http://schemas.microsoft.com/office/drawing/2014/main" val="1797523732"/>
                    </a:ext>
                  </a:extLst>
                </a:gridCol>
                <a:gridCol w="1035115">
                  <a:extLst>
                    <a:ext uri="{9D8B030D-6E8A-4147-A177-3AD203B41FA5}">
                      <a16:colId xmlns:a16="http://schemas.microsoft.com/office/drawing/2014/main" val="2173720451"/>
                    </a:ext>
                  </a:extLst>
                </a:gridCol>
                <a:gridCol w="1035115">
                  <a:extLst>
                    <a:ext uri="{9D8B030D-6E8A-4147-A177-3AD203B41FA5}">
                      <a16:colId xmlns:a16="http://schemas.microsoft.com/office/drawing/2014/main" val="1029007346"/>
                    </a:ext>
                  </a:extLst>
                </a:gridCol>
                <a:gridCol w="1035115">
                  <a:extLst>
                    <a:ext uri="{9D8B030D-6E8A-4147-A177-3AD203B41FA5}">
                      <a16:colId xmlns:a16="http://schemas.microsoft.com/office/drawing/2014/main" val="713328310"/>
                    </a:ext>
                  </a:extLst>
                </a:gridCol>
                <a:gridCol w="1035115">
                  <a:extLst>
                    <a:ext uri="{9D8B030D-6E8A-4147-A177-3AD203B41FA5}">
                      <a16:colId xmlns:a16="http://schemas.microsoft.com/office/drawing/2014/main" val="2205100299"/>
                    </a:ext>
                  </a:extLst>
                </a:gridCol>
              </a:tblGrid>
              <a:tr h="239964">
                <a:tc gridSpan="5">
                  <a:txBody>
                    <a:bodyPr/>
                    <a:lstStyle/>
                    <a:p>
                      <a:pPr>
                        <a:lnSpc>
                          <a:spcPct val="130000"/>
                        </a:lnSpc>
                      </a:pPr>
                      <a:r>
                        <a:rPr lang="en-US" sz="1100" b="1"/>
                        <a:t>Primary colors – RGB values</a:t>
                      </a:r>
                      <a:endParaRPr lang="en-CA" sz="1100" b="1"/>
                    </a:p>
                  </a:txBody>
                  <a:tcPr marL="0" marR="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tcPr>
                </a:tc>
                <a:tc hMerge="1">
                  <a:txBody>
                    <a:bodyPr/>
                    <a:lstStyle/>
                    <a:p>
                      <a:endParaRPr lang="en-CA"/>
                    </a:p>
                  </a:txBody>
                  <a:tcPr/>
                </a:tc>
                <a:tc hMerge="1">
                  <a:txBody>
                    <a:bodyPr/>
                    <a:lstStyle/>
                    <a:p>
                      <a:endParaRPr lang="en-CA"/>
                    </a:p>
                  </a:txBody>
                  <a:tcPr/>
                </a:tc>
                <a:tc hMerge="1">
                  <a:txBody>
                    <a:bodyPr/>
                    <a:lstStyle/>
                    <a:p>
                      <a:endParaRPr lang="en-CA"/>
                    </a:p>
                  </a:txBody>
                  <a:tcPr/>
                </a:tc>
                <a:tc hMerge="1">
                  <a:txBody>
                    <a:bodyPr/>
                    <a:lstStyle/>
                    <a:p>
                      <a:endParaRPr lang="en-CA"/>
                    </a:p>
                  </a:txBody>
                  <a:tcPr/>
                </a:tc>
                <a:extLst>
                  <a:ext uri="{0D108BD9-81ED-4DB2-BD59-A6C34878D82A}">
                    <a16:rowId xmlns:a16="http://schemas.microsoft.com/office/drawing/2014/main" val="1536449648"/>
                  </a:ext>
                </a:extLst>
              </a:tr>
              <a:tr h="431934">
                <a:tc>
                  <a:txBody>
                    <a:bodyPr/>
                    <a:lstStyle/>
                    <a:p>
                      <a:pPr>
                        <a:lnSpc>
                          <a:spcPct val="130000"/>
                        </a:lnSpc>
                      </a:pPr>
                      <a:r>
                        <a:rPr lang="en-US" sz="1000" b="1">
                          <a:solidFill>
                            <a:schemeClr val="bg1"/>
                          </a:solidFill>
                        </a:rPr>
                        <a:t>Green</a:t>
                      </a:r>
                    </a:p>
                    <a:p>
                      <a:pPr>
                        <a:lnSpc>
                          <a:spcPct val="130000"/>
                        </a:lnSpc>
                      </a:pPr>
                      <a:r>
                        <a:rPr lang="en-US" sz="1000">
                          <a:solidFill>
                            <a:schemeClr val="bg1"/>
                          </a:solidFill>
                        </a:rPr>
                        <a:t>0  167  88</a:t>
                      </a:r>
                      <a:endParaRPr lang="en-CA" sz="1000">
                        <a:solidFill>
                          <a:schemeClr val="bg1"/>
                        </a:solidFill>
                      </a:endParaRPr>
                    </a:p>
                  </a:txBody>
                  <a:tcPr marR="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1"/>
                    </a:solidFill>
                  </a:tcPr>
                </a:tc>
                <a:tc>
                  <a:txBody>
                    <a:bodyPr/>
                    <a:lstStyle/>
                    <a:p>
                      <a:pPr>
                        <a:lnSpc>
                          <a:spcPct val="130000"/>
                        </a:lnSpc>
                      </a:pPr>
                      <a:r>
                        <a:rPr lang="en-US" sz="1000" b="1">
                          <a:solidFill>
                            <a:schemeClr val="bg1"/>
                          </a:solidFill>
                        </a:rPr>
                        <a:t>Blue</a:t>
                      </a:r>
                    </a:p>
                    <a:p>
                      <a:pPr>
                        <a:lnSpc>
                          <a:spcPct val="130000"/>
                        </a:lnSpc>
                      </a:pPr>
                      <a:r>
                        <a:rPr lang="en-US" sz="1000">
                          <a:solidFill>
                            <a:schemeClr val="bg1"/>
                          </a:solidFill>
                        </a:rPr>
                        <a:t>0  0  193</a:t>
                      </a:r>
                      <a:endParaRPr lang="en-CA" sz="1000">
                        <a:solidFill>
                          <a:schemeClr val="bg1"/>
                        </a:solidFill>
                      </a:endParaRPr>
                    </a:p>
                  </a:txBody>
                  <a:tcPr marR="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2"/>
                    </a:solidFill>
                  </a:tcPr>
                </a:tc>
                <a:tc>
                  <a:txBody>
                    <a:bodyPr/>
                    <a:lstStyle/>
                    <a:p>
                      <a:pPr>
                        <a:lnSpc>
                          <a:spcPct val="130000"/>
                        </a:lnSpc>
                      </a:pPr>
                      <a:endParaRPr lang="en-CA" sz="1000"/>
                    </a:p>
                  </a:txBody>
                  <a:tcPr marR="0"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30000"/>
                        </a:lnSpc>
                      </a:pPr>
                      <a:endParaRPr lang="en-CA" sz="1000"/>
                    </a:p>
                  </a:txBody>
                  <a:tcPr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30000"/>
                        </a:lnSpc>
                      </a:pPr>
                      <a:endParaRPr lang="en-CA" sz="1000"/>
                    </a:p>
                  </a:txBody>
                  <a:tcPr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05217441"/>
                  </a:ext>
                </a:extLst>
              </a:tr>
              <a:tr h="431934">
                <a:tc>
                  <a:txBody>
                    <a:bodyPr/>
                    <a:lstStyle/>
                    <a:p>
                      <a:pPr>
                        <a:lnSpc>
                          <a:spcPct val="130000"/>
                        </a:lnSpc>
                      </a:pPr>
                      <a:r>
                        <a:rPr lang="en-US" sz="1000">
                          <a:solidFill>
                            <a:schemeClr val="bg1"/>
                          </a:solidFill>
                        </a:rPr>
                        <a:t>Dark 2</a:t>
                      </a:r>
                    </a:p>
                    <a:p>
                      <a:pPr>
                        <a:lnSpc>
                          <a:spcPct val="130000"/>
                        </a:lnSpc>
                      </a:pPr>
                      <a:r>
                        <a:rPr lang="en-US" sz="1000">
                          <a:solidFill>
                            <a:schemeClr val="bg1"/>
                          </a:solidFill>
                        </a:rPr>
                        <a:t>4  97  56</a:t>
                      </a:r>
                      <a:endParaRPr lang="en-CA" sz="1000">
                        <a:solidFill>
                          <a:schemeClr val="bg1"/>
                        </a:solidFill>
                      </a:endParaRPr>
                    </a:p>
                  </a:txBody>
                  <a:tcPr marR="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46138"/>
                    </a:solidFill>
                  </a:tcPr>
                </a:tc>
                <a:tc>
                  <a:txBody>
                    <a:bodyPr/>
                    <a:lstStyle/>
                    <a:p>
                      <a:pPr>
                        <a:lnSpc>
                          <a:spcPct val="130000"/>
                        </a:lnSpc>
                      </a:pPr>
                      <a:r>
                        <a:rPr lang="en-US" sz="1000">
                          <a:solidFill>
                            <a:schemeClr val="bg1"/>
                          </a:solidFill>
                        </a:rPr>
                        <a:t>Dark 2 </a:t>
                      </a:r>
                    </a:p>
                    <a:p>
                      <a:pPr>
                        <a:lnSpc>
                          <a:spcPct val="130000"/>
                        </a:lnSpc>
                      </a:pPr>
                      <a:r>
                        <a:rPr lang="en-US" sz="1000">
                          <a:solidFill>
                            <a:schemeClr val="bg1"/>
                          </a:solidFill>
                        </a:rPr>
                        <a:t>0  0  130</a:t>
                      </a:r>
                      <a:endParaRPr lang="en-CA" sz="1000">
                        <a:solidFill>
                          <a:schemeClr val="bg1"/>
                        </a:solidFill>
                      </a:endParaRPr>
                    </a:p>
                  </a:txBody>
                  <a:tcPr marR="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0082"/>
                    </a:solidFill>
                  </a:tcPr>
                </a:tc>
                <a:tc>
                  <a:txBody>
                    <a:bodyPr/>
                    <a:lstStyle/>
                    <a:p>
                      <a:pPr>
                        <a:lnSpc>
                          <a:spcPct val="130000"/>
                        </a:lnSpc>
                      </a:pPr>
                      <a:endParaRPr lang="en-CA" sz="1000"/>
                    </a:p>
                  </a:txBody>
                  <a:tcPr marR="0"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30000"/>
                        </a:lnSpc>
                      </a:pPr>
                      <a:endParaRPr lang="en-CA" sz="1000"/>
                    </a:p>
                  </a:txBody>
                  <a:tcPr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30000"/>
                        </a:lnSpc>
                      </a:pPr>
                      <a:endParaRPr lang="en-CA" sz="1000"/>
                    </a:p>
                  </a:txBody>
                  <a:tcPr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458347594"/>
                  </a:ext>
                </a:extLst>
              </a:tr>
              <a:tr h="431934">
                <a:tc>
                  <a:txBody>
                    <a:bodyPr/>
                    <a:lstStyle/>
                    <a:p>
                      <a:pPr>
                        <a:lnSpc>
                          <a:spcPct val="130000"/>
                        </a:lnSpc>
                      </a:pPr>
                      <a:r>
                        <a:rPr lang="en-US" sz="1000">
                          <a:solidFill>
                            <a:schemeClr val="tx1"/>
                          </a:solidFill>
                        </a:rPr>
                        <a:t>Light 3 </a:t>
                      </a:r>
                    </a:p>
                    <a:p>
                      <a:pPr>
                        <a:lnSpc>
                          <a:spcPct val="130000"/>
                        </a:lnSpc>
                      </a:pPr>
                      <a:r>
                        <a:rPr lang="en-US" sz="1000">
                          <a:solidFill>
                            <a:schemeClr val="tx1"/>
                          </a:solidFill>
                        </a:rPr>
                        <a:t>172  229  196</a:t>
                      </a:r>
                      <a:endParaRPr lang="en-CA" sz="1000">
                        <a:solidFill>
                          <a:schemeClr val="tx1"/>
                        </a:solidFill>
                      </a:endParaRPr>
                    </a:p>
                  </a:txBody>
                  <a:tcPr marR="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ACE5C4"/>
                    </a:solidFill>
                  </a:tcPr>
                </a:tc>
                <a:tc>
                  <a:txBody>
                    <a:bodyPr/>
                    <a:lstStyle/>
                    <a:p>
                      <a:pPr>
                        <a:lnSpc>
                          <a:spcPct val="130000"/>
                        </a:lnSpc>
                      </a:pPr>
                      <a:r>
                        <a:rPr lang="en-US" sz="1000">
                          <a:solidFill>
                            <a:schemeClr val="tx1"/>
                          </a:solidFill>
                        </a:rPr>
                        <a:t>Light 4</a:t>
                      </a:r>
                    </a:p>
                    <a:p>
                      <a:pPr>
                        <a:lnSpc>
                          <a:spcPct val="130000"/>
                        </a:lnSpc>
                      </a:pPr>
                      <a:r>
                        <a:rPr lang="en-US" sz="1000">
                          <a:solidFill>
                            <a:schemeClr val="tx1"/>
                          </a:solidFill>
                        </a:rPr>
                        <a:t>193  216  247</a:t>
                      </a:r>
                      <a:endParaRPr lang="en-CA" sz="1000">
                        <a:solidFill>
                          <a:schemeClr val="tx1"/>
                        </a:solidFill>
                      </a:endParaRPr>
                    </a:p>
                  </a:txBody>
                  <a:tcPr marR="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D8F7"/>
                    </a:solidFill>
                  </a:tcPr>
                </a:tc>
                <a:tc>
                  <a:txBody>
                    <a:bodyPr/>
                    <a:lstStyle/>
                    <a:p>
                      <a:pPr>
                        <a:lnSpc>
                          <a:spcPct val="130000"/>
                        </a:lnSpc>
                      </a:pPr>
                      <a:endParaRPr lang="en-CA" sz="1000"/>
                    </a:p>
                  </a:txBody>
                  <a:tcPr marR="0"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30000"/>
                        </a:lnSpc>
                      </a:pPr>
                      <a:endParaRPr lang="en-CA" sz="1000"/>
                    </a:p>
                  </a:txBody>
                  <a:tcPr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30000"/>
                        </a:lnSpc>
                      </a:pPr>
                      <a:endParaRPr lang="en-CA" sz="1000"/>
                    </a:p>
                  </a:txBody>
                  <a:tcPr marR="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02122771"/>
                  </a:ext>
                </a:extLst>
              </a:tr>
              <a:tr h="602776">
                <a:tc gridSpan="5">
                  <a:txBody>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sz="1100" b="1" i="0" u="none" strike="noStrike" kern="1200" cap="none" spc="0" normalizeH="0" baseline="0" noProof="0">
                          <a:ln>
                            <a:noFill/>
                          </a:ln>
                          <a:solidFill>
                            <a:prstClr val="black"/>
                          </a:solidFill>
                          <a:effectLst/>
                          <a:uLnTx/>
                          <a:uFillTx/>
                          <a:latin typeface="+mn-lt"/>
                          <a:ea typeface="+mn-ea"/>
                          <a:cs typeface="+mn-cs"/>
                        </a:rPr>
                        <a:t>Secondary colors – RGB values</a:t>
                      </a:r>
                      <a:endParaRPr kumimoji="0" lang="en-CA" sz="1100" b="1" i="0" u="none" strike="noStrike" kern="1200" cap="none" spc="0" normalizeH="0" baseline="0" noProof="0">
                        <a:ln>
                          <a:noFill/>
                        </a:ln>
                        <a:solidFill>
                          <a:prstClr val="black"/>
                        </a:solidFill>
                        <a:effectLst/>
                        <a:uLnTx/>
                        <a:uFillTx/>
                        <a:latin typeface="+mn-lt"/>
                        <a:ea typeface="+mn-ea"/>
                        <a:cs typeface="+mn-cs"/>
                      </a:endParaRPr>
                    </a:p>
                  </a:txBody>
                  <a:tcPr marL="0" marR="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hMerge="1">
                  <a:txBody>
                    <a:bodyPr/>
                    <a:lstStyle/>
                    <a:p>
                      <a:endParaRPr lang="en-CA" sz="1000"/>
                    </a:p>
                  </a:txBody>
                  <a:tcPr anchor="ctr"/>
                </a:tc>
                <a:tc hMerge="1">
                  <a:txBody>
                    <a:bodyPr/>
                    <a:lstStyle/>
                    <a:p>
                      <a:endParaRPr lang="en-CA" sz="1000"/>
                    </a:p>
                  </a:txBody>
                  <a:tcPr anchor="ctr"/>
                </a:tc>
                <a:tc hMerge="1">
                  <a:txBody>
                    <a:bodyPr/>
                    <a:lstStyle/>
                    <a:p>
                      <a:endParaRPr lang="en-CA" sz="1000"/>
                    </a:p>
                  </a:txBody>
                  <a:tcPr anchor="ctr"/>
                </a:tc>
                <a:tc hMerge="1">
                  <a:txBody>
                    <a:bodyPr/>
                    <a:lstStyle/>
                    <a:p>
                      <a:endParaRPr lang="en-CA" sz="1000"/>
                    </a:p>
                  </a:txBody>
                  <a:tcPr anchor="ctr"/>
                </a:tc>
                <a:extLst>
                  <a:ext uri="{0D108BD9-81ED-4DB2-BD59-A6C34878D82A}">
                    <a16:rowId xmlns:a16="http://schemas.microsoft.com/office/drawing/2014/main" val="3797564763"/>
                  </a:ext>
                </a:extLst>
              </a:tr>
              <a:tr h="431934">
                <a:tc>
                  <a:txBody>
                    <a:bodyPr/>
                    <a:lstStyle/>
                    <a:p>
                      <a:pPr>
                        <a:lnSpc>
                          <a:spcPct val="130000"/>
                        </a:lnSpc>
                      </a:pPr>
                      <a:r>
                        <a:rPr lang="en-US" sz="1000" b="1">
                          <a:solidFill>
                            <a:schemeClr val="bg1"/>
                          </a:solidFill>
                        </a:rPr>
                        <a:t>Coral</a:t>
                      </a:r>
                    </a:p>
                    <a:p>
                      <a:pPr>
                        <a:lnSpc>
                          <a:spcPct val="130000"/>
                        </a:lnSpc>
                      </a:pPr>
                      <a:r>
                        <a:rPr lang="en-US" sz="1000">
                          <a:solidFill>
                            <a:schemeClr val="bg1"/>
                          </a:solidFill>
                        </a:rPr>
                        <a:t>255  119  105</a:t>
                      </a:r>
                      <a:endParaRPr lang="en-CA" sz="1000">
                        <a:solidFill>
                          <a:schemeClr val="bg1"/>
                        </a:solidFill>
                      </a:endParaRPr>
                    </a:p>
                  </a:txBody>
                  <a:tcPr marR="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3"/>
                    </a:solidFill>
                  </a:tcPr>
                </a:tc>
                <a:tc>
                  <a:txBody>
                    <a:bodyPr/>
                    <a:lstStyle/>
                    <a:p>
                      <a:pPr>
                        <a:lnSpc>
                          <a:spcPct val="130000"/>
                        </a:lnSpc>
                      </a:pPr>
                      <a:r>
                        <a:rPr lang="en-US" sz="1000" b="1">
                          <a:solidFill>
                            <a:schemeClr val="bg1"/>
                          </a:solidFill>
                        </a:rPr>
                        <a:t>Violet</a:t>
                      </a:r>
                    </a:p>
                    <a:p>
                      <a:pPr>
                        <a:lnSpc>
                          <a:spcPct val="130000"/>
                        </a:lnSpc>
                      </a:pPr>
                      <a:r>
                        <a:rPr lang="en-US" sz="1000">
                          <a:solidFill>
                            <a:schemeClr val="bg1"/>
                          </a:solidFill>
                        </a:rPr>
                        <a:t>54  21  88</a:t>
                      </a:r>
                      <a:endParaRPr lang="en-CA" sz="1000">
                        <a:solidFill>
                          <a:schemeClr val="bg1"/>
                        </a:solidFill>
                      </a:endParaRPr>
                    </a:p>
                  </a:txBody>
                  <a:tcPr marR="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4"/>
                    </a:solidFill>
                  </a:tcPr>
                </a:tc>
                <a:tc>
                  <a:txBody>
                    <a:bodyPr/>
                    <a:lstStyle/>
                    <a:p>
                      <a:pPr>
                        <a:lnSpc>
                          <a:spcPct val="130000"/>
                        </a:lnSpc>
                      </a:pPr>
                      <a:r>
                        <a:rPr lang="en-US" sz="1000" b="1">
                          <a:solidFill>
                            <a:schemeClr val="bg1"/>
                          </a:solidFill>
                        </a:rPr>
                        <a:t>Gold</a:t>
                      </a:r>
                    </a:p>
                    <a:p>
                      <a:pPr>
                        <a:lnSpc>
                          <a:spcPct val="130000"/>
                        </a:lnSpc>
                      </a:pPr>
                      <a:r>
                        <a:rPr lang="en-US" sz="1000">
                          <a:solidFill>
                            <a:schemeClr val="bg1"/>
                          </a:solidFill>
                        </a:rPr>
                        <a:t>244  150  0</a:t>
                      </a:r>
                      <a:endParaRPr lang="en-CA" sz="1000">
                        <a:solidFill>
                          <a:schemeClr val="bg1"/>
                        </a:solidFill>
                      </a:endParaRPr>
                    </a:p>
                  </a:txBody>
                  <a:tcPr marR="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accent5"/>
                    </a:solidFill>
                  </a:tcPr>
                </a:tc>
                <a:tc>
                  <a:txBody>
                    <a:bodyPr/>
                    <a:lstStyle/>
                    <a:p>
                      <a:pPr>
                        <a:lnSpc>
                          <a:spcPct val="130000"/>
                        </a:lnSpc>
                      </a:pPr>
                      <a:r>
                        <a:rPr lang="en-US" sz="1000" b="1">
                          <a:solidFill>
                            <a:schemeClr val="bg1"/>
                          </a:solidFill>
                        </a:rPr>
                        <a:t>Turquoise</a:t>
                      </a:r>
                    </a:p>
                    <a:p>
                      <a:pPr>
                        <a:lnSpc>
                          <a:spcPct val="130000"/>
                        </a:lnSpc>
                      </a:pPr>
                      <a:r>
                        <a:rPr lang="en-US" sz="1000">
                          <a:solidFill>
                            <a:schemeClr val="bg1"/>
                          </a:solidFill>
                        </a:rPr>
                        <a:t>6  199  186</a:t>
                      </a:r>
                      <a:endParaRPr lang="en-CA" sz="1000">
                        <a:solidFill>
                          <a:schemeClr val="bg1"/>
                        </a:solidFill>
                      </a:endParaRPr>
                    </a:p>
                  </a:txBody>
                  <a:tcPr marR="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rgbClr val="06C7BA"/>
                    </a:solidFill>
                  </a:tcPr>
                </a:tc>
                <a:tc>
                  <a:txBody>
                    <a:bodyPr/>
                    <a:lstStyle/>
                    <a:p>
                      <a:pPr>
                        <a:lnSpc>
                          <a:spcPct val="130000"/>
                        </a:lnSpc>
                      </a:pPr>
                      <a:r>
                        <a:rPr lang="en-US" sz="1000" b="1">
                          <a:solidFill>
                            <a:schemeClr val="bg1"/>
                          </a:solidFill>
                        </a:rPr>
                        <a:t>Dark Navy</a:t>
                      </a:r>
                    </a:p>
                    <a:p>
                      <a:pPr>
                        <a:lnSpc>
                          <a:spcPct val="130000"/>
                        </a:lnSpc>
                      </a:pPr>
                      <a:r>
                        <a:rPr lang="en-US" sz="1000">
                          <a:solidFill>
                            <a:schemeClr val="bg1"/>
                          </a:solidFill>
                        </a:rPr>
                        <a:t>40  43  62</a:t>
                      </a:r>
                      <a:endParaRPr lang="en-CA" sz="1000">
                        <a:solidFill>
                          <a:schemeClr val="bg1"/>
                        </a:solidFill>
                      </a:endParaRPr>
                    </a:p>
                  </a:txBody>
                  <a:tcPr marR="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solidFill>
                      <a:schemeClr val="tx2"/>
                    </a:solidFill>
                  </a:tcPr>
                </a:tc>
                <a:extLst>
                  <a:ext uri="{0D108BD9-81ED-4DB2-BD59-A6C34878D82A}">
                    <a16:rowId xmlns:a16="http://schemas.microsoft.com/office/drawing/2014/main" val="2648342461"/>
                  </a:ext>
                </a:extLst>
              </a:tr>
              <a:tr h="431934">
                <a:tc>
                  <a:txBody>
                    <a:bodyPr/>
                    <a:lstStyle/>
                    <a:p>
                      <a:pPr>
                        <a:lnSpc>
                          <a:spcPct val="130000"/>
                        </a:lnSpc>
                      </a:pPr>
                      <a:r>
                        <a:rPr lang="en-US" sz="1000">
                          <a:solidFill>
                            <a:schemeClr val="bg1"/>
                          </a:solidFill>
                        </a:rPr>
                        <a:t>Dark 3 </a:t>
                      </a:r>
                    </a:p>
                    <a:p>
                      <a:pPr>
                        <a:lnSpc>
                          <a:spcPct val="130000"/>
                        </a:lnSpc>
                      </a:pPr>
                      <a:r>
                        <a:rPr lang="en-US" sz="1000">
                          <a:solidFill>
                            <a:schemeClr val="bg1"/>
                          </a:solidFill>
                        </a:rPr>
                        <a:t>193  74  54</a:t>
                      </a:r>
                      <a:endParaRPr lang="en-CA" sz="1000">
                        <a:solidFill>
                          <a:schemeClr val="bg1"/>
                        </a:solidFill>
                      </a:endParaRPr>
                    </a:p>
                  </a:txBody>
                  <a:tcPr marR="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4A36"/>
                    </a:solidFill>
                  </a:tcPr>
                </a:tc>
                <a:tc>
                  <a:txBody>
                    <a:bodyPr/>
                    <a:lstStyle/>
                    <a:p>
                      <a:pPr>
                        <a:lnSpc>
                          <a:spcPct val="130000"/>
                        </a:lnSpc>
                      </a:pPr>
                      <a:r>
                        <a:rPr lang="en-US" sz="1000">
                          <a:solidFill>
                            <a:schemeClr val="bg1"/>
                          </a:solidFill>
                        </a:rPr>
                        <a:t>Light 1</a:t>
                      </a:r>
                    </a:p>
                    <a:p>
                      <a:pPr>
                        <a:lnSpc>
                          <a:spcPct val="130000"/>
                        </a:lnSpc>
                      </a:pPr>
                      <a:r>
                        <a:rPr lang="en-US" sz="1000">
                          <a:solidFill>
                            <a:schemeClr val="bg1"/>
                          </a:solidFill>
                        </a:rPr>
                        <a:t>83  53  115</a:t>
                      </a:r>
                      <a:endParaRPr lang="en-CA" sz="1000">
                        <a:solidFill>
                          <a:schemeClr val="bg1"/>
                        </a:solidFill>
                      </a:endParaRPr>
                    </a:p>
                  </a:txBody>
                  <a:tcPr marR="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533573"/>
                    </a:solidFill>
                  </a:tcPr>
                </a:tc>
                <a:tc>
                  <a:txBody>
                    <a:bodyPr/>
                    <a:lstStyle/>
                    <a:p>
                      <a:pPr>
                        <a:lnSpc>
                          <a:spcPct val="130000"/>
                        </a:lnSpc>
                      </a:pPr>
                      <a:r>
                        <a:rPr lang="en-US" sz="1000">
                          <a:solidFill>
                            <a:schemeClr val="bg1"/>
                          </a:solidFill>
                        </a:rPr>
                        <a:t>Dark 2</a:t>
                      </a:r>
                    </a:p>
                    <a:p>
                      <a:pPr>
                        <a:lnSpc>
                          <a:spcPct val="130000"/>
                        </a:lnSpc>
                      </a:pPr>
                      <a:r>
                        <a:rPr lang="en-US" sz="1000">
                          <a:solidFill>
                            <a:schemeClr val="bg1"/>
                          </a:solidFill>
                        </a:rPr>
                        <a:t>206  118  18</a:t>
                      </a:r>
                      <a:endParaRPr lang="en-CA" sz="1000">
                        <a:solidFill>
                          <a:schemeClr val="bg1"/>
                        </a:solidFill>
                      </a:endParaRPr>
                    </a:p>
                  </a:txBody>
                  <a:tcPr marR="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E7612"/>
                    </a:solidFill>
                  </a:tcPr>
                </a:tc>
                <a:tc>
                  <a:txBody>
                    <a:bodyPr/>
                    <a:lstStyle/>
                    <a:p>
                      <a:pPr>
                        <a:lnSpc>
                          <a:spcPct val="130000"/>
                        </a:lnSpc>
                      </a:pPr>
                      <a:r>
                        <a:rPr lang="en-US" sz="1000">
                          <a:solidFill>
                            <a:schemeClr val="bg1"/>
                          </a:solidFill>
                        </a:rPr>
                        <a:t>Dark 1</a:t>
                      </a:r>
                    </a:p>
                    <a:p>
                      <a:pPr>
                        <a:lnSpc>
                          <a:spcPct val="130000"/>
                        </a:lnSpc>
                      </a:pPr>
                      <a:r>
                        <a:rPr lang="en-US" sz="1000">
                          <a:solidFill>
                            <a:schemeClr val="bg1"/>
                          </a:solidFill>
                        </a:rPr>
                        <a:t>5  178  167</a:t>
                      </a:r>
                      <a:endParaRPr lang="en-CA" sz="1000">
                        <a:solidFill>
                          <a:schemeClr val="bg1"/>
                        </a:solidFill>
                      </a:endParaRPr>
                    </a:p>
                  </a:txBody>
                  <a:tcPr marR="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solidFill>
                  </a:tcPr>
                </a:tc>
                <a:tc>
                  <a:txBody>
                    <a:bodyPr/>
                    <a:lstStyle/>
                    <a:p>
                      <a:pPr>
                        <a:lnSpc>
                          <a:spcPct val="130000"/>
                        </a:lnSpc>
                      </a:pPr>
                      <a:r>
                        <a:rPr lang="en-US" sz="1000">
                          <a:solidFill>
                            <a:schemeClr val="bg1"/>
                          </a:solidFill>
                        </a:rPr>
                        <a:t>Light 4</a:t>
                      </a:r>
                    </a:p>
                    <a:p>
                      <a:pPr>
                        <a:lnSpc>
                          <a:spcPct val="130000"/>
                        </a:lnSpc>
                      </a:pPr>
                      <a:r>
                        <a:rPr lang="en-US" sz="1000">
                          <a:solidFill>
                            <a:schemeClr val="bg1"/>
                          </a:solidFill>
                        </a:rPr>
                        <a:t>142  144  162</a:t>
                      </a:r>
                      <a:endParaRPr lang="en-CA" sz="1000">
                        <a:solidFill>
                          <a:schemeClr val="bg1"/>
                        </a:solidFill>
                      </a:endParaRPr>
                    </a:p>
                  </a:txBody>
                  <a:tcPr marR="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8E90A2"/>
                    </a:solidFill>
                  </a:tcPr>
                </a:tc>
                <a:extLst>
                  <a:ext uri="{0D108BD9-81ED-4DB2-BD59-A6C34878D82A}">
                    <a16:rowId xmlns:a16="http://schemas.microsoft.com/office/drawing/2014/main" val="3301112420"/>
                  </a:ext>
                </a:extLst>
              </a:tr>
              <a:tr h="431934">
                <a:tc>
                  <a:txBody>
                    <a:bodyPr/>
                    <a:lstStyle/>
                    <a:p>
                      <a:pPr>
                        <a:lnSpc>
                          <a:spcPct val="130000"/>
                        </a:lnSpc>
                      </a:pPr>
                      <a:r>
                        <a:rPr lang="en-US" sz="1000">
                          <a:solidFill>
                            <a:schemeClr val="tx1"/>
                          </a:solidFill>
                        </a:rPr>
                        <a:t>Light 3</a:t>
                      </a:r>
                    </a:p>
                    <a:p>
                      <a:pPr>
                        <a:lnSpc>
                          <a:spcPct val="130000"/>
                        </a:lnSpc>
                      </a:pPr>
                      <a:r>
                        <a:rPr lang="en-US" sz="1000">
                          <a:solidFill>
                            <a:schemeClr val="tx1"/>
                          </a:solidFill>
                        </a:rPr>
                        <a:t>246  204  199</a:t>
                      </a:r>
                      <a:endParaRPr lang="en-CA" sz="1000">
                        <a:solidFill>
                          <a:schemeClr val="tx1"/>
                        </a:solidFill>
                      </a:endParaRPr>
                    </a:p>
                  </a:txBody>
                  <a:tcPr marR="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6CCC7"/>
                    </a:solidFill>
                  </a:tcPr>
                </a:tc>
                <a:tc>
                  <a:txBody>
                    <a:bodyPr/>
                    <a:lstStyle/>
                    <a:p>
                      <a:pPr>
                        <a:lnSpc>
                          <a:spcPct val="130000"/>
                        </a:lnSpc>
                      </a:pPr>
                      <a:r>
                        <a:rPr lang="en-US" sz="1000">
                          <a:solidFill>
                            <a:schemeClr val="tx1"/>
                          </a:solidFill>
                        </a:rPr>
                        <a:t>Light 3</a:t>
                      </a:r>
                    </a:p>
                    <a:p>
                      <a:pPr>
                        <a:lnSpc>
                          <a:spcPct val="130000"/>
                        </a:lnSpc>
                      </a:pPr>
                      <a:r>
                        <a:rPr lang="en-US" sz="1000">
                          <a:solidFill>
                            <a:schemeClr val="tx1"/>
                          </a:solidFill>
                        </a:rPr>
                        <a:t>190  180  211</a:t>
                      </a:r>
                      <a:endParaRPr lang="en-CA" sz="1000">
                        <a:solidFill>
                          <a:schemeClr val="tx1"/>
                        </a:solidFill>
                      </a:endParaRPr>
                    </a:p>
                  </a:txBody>
                  <a:tcPr marR="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BEB4D3"/>
                    </a:solidFill>
                  </a:tcPr>
                </a:tc>
                <a:tc>
                  <a:txBody>
                    <a:bodyPr/>
                    <a:lstStyle/>
                    <a:p>
                      <a:pPr>
                        <a:lnSpc>
                          <a:spcPct val="130000"/>
                        </a:lnSpc>
                      </a:pPr>
                      <a:r>
                        <a:rPr lang="en-US" sz="1000">
                          <a:solidFill>
                            <a:sysClr val="windowText" lastClr="000000"/>
                          </a:solidFill>
                        </a:rPr>
                        <a:t>Light 3</a:t>
                      </a:r>
                    </a:p>
                    <a:p>
                      <a:pPr>
                        <a:lnSpc>
                          <a:spcPct val="130000"/>
                        </a:lnSpc>
                      </a:pPr>
                      <a:r>
                        <a:rPr lang="en-US" sz="1000">
                          <a:solidFill>
                            <a:sysClr val="windowText" lastClr="000000"/>
                          </a:solidFill>
                        </a:rPr>
                        <a:t>248  211  138</a:t>
                      </a:r>
                      <a:endParaRPr lang="en-CA" sz="1000">
                        <a:solidFill>
                          <a:sysClr val="windowText" lastClr="000000"/>
                        </a:solidFill>
                      </a:endParaRPr>
                    </a:p>
                  </a:txBody>
                  <a:tcPr marR="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8D38A"/>
                    </a:solidFill>
                  </a:tcPr>
                </a:tc>
                <a:tc>
                  <a:txBody>
                    <a:bodyPr/>
                    <a:lstStyle/>
                    <a:p>
                      <a:pPr>
                        <a:lnSpc>
                          <a:spcPct val="130000"/>
                        </a:lnSpc>
                      </a:pPr>
                      <a:r>
                        <a:rPr lang="en-US" sz="1000">
                          <a:solidFill>
                            <a:schemeClr val="tx1"/>
                          </a:solidFill>
                        </a:rPr>
                        <a:t>Light 3</a:t>
                      </a:r>
                    </a:p>
                    <a:p>
                      <a:pPr>
                        <a:lnSpc>
                          <a:spcPct val="130000"/>
                        </a:lnSpc>
                      </a:pPr>
                      <a:r>
                        <a:rPr lang="en-US" sz="1000">
                          <a:solidFill>
                            <a:schemeClr val="tx1"/>
                          </a:solidFill>
                        </a:rPr>
                        <a:t>157  243  237</a:t>
                      </a:r>
                      <a:endParaRPr lang="en-CA" sz="1000">
                        <a:solidFill>
                          <a:schemeClr val="tx1"/>
                        </a:solidFill>
                      </a:endParaRPr>
                    </a:p>
                  </a:txBody>
                  <a:tcPr marR="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9DF3ED"/>
                    </a:solidFill>
                  </a:tcPr>
                </a:tc>
                <a:tc>
                  <a:txBody>
                    <a:bodyPr/>
                    <a:lstStyle/>
                    <a:p>
                      <a:pPr>
                        <a:lnSpc>
                          <a:spcPct val="130000"/>
                        </a:lnSpc>
                      </a:pPr>
                      <a:r>
                        <a:rPr lang="en-US" sz="1000">
                          <a:solidFill>
                            <a:sysClr val="windowText" lastClr="000000"/>
                          </a:solidFill>
                        </a:rPr>
                        <a:t>Light Grey</a:t>
                      </a:r>
                    </a:p>
                    <a:p>
                      <a:pPr>
                        <a:lnSpc>
                          <a:spcPct val="130000"/>
                        </a:lnSpc>
                      </a:pPr>
                      <a:r>
                        <a:rPr lang="en-US" sz="1000">
                          <a:solidFill>
                            <a:sysClr val="windowText" lastClr="000000"/>
                          </a:solidFill>
                        </a:rPr>
                        <a:t>237  237  237</a:t>
                      </a:r>
                      <a:endParaRPr lang="en-CA" sz="1000">
                        <a:solidFill>
                          <a:sysClr val="windowText" lastClr="000000"/>
                        </a:solidFill>
                      </a:endParaRPr>
                    </a:p>
                  </a:txBody>
                  <a:tcPr marR="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DEDED"/>
                    </a:solidFill>
                  </a:tcPr>
                </a:tc>
                <a:extLst>
                  <a:ext uri="{0D108BD9-81ED-4DB2-BD59-A6C34878D82A}">
                    <a16:rowId xmlns:a16="http://schemas.microsoft.com/office/drawing/2014/main" val="3739986321"/>
                  </a:ext>
                </a:extLst>
              </a:tr>
            </a:tbl>
          </a:graphicData>
        </a:graphic>
      </p:graphicFrame>
      <p:sp>
        <p:nvSpPr>
          <p:cNvPr id="26" name="Content Placeholder 3">
            <a:extLst>
              <a:ext uri="{FF2B5EF4-FFF2-40B4-BE49-F238E27FC236}">
                <a16:creationId xmlns:a16="http://schemas.microsoft.com/office/drawing/2014/main" id="{C414DEA0-13FF-4DE4-9D76-9E6417F4FE5D}"/>
              </a:ext>
            </a:extLst>
          </p:cNvPr>
          <p:cNvSpPr txBox="1">
            <a:spLocks/>
          </p:cNvSpPr>
          <p:nvPr/>
        </p:nvSpPr>
        <p:spPr>
          <a:xfrm>
            <a:off x="2841643" y="1669665"/>
            <a:ext cx="2800670" cy="2175701"/>
          </a:xfrm>
          <a:prstGeom prst="rect">
            <a:avLst/>
          </a:prstGeom>
        </p:spPr>
        <p:txBody>
          <a:bodyPr vert="horz" lIns="0" tIns="0" rIns="0" bIns="0" rtlCol="0">
            <a:noAutofit/>
          </a:bodyPr>
          <a:lstStyle>
            <a:lvl1pPr marL="227013" indent="-227013" algn="l" defTabSz="914400" rtl="0" eaLnBrk="1" latinLnBrk="0" hangingPunct="1">
              <a:lnSpc>
                <a:spcPct val="100000"/>
              </a:lnSpc>
              <a:spcBef>
                <a:spcPts val="2400"/>
              </a:spcBef>
              <a:buClr>
                <a:schemeClr val="tx1"/>
              </a:buClr>
              <a:buSzPct val="130000"/>
              <a:buFont typeface="Arial" panose="020B0604020202020204" pitchFamily="34" charset="0"/>
              <a:buChar char="•"/>
              <a:defRPr sz="2000" kern="1200">
                <a:solidFill>
                  <a:schemeClr val="tx1"/>
                </a:solidFill>
                <a:latin typeface="+mn-lt"/>
                <a:ea typeface="+mn-ea"/>
                <a:cs typeface="+mn-cs"/>
              </a:defRPr>
            </a:lvl1pPr>
            <a:lvl2pPr marL="576072" indent="-237744" algn="l" defTabSz="914400" rtl="0" eaLnBrk="1" latinLnBrk="0" hangingPunct="1">
              <a:lnSpc>
                <a:spcPct val="100000"/>
              </a:lnSpc>
              <a:spcBef>
                <a:spcPts val="1800"/>
              </a:spcBef>
              <a:buClr>
                <a:schemeClr val="tx1"/>
              </a:buClr>
              <a:buSzPct val="130000"/>
              <a:buFont typeface="Arial" panose="020B0604020202020204" pitchFamily="34" charset="0"/>
              <a:buChar char="•"/>
              <a:defRPr sz="1800" kern="1200">
                <a:solidFill>
                  <a:schemeClr val="tx1"/>
                </a:solidFill>
                <a:latin typeface="+mn-lt"/>
                <a:ea typeface="+mn-ea"/>
                <a:cs typeface="+mn-cs"/>
              </a:defRPr>
            </a:lvl2pPr>
            <a:lvl3pPr marL="914400" indent="-228600" algn="l" defTabSz="914400" rtl="0" eaLnBrk="1" latinLnBrk="0" hangingPunct="1">
              <a:lnSpc>
                <a:spcPct val="100000"/>
              </a:lnSpc>
              <a:spcBef>
                <a:spcPts val="1800"/>
              </a:spcBef>
              <a:buClr>
                <a:schemeClr val="tx1"/>
              </a:buClr>
              <a:buSzPct val="130000"/>
              <a:buFont typeface="Arial" panose="020B0604020202020204" pitchFamily="34" charset="0"/>
              <a:buChar char="•"/>
              <a:defRPr sz="1600" kern="1200">
                <a:solidFill>
                  <a:schemeClr val="tx1"/>
                </a:solidFill>
                <a:latin typeface="+mn-lt"/>
                <a:ea typeface="+mn-ea"/>
                <a:cs typeface="+mn-cs"/>
              </a:defRPr>
            </a:lvl3pPr>
            <a:lvl4pPr marL="1252728" indent="-237744" algn="l" defTabSz="914400" rtl="0" eaLnBrk="1" latinLnBrk="0" hangingPunct="1">
              <a:lnSpc>
                <a:spcPct val="100000"/>
              </a:lnSpc>
              <a:spcBef>
                <a:spcPts val="1800"/>
              </a:spcBef>
              <a:buClr>
                <a:schemeClr val="tx1"/>
              </a:buClr>
              <a:buSzPct val="130000"/>
              <a:buFont typeface="Arial" panose="020B0604020202020204" pitchFamily="34" charset="0"/>
              <a:buChar char="•"/>
              <a:defRPr sz="1400" kern="1200">
                <a:solidFill>
                  <a:schemeClr val="tx1"/>
                </a:solidFill>
                <a:latin typeface="+mn-lt"/>
                <a:ea typeface="+mn-ea"/>
                <a:cs typeface="+mn-cs"/>
              </a:defRPr>
            </a:lvl4pPr>
            <a:lvl5pPr marL="1609344" indent="-228600" algn="l" defTabSz="914400" rtl="0" eaLnBrk="1" latinLnBrk="0" hangingPunct="1">
              <a:lnSpc>
                <a:spcPct val="100000"/>
              </a:lnSpc>
              <a:spcBef>
                <a:spcPts val="1800"/>
              </a:spcBef>
              <a:buClr>
                <a:schemeClr val="tx1"/>
              </a:buClr>
              <a:buSzPct val="130000"/>
              <a:buFont typeface="Arial" panose="020B0604020202020204" pitchFamily="34" charset="0"/>
              <a:buChar char="•"/>
              <a:defRPr sz="1400" kern="1200">
                <a:solidFill>
                  <a:schemeClr val="tx1"/>
                </a:solidFill>
                <a:latin typeface="+mn-lt"/>
                <a:ea typeface="+mn-ea"/>
                <a:cs typeface="+mn-cs"/>
              </a:defRPr>
            </a:lvl5pPr>
            <a:lvl6pPr marL="1965960" indent="-228600" algn="l" defTabSz="914400" rtl="0" eaLnBrk="1" latinLnBrk="0" hangingPunct="1">
              <a:lnSpc>
                <a:spcPct val="90000"/>
              </a:lnSpc>
              <a:spcBef>
                <a:spcPts val="600"/>
              </a:spcBef>
              <a:buClr>
                <a:schemeClr val="accent1"/>
              </a:buClr>
              <a:buSzPct val="115000"/>
              <a:buFont typeface="Wingdings" panose="05000000000000000000" pitchFamily="2" charset="2"/>
              <a:buChar char="§"/>
              <a:defRPr sz="1400" kern="1200">
                <a:solidFill>
                  <a:schemeClr val="tx1"/>
                </a:solidFill>
                <a:latin typeface="+mn-lt"/>
                <a:ea typeface="+mn-ea"/>
                <a:cs typeface="+mn-cs"/>
              </a:defRPr>
            </a:lvl6pPr>
            <a:lvl7pPr marL="2322576" indent="-228600" algn="l" defTabSz="914400" rtl="0" eaLnBrk="1" latinLnBrk="0" hangingPunct="1">
              <a:lnSpc>
                <a:spcPct val="90000"/>
              </a:lnSpc>
              <a:spcBef>
                <a:spcPts val="600"/>
              </a:spcBef>
              <a:buClr>
                <a:schemeClr val="accent1"/>
              </a:buClr>
              <a:buSzPct val="115000"/>
              <a:buFont typeface="Wingdings" panose="05000000000000000000" pitchFamily="2" charset="2"/>
              <a:buChar char="§"/>
              <a:defRPr sz="1400" kern="1200">
                <a:solidFill>
                  <a:schemeClr val="tx1"/>
                </a:solidFill>
                <a:latin typeface="+mn-lt"/>
                <a:ea typeface="+mn-ea"/>
                <a:cs typeface="+mn-cs"/>
              </a:defRPr>
            </a:lvl7pPr>
            <a:lvl8pPr marL="2679192" indent="-228600" algn="l" defTabSz="914400" rtl="0" eaLnBrk="1" latinLnBrk="0" hangingPunct="1">
              <a:lnSpc>
                <a:spcPct val="90000"/>
              </a:lnSpc>
              <a:spcBef>
                <a:spcPts val="600"/>
              </a:spcBef>
              <a:buClr>
                <a:schemeClr val="accent1"/>
              </a:buClr>
              <a:buSzPct val="115000"/>
              <a:buFont typeface="Wingdings" panose="05000000000000000000" pitchFamily="2" charset="2"/>
              <a:buChar char="§"/>
              <a:defRPr sz="1400" kern="1200">
                <a:solidFill>
                  <a:schemeClr val="tx1"/>
                </a:solidFill>
                <a:latin typeface="+mn-lt"/>
                <a:ea typeface="+mn-ea"/>
                <a:cs typeface="+mn-cs"/>
              </a:defRPr>
            </a:lvl8pPr>
            <a:lvl9pPr marL="3035808" indent="-228600" algn="l" defTabSz="914400" rtl="0" eaLnBrk="1" latinLnBrk="0" hangingPunct="1">
              <a:lnSpc>
                <a:spcPct val="90000"/>
              </a:lnSpc>
              <a:spcBef>
                <a:spcPts val="600"/>
              </a:spcBef>
              <a:buClr>
                <a:schemeClr val="accent1"/>
              </a:buClr>
              <a:buSzPct val="115000"/>
              <a:buFont typeface="Wingdings" panose="05000000000000000000" pitchFamily="2" charset="2"/>
              <a:buChar char="§"/>
              <a:defRPr sz="1400" kern="1200">
                <a:solidFill>
                  <a:schemeClr val="tx1"/>
                </a:solidFill>
                <a:latin typeface="+mn-lt"/>
                <a:ea typeface="+mn-ea"/>
                <a:cs typeface="+mn-cs"/>
              </a:defRPr>
            </a:lvl9pPr>
          </a:lstStyle>
          <a:p>
            <a:pPr>
              <a:lnSpc>
                <a:spcPct val="95000"/>
              </a:lnSpc>
              <a:spcBef>
                <a:spcPts val="1200"/>
              </a:spcBef>
              <a:buSzPct val="115000"/>
            </a:pPr>
            <a:r>
              <a:rPr lang="en-US" sz="1400"/>
              <a:t>Primary colors Green and Blue may be used interchangeably across the organization.</a:t>
            </a:r>
          </a:p>
          <a:p>
            <a:pPr>
              <a:lnSpc>
                <a:spcPct val="95000"/>
              </a:lnSpc>
              <a:spcBef>
                <a:spcPts val="1200"/>
              </a:spcBef>
              <a:buSzPct val="115000"/>
            </a:pPr>
            <a:r>
              <a:rPr lang="en-US" sz="1400"/>
              <a:t>Text color: use black or white reverse text.</a:t>
            </a:r>
          </a:p>
          <a:p>
            <a:pPr>
              <a:lnSpc>
                <a:spcPct val="95000"/>
              </a:lnSpc>
              <a:spcBef>
                <a:spcPts val="1200"/>
              </a:spcBef>
              <a:buSzPct val="115000"/>
            </a:pPr>
            <a:r>
              <a:rPr lang="en-US" sz="1400"/>
              <a:t>Charts and graphics only: use any of the primary or secondary colors provided.</a:t>
            </a:r>
          </a:p>
        </p:txBody>
      </p:sp>
      <p:cxnSp>
        <p:nvCxnSpPr>
          <p:cNvPr id="25" name="Straight Connector 24">
            <a:extLst>
              <a:ext uri="{FF2B5EF4-FFF2-40B4-BE49-F238E27FC236}">
                <a16:creationId xmlns:a16="http://schemas.microsoft.com/office/drawing/2014/main" id="{0EE1E742-A967-4A3E-9F77-DA40A8E46B45}"/>
              </a:ext>
            </a:extLst>
          </p:cNvPr>
          <p:cNvCxnSpPr>
            <a:cxnSpLocks/>
          </p:cNvCxnSpPr>
          <p:nvPr/>
        </p:nvCxnSpPr>
        <p:spPr>
          <a:xfrm>
            <a:off x="6094412" y="1655840"/>
            <a:ext cx="0" cy="3892832"/>
          </a:xfrm>
          <a:prstGeom prst="line">
            <a:avLst/>
          </a:prstGeom>
          <a:noFill/>
          <a:ln w="12700" cap="flat">
            <a:solidFill>
              <a:schemeClr val="tx1"/>
            </a:solidFill>
            <a:prstDash val="solid"/>
            <a:miter lim="400000"/>
          </a:ln>
          <a:effectLst/>
          <a:sp3d/>
        </p:spPr>
        <p:style>
          <a:lnRef idx="0">
            <a:scrgbClr r="0" g="0" b="0"/>
          </a:lnRef>
          <a:fillRef idx="0">
            <a:scrgbClr r="0" g="0" b="0"/>
          </a:fillRef>
          <a:effectRef idx="0">
            <a:scrgbClr r="0" g="0" b="0"/>
          </a:effectRef>
          <a:fontRef idx="none"/>
        </p:style>
      </p:cxnSp>
      <p:sp>
        <p:nvSpPr>
          <p:cNvPr id="2" name="Date Placeholder 1"/>
          <p:cNvSpPr>
            <a:spLocks noGrp="1"/>
          </p:cNvSpPr>
          <p:nvPr>
            <p:ph type="dt" sz="half" idx="10"/>
          </p:nvPr>
        </p:nvSpPr>
        <p:spPr/>
        <p:txBody>
          <a:bodyPr/>
          <a:lstStyle/>
          <a:p>
            <a:fld id="{C79A1B3F-25BA-4836-9E2E-2C87029441CA}" type="datetimeFigureOut">
              <a:rPr lang="en-US" smtClean="0"/>
              <a:t>9/14/2024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4BA88F4-DB50-4ACB-ADC7-8BBB6A043DE9}" type="slidenum">
              <a:rPr lang="en-US" smtClean="0"/>
              <a:t>‹#›</a:t>
            </a:fld>
            <a:endParaRPr lang="en-US"/>
          </a:p>
        </p:txBody>
      </p:sp>
      <p:sp>
        <p:nvSpPr>
          <p:cNvPr id="27" name="Title 5">
            <a:extLst>
              <a:ext uri="{FF2B5EF4-FFF2-40B4-BE49-F238E27FC236}">
                <a16:creationId xmlns:a16="http://schemas.microsoft.com/office/drawing/2014/main" id="{AEA8B13C-3D00-4B76-989C-A1F6F0840923}"/>
              </a:ext>
            </a:extLst>
          </p:cNvPr>
          <p:cNvSpPr txBox="1">
            <a:spLocks/>
          </p:cNvSpPr>
          <p:nvPr/>
        </p:nvSpPr>
        <p:spPr>
          <a:xfrm>
            <a:off x="455614" y="1032065"/>
            <a:ext cx="5186700" cy="493140"/>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2400" b="0" kern="1200" baseline="0">
                <a:solidFill>
                  <a:schemeClr val="tx1"/>
                </a:solidFill>
                <a:latin typeface="+mj-lt"/>
                <a:ea typeface="+mj-ea"/>
                <a:cs typeface="+mj-cs"/>
              </a:defRPr>
            </a:lvl1pPr>
          </a:lstStyle>
          <a:p>
            <a:r>
              <a:rPr lang="en-US" sz="2399" b="1" noProof="0"/>
              <a:t>Colors &amp; Images</a:t>
            </a:r>
          </a:p>
        </p:txBody>
      </p:sp>
      <p:sp>
        <p:nvSpPr>
          <p:cNvPr id="20" name="Content Placeholder 3">
            <a:extLst>
              <a:ext uri="{FF2B5EF4-FFF2-40B4-BE49-F238E27FC236}">
                <a16:creationId xmlns:a16="http://schemas.microsoft.com/office/drawing/2014/main" id="{3F1EF2E9-1005-4071-B482-10D7F95E3EF3}"/>
              </a:ext>
            </a:extLst>
          </p:cNvPr>
          <p:cNvSpPr txBox="1">
            <a:spLocks/>
          </p:cNvSpPr>
          <p:nvPr/>
        </p:nvSpPr>
        <p:spPr>
          <a:xfrm>
            <a:off x="6565693" y="1661581"/>
            <a:ext cx="5167511" cy="4130085"/>
          </a:xfrm>
          <a:prstGeom prst="rect">
            <a:avLst/>
          </a:prstGeom>
        </p:spPr>
        <p:txBody>
          <a:bodyPr vert="horz" lIns="0" tIns="0" rIns="0" bIns="0" rtlCol="0">
            <a:noAutofit/>
          </a:bodyPr>
          <a:lstStyle>
            <a:lvl1pPr marL="227013" indent="-227013" algn="l" defTabSz="914400" rtl="0" eaLnBrk="1" latinLnBrk="0" hangingPunct="1">
              <a:lnSpc>
                <a:spcPct val="100000"/>
              </a:lnSpc>
              <a:spcBef>
                <a:spcPts val="2400"/>
              </a:spcBef>
              <a:buClr>
                <a:schemeClr val="tx1"/>
              </a:buClr>
              <a:buSzPct val="130000"/>
              <a:buFont typeface="Arial" panose="020B0604020202020204" pitchFamily="34" charset="0"/>
              <a:buChar char="•"/>
              <a:defRPr sz="2000" kern="1200">
                <a:solidFill>
                  <a:schemeClr val="tx1"/>
                </a:solidFill>
                <a:latin typeface="+mn-lt"/>
                <a:ea typeface="+mn-ea"/>
                <a:cs typeface="+mn-cs"/>
              </a:defRPr>
            </a:lvl1pPr>
            <a:lvl2pPr marL="576072" indent="-237744" algn="l" defTabSz="914400" rtl="0" eaLnBrk="1" latinLnBrk="0" hangingPunct="1">
              <a:lnSpc>
                <a:spcPct val="100000"/>
              </a:lnSpc>
              <a:spcBef>
                <a:spcPts val="1800"/>
              </a:spcBef>
              <a:buClr>
                <a:schemeClr val="tx1"/>
              </a:buClr>
              <a:buSzPct val="130000"/>
              <a:buFont typeface="Arial" panose="020B0604020202020204" pitchFamily="34" charset="0"/>
              <a:buChar char="•"/>
              <a:defRPr sz="1800" kern="1200">
                <a:solidFill>
                  <a:schemeClr val="tx1"/>
                </a:solidFill>
                <a:latin typeface="+mn-lt"/>
                <a:ea typeface="+mn-ea"/>
                <a:cs typeface="+mn-cs"/>
              </a:defRPr>
            </a:lvl2pPr>
            <a:lvl3pPr marL="914400" indent="-228600" algn="l" defTabSz="914400" rtl="0" eaLnBrk="1" latinLnBrk="0" hangingPunct="1">
              <a:lnSpc>
                <a:spcPct val="100000"/>
              </a:lnSpc>
              <a:spcBef>
                <a:spcPts val="1800"/>
              </a:spcBef>
              <a:buClr>
                <a:schemeClr val="tx1"/>
              </a:buClr>
              <a:buSzPct val="130000"/>
              <a:buFont typeface="Arial" panose="020B0604020202020204" pitchFamily="34" charset="0"/>
              <a:buChar char="•"/>
              <a:defRPr sz="1600" kern="1200">
                <a:solidFill>
                  <a:schemeClr val="tx1"/>
                </a:solidFill>
                <a:latin typeface="+mn-lt"/>
                <a:ea typeface="+mn-ea"/>
                <a:cs typeface="+mn-cs"/>
              </a:defRPr>
            </a:lvl3pPr>
            <a:lvl4pPr marL="1252728" indent="-237744" algn="l" defTabSz="914400" rtl="0" eaLnBrk="1" latinLnBrk="0" hangingPunct="1">
              <a:lnSpc>
                <a:spcPct val="100000"/>
              </a:lnSpc>
              <a:spcBef>
                <a:spcPts val="1800"/>
              </a:spcBef>
              <a:buClr>
                <a:schemeClr val="tx1"/>
              </a:buClr>
              <a:buSzPct val="130000"/>
              <a:buFont typeface="Arial" panose="020B0604020202020204" pitchFamily="34" charset="0"/>
              <a:buChar char="•"/>
              <a:defRPr sz="1400" kern="1200">
                <a:solidFill>
                  <a:schemeClr val="tx1"/>
                </a:solidFill>
                <a:latin typeface="+mn-lt"/>
                <a:ea typeface="+mn-ea"/>
                <a:cs typeface="+mn-cs"/>
              </a:defRPr>
            </a:lvl4pPr>
            <a:lvl5pPr marL="1609344" indent="-228600" algn="l" defTabSz="914400" rtl="0" eaLnBrk="1" latinLnBrk="0" hangingPunct="1">
              <a:lnSpc>
                <a:spcPct val="100000"/>
              </a:lnSpc>
              <a:spcBef>
                <a:spcPts val="1800"/>
              </a:spcBef>
              <a:buClr>
                <a:schemeClr val="tx1"/>
              </a:buClr>
              <a:buSzPct val="130000"/>
              <a:buFont typeface="Arial" panose="020B0604020202020204" pitchFamily="34" charset="0"/>
              <a:buChar char="•"/>
              <a:defRPr sz="1400" kern="1200">
                <a:solidFill>
                  <a:schemeClr val="tx1"/>
                </a:solidFill>
                <a:latin typeface="+mn-lt"/>
                <a:ea typeface="+mn-ea"/>
                <a:cs typeface="+mn-cs"/>
              </a:defRPr>
            </a:lvl5pPr>
            <a:lvl6pPr marL="1965960" indent="-228600" algn="l" defTabSz="914400" rtl="0" eaLnBrk="1" latinLnBrk="0" hangingPunct="1">
              <a:lnSpc>
                <a:spcPct val="90000"/>
              </a:lnSpc>
              <a:spcBef>
                <a:spcPts val="600"/>
              </a:spcBef>
              <a:buClr>
                <a:schemeClr val="accent1"/>
              </a:buClr>
              <a:buSzPct val="115000"/>
              <a:buFont typeface="Wingdings" panose="05000000000000000000" pitchFamily="2" charset="2"/>
              <a:buChar char="§"/>
              <a:defRPr sz="1400" kern="1200">
                <a:solidFill>
                  <a:schemeClr val="tx1"/>
                </a:solidFill>
                <a:latin typeface="+mn-lt"/>
                <a:ea typeface="+mn-ea"/>
                <a:cs typeface="+mn-cs"/>
              </a:defRPr>
            </a:lvl6pPr>
            <a:lvl7pPr marL="2322576" indent="-228600" algn="l" defTabSz="914400" rtl="0" eaLnBrk="1" latinLnBrk="0" hangingPunct="1">
              <a:lnSpc>
                <a:spcPct val="90000"/>
              </a:lnSpc>
              <a:spcBef>
                <a:spcPts val="600"/>
              </a:spcBef>
              <a:buClr>
                <a:schemeClr val="accent1"/>
              </a:buClr>
              <a:buSzPct val="115000"/>
              <a:buFont typeface="Wingdings" panose="05000000000000000000" pitchFamily="2" charset="2"/>
              <a:buChar char="§"/>
              <a:defRPr sz="1400" kern="1200">
                <a:solidFill>
                  <a:schemeClr val="tx1"/>
                </a:solidFill>
                <a:latin typeface="+mn-lt"/>
                <a:ea typeface="+mn-ea"/>
                <a:cs typeface="+mn-cs"/>
              </a:defRPr>
            </a:lvl7pPr>
            <a:lvl8pPr marL="2679192" indent="-228600" algn="l" defTabSz="914400" rtl="0" eaLnBrk="1" latinLnBrk="0" hangingPunct="1">
              <a:lnSpc>
                <a:spcPct val="90000"/>
              </a:lnSpc>
              <a:spcBef>
                <a:spcPts val="600"/>
              </a:spcBef>
              <a:buClr>
                <a:schemeClr val="accent1"/>
              </a:buClr>
              <a:buSzPct val="115000"/>
              <a:buFont typeface="Wingdings" panose="05000000000000000000" pitchFamily="2" charset="2"/>
              <a:buChar char="§"/>
              <a:defRPr sz="1400" kern="1200">
                <a:solidFill>
                  <a:schemeClr val="tx1"/>
                </a:solidFill>
                <a:latin typeface="+mn-lt"/>
                <a:ea typeface="+mn-ea"/>
                <a:cs typeface="+mn-cs"/>
              </a:defRPr>
            </a:lvl8pPr>
            <a:lvl9pPr marL="3035808" indent="-228600" algn="l" defTabSz="914400" rtl="0" eaLnBrk="1" latinLnBrk="0" hangingPunct="1">
              <a:lnSpc>
                <a:spcPct val="90000"/>
              </a:lnSpc>
              <a:spcBef>
                <a:spcPts val="600"/>
              </a:spcBef>
              <a:buClr>
                <a:schemeClr val="accent1"/>
              </a:buClr>
              <a:buSzPct val="115000"/>
              <a:buFont typeface="Wingdings" panose="05000000000000000000" pitchFamily="2" charset="2"/>
              <a:buChar char="§"/>
              <a:defRPr sz="1400" kern="1200">
                <a:solidFill>
                  <a:schemeClr val="tx1"/>
                </a:solidFill>
                <a:latin typeface="+mn-lt"/>
                <a:ea typeface="+mn-ea"/>
                <a:cs typeface="+mn-cs"/>
              </a:defRPr>
            </a:lvl9pPr>
          </a:lstStyle>
          <a:p>
            <a:pPr marL="0" marR="0" lvl="0" indent="0" algn="l" defTabSz="914126" rtl="0" eaLnBrk="1" fontAlgn="auto" latinLnBrk="0" hangingPunct="1">
              <a:lnSpc>
                <a:spcPct val="95000"/>
              </a:lnSpc>
              <a:spcBef>
                <a:spcPts val="1200"/>
              </a:spcBef>
              <a:spcAft>
                <a:spcPts val="0"/>
              </a:spcAft>
              <a:buClrTx/>
              <a:buSzPct val="100000"/>
              <a:buFont typeface="Arial" panose="020B0604020202020204" pitchFamily="34" charset="0"/>
              <a:buNone/>
              <a:tabLst/>
              <a:defRPr/>
            </a:pPr>
            <a:r>
              <a:rPr lang="en-US" sz="1400" b="1" noProof="0"/>
              <a:t>Embedded Color Palette</a:t>
            </a:r>
          </a:p>
          <a:p>
            <a:pPr marL="228531" marR="0" lvl="0" indent="-228531" algn="l" defTabSz="914126" rtl="0" eaLnBrk="1" fontAlgn="auto" latinLnBrk="0" hangingPunct="1">
              <a:lnSpc>
                <a:spcPct val="95000"/>
              </a:lnSpc>
              <a:spcBef>
                <a:spcPts val="1200"/>
              </a:spcBef>
              <a:spcAft>
                <a:spcPts val="0"/>
              </a:spcAft>
              <a:buClrTx/>
              <a:buSzPct val="115000"/>
              <a:buFont typeface="Arial" panose="020B0604020202020204" pitchFamily="34" charset="0"/>
              <a:buChar char="•"/>
              <a:tabLst/>
              <a:defRPr/>
            </a:pPr>
            <a:r>
              <a:rPr kumimoji="0" lang="en-US" sz="1400" b="0" i="0" u="none" strike="noStrike" kern="1200" cap="none" spc="0" normalizeH="0" baseline="0" noProof="0">
                <a:ln>
                  <a:noFill/>
                </a:ln>
                <a:solidFill>
                  <a:prstClr val="black"/>
                </a:solidFill>
                <a:effectLst/>
                <a:uLnTx/>
                <a:uFillTx/>
                <a:latin typeface="+mn-lt"/>
                <a:ea typeface="+mn-ea"/>
                <a:cs typeface="+mn-cs"/>
              </a:rPr>
              <a:t>Branded colors are embedded</a:t>
            </a:r>
            <a:br>
              <a:rPr kumimoji="0" lang="en-US" sz="1400" b="0" i="0" u="none" strike="noStrike" kern="1200" cap="none" spc="0" normalizeH="0" baseline="0" noProof="0">
                <a:ln>
                  <a:noFill/>
                </a:ln>
                <a:solidFill>
                  <a:prstClr val="black"/>
                </a:solidFill>
                <a:effectLst/>
                <a:uLnTx/>
                <a:uFillTx/>
                <a:latin typeface="+mn-lt"/>
                <a:ea typeface="+mn-ea"/>
                <a:cs typeface="+mn-cs"/>
              </a:rPr>
            </a:br>
            <a:r>
              <a:rPr kumimoji="0" lang="en-US" sz="1400" b="0" i="0" u="none" strike="noStrike" kern="1200" cap="none" spc="0" normalizeH="0" baseline="0" noProof="0">
                <a:ln>
                  <a:noFill/>
                </a:ln>
                <a:solidFill>
                  <a:prstClr val="black"/>
                </a:solidFill>
                <a:effectLst/>
                <a:uLnTx/>
                <a:uFillTx/>
                <a:latin typeface="+mn-lt"/>
                <a:ea typeface="+mn-ea"/>
                <a:cs typeface="+mn-cs"/>
              </a:rPr>
              <a:t>in the template for your immediate use.</a:t>
            </a:r>
          </a:p>
          <a:p>
            <a:pPr marL="228531" marR="0" lvl="0" indent="-228531" algn="l" defTabSz="914126" rtl="0" eaLnBrk="1" fontAlgn="auto" latinLnBrk="0" hangingPunct="1">
              <a:lnSpc>
                <a:spcPct val="95000"/>
              </a:lnSpc>
              <a:spcBef>
                <a:spcPts val="1200"/>
              </a:spcBef>
              <a:spcAft>
                <a:spcPts val="0"/>
              </a:spcAft>
              <a:buClrTx/>
              <a:buSzPct val="100000"/>
              <a:buFont typeface="Arial" panose="020B0604020202020204" pitchFamily="34" charset="0"/>
              <a:buChar char="•"/>
              <a:tabLst/>
              <a:defRPr/>
            </a:pPr>
            <a:endParaRPr kumimoji="0" lang="en-US" sz="1400" b="0" i="0" u="none" strike="noStrike" kern="1200" cap="none" spc="0" normalizeH="0" baseline="0" noProof="0">
              <a:ln>
                <a:noFill/>
              </a:ln>
              <a:solidFill>
                <a:prstClr val="black"/>
              </a:solidFill>
              <a:effectLst/>
              <a:uLnTx/>
              <a:uFillTx/>
              <a:latin typeface="+mn-lt"/>
              <a:ea typeface="+mn-ea"/>
              <a:cs typeface="+mn-cs"/>
            </a:endParaRPr>
          </a:p>
          <a:p>
            <a:pPr marL="228531" marR="0" lvl="0" indent="-228531" algn="l" defTabSz="914126" rtl="0" eaLnBrk="1" fontAlgn="auto" latinLnBrk="0" hangingPunct="1">
              <a:lnSpc>
                <a:spcPct val="95000"/>
              </a:lnSpc>
              <a:spcBef>
                <a:spcPts val="1200"/>
              </a:spcBef>
              <a:spcAft>
                <a:spcPts val="0"/>
              </a:spcAft>
              <a:buClrTx/>
              <a:buSzPct val="100000"/>
              <a:buFont typeface="Arial" panose="020B0604020202020204" pitchFamily="34" charset="0"/>
              <a:buChar char="•"/>
              <a:tabLst/>
              <a:defRPr/>
            </a:pPr>
            <a:endParaRPr kumimoji="0" lang="en-US" sz="1400" b="0" i="0" u="none" strike="noStrike" kern="1200" cap="none" spc="0" normalizeH="0" baseline="0" noProof="0">
              <a:ln>
                <a:noFill/>
              </a:ln>
              <a:solidFill>
                <a:prstClr val="black"/>
              </a:solidFill>
              <a:effectLst/>
              <a:uLnTx/>
              <a:uFillTx/>
              <a:latin typeface="+mn-lt"/>
              <a:ea typeface="+mn-ea"/>
              <a:cs typeface="+mn-cs"/>
            </a:endParaRPr>
          </a:p>
          <a:p>
            <a:pPr marL="228531" marR="0" lvl="0" indent="-228531" algn="l" defTabSz="914126" rtl="0" eaLnBrk="1" fontAlgn="auto" latinLnBrk="0" hangingPunct="1">
              <a:lnSpc>
                <a:spcPct val="95000"/>
              </a:lnSpc>
              <a:spcBef>
                <a:spcPts val="1200"/>
              </a:spcBef>
              <a:spcAft>
                <a:spcPts val="0"/>
              </a:spcAft>
              <a:buClrTx/>
              <a:buSzPct val="100000"/>
              <a:buFont typeface="Arial" panose="020B0604020202020204" pitchFamily="34" charset="0"/>
              <a:buChar char="•"/>
              <a:tabLst/>
              <a:defRPr/>
            </a:pPr>
            <a:endParaRPr kumimoji="0" lang="en-US" sz="1400" b="0" i="0" u="none" strike="noStrike" kern="1200" cap="none" spc="0" normalizeH="0" baseline="0" noProof="0">
              <a:ln>
                <a:noFill/>
              </a:ln>
              <a:solidFill>
                <a:prstClr val="black"/>
              </a:solidFill>
              <a:effectLst/>
              <a:uLnTx/>
              <a:uFillTx/>
              <a:latin typeface="+mn-lt"/>
              <a:ea typeface="+mn-ea"/>
              <a:cs typeface="+mn-cs"/>
            </a:endParaRPr>
          </a:p>
          <a:p>
            <a:pPr marL="228531" marR="0" lvl="0" indent="-228531" algn="l" defTabSz="914126" rtl="0" eaLnBrk="1" fontAlgn="auto" latinLnBrk="0" hangingPunct="1">
              <a:lnSpc>
                <a:spcPct val="95000"/>
              </a:lnSpc>
              <a:spcBef>
                <a:spcPts val="1200"/>
              </a:spcBef>
              <a:spcAft>
                <a:spcPts val="0"/>
              </a:spcAft>
              <a:buClrTx/>
              <a:buSzPct val="100000"/>
              <a:buFont typeface="Arial" panose="020B0604020202020204" pitchFamily="34" charset="0"/>
              <a:buChar char="•"/>
              <a:tabLst/>
              <a:defRPr/>
            </a:pPr>
            <a:endParaRPr kumimoji="0" lang="en-US" sz="1400" b="0" i="0" u="none" strike="noStrike" kern="1200" cap="none" spc="0" normalizeH="0" baseline="0" noProof="0">
              <a:ln>
                <a:noFill/>
              </a:ln>
              <a:solidFill>
                <a:prstClr val="black"/>
              </a:solidFill>
              <a:effectLst/>
              <a:uLnTx/>
              <a:uFillTx/>
              <a:latin typeface="+mn-lt"/>
              <a:ea typeface="+mn-ea"/>
              <a:cs typeface="+mn-cs"/>
            </a:endParaRPr>
          </a:p>
          <a:p>
            <a:pPr marL="228531" marR="0" lvl="0" indent="-228531" algn="l" defTabSz="914126" rtl="0" eaLnBrk="1" fontAlgn="auto" latinLnBrk="0" hangingPunct="1">
              <a:lnSpc>
                <a:spcPct val="95000"/>
              </a:lnSpc>
              <a:spcBef>
                <a:spcPts val="1200"/>
              </a:spcBef>
              <a:spcAft>
                <a:spcPts val="0"/>
              </a:spcAft>
              <a:buClrTx/>
              <a:buSzPct val="100000"/>
              <a:buFont typeface="Arial" panose="020B0604020202020204" pitchFamily="34" charset="0"/>
              <a:buChar char="•"/>
              <a:tabLst/>
              <a:defRPr/>
            </a:pPr>
            <a:endParaRPr kumimoji="0" lang="en-US" sz="1400" b="0" i="0" u="none" strike="noStrike" kern="1200" cap="none" spc="0" normalizeH="0" baseline="0" noProof="0">
              <a:ln>
                <a:noFill/>
              </a:ln>
              <a:solidFill>
                <a:prstClr val="black"/>
              </a:solidFill>
              <a:effectLst/>
              <a:uLnTx/>
              <a:uFillTx/>
              <a:latin typeface="+mn-lt"/>
              <a:ea typeface="+mn-ea"/>
              <a:cs typeface="+mn-cs"/>
            </a:endParaRPr>
          </a:p>
          <a:p>
            <a:pPr marL="228531" marR="0" lvl="0" indent="-228531" algn="l" defTabSz="914126" rtl="0" eaLnBrk="1" fontAlgn="auto" latinLnBrk="0" hangingPunct="1">
              <a:lnSpc>
                <a:spcPct val="95000"/>
              </a:lnSpc>
              <a:spcBef>
                <a:spcPts val="1200"/>
              </a:spcBef>
              <a:spcAft>
                <a:spcPts val="0"/>
              </a:spcAft>
              <a:buClrTx/>
              <a:buSzPct val="100000"/>
              <a:buFont typeface="Arial" panose="020B0604020202020204" pitchFamily="34" charset="0"/>
              <a:buChar char="•"/>
              <a:tabLst/>
              <a:defRPr/>
            </a:pPr>
            <a:endParaRPr kumimoji="0" lang="en-US" sz="100" b="0" i="0" u="none" strike="noStrike" kern="1200" cap="none" spc="0" normalizeH="0" baseline="0" noProof="0">
              <a:ln>
                <a:noFill/>
              </a:ln>
              <a:solidFill>
                <a:prstClr val="black"/>
              </a:solidFill>
              <a:effectLst/>
              <a:uLnTx/>
              <a:uFillTx/>
              <a:latin typeface="+mn-lt"/>
              <a:ea typeface="+mn-ea"/>
              <a:cs typeface="+mn-cs"/>
            </a:endParaRPr>
          </a:p>
          <a:p>
            <a:pPr marL="228531" marR="0" lvl="0" indent="-228531" algn="l" defTabSz="914126" rtl="0" eaLnBrk="1" fontAlgn="auto" latinLnBrk="0" hangingPunct="1">
              <a:lnSpc>
                <a:spcPct val="95000"/>
              </a:lnSpc>
              <a:spcBef>
                <a:spcPts val="1200"/>
              </a:spcBef>
              <a:spcAft>
                <a:spcPts val="0"/>
              </a:spcAft>
              <a:buClrTx/>
              <a:buSzPct val="100000"/>
              <a:buFont typeface="Arial" panose="020B0604020202020204" pitchFamily="34" charset="0"/>
              <a:buChar char="•"/>
              <a:tabLst/>
              <a:defRPr/>
            </a:pPr>
            <a:endParaRPr kumimoji="0" lang="en-US" sz="500" b="0" i="0" u="none" strike="noStrike" kern="1200" cap="none" spc="0" normalizeH="0" baseline="0" noProof="0">
              <a:ln>
                <a:noFill/>
              </a:ln>
              <a:solidFill>
                <a:prstClr val="black"/>
              </a:solidFill>
              <a:effectLst/>
              <a:uLnTx/>
              <a:uFillTx/>
              <a:latin typeface="+mn-lt"/>
              <a:ea typeface="+mn-ea"/>
              <a:cs typeface="+mn-cs"/>
            </a:endParaRPr>
          </a:p>
          <a:p>
            <a:pPr marL="0" indent="0">
              <a:lnSpc>
                <a:spcPct val="95000"/>
              </a:lnSpc>
              <a:spcBef>
                <a:spcPts val="1200"/>
              </a:spcBef>
              <a:buNone/>
            </a:pPr>
            <a:r>
              <a:rPr lang="en-US" sz="1400" b="1" noProof="0"/>
              <a:t>Images</a:t>
            </a:r>
          </a:p>
          <a:p>
            <a:pPr marL="228531" marR="0" lvl="0" indent="-228531" algn="l" defTabSz="914126" rtl="0" eaLnBrk="1" fontAlgn="auto" latinLnBrk="0" hangingPunct="1">
              <a:lnSpc>
                <a:spcPct val="95000"/>
              </a:lnSpc>
              <a:spcBef>
                <a:spcPts val="1200"/>
              </a:spcBef>
              <a:spcAft>
                <a:spcPts val="0"/>
              </a:spcAft>
              <a:buClrTx/>
              <a:buSzPct val="115000"/>
              <a:buFont typeface="Arial" panose="020B0604020202020204" pitchFamily="34" charset="0"/>
              <a:buChar char="•"/>
              <a:tabLst/>
              <a:defRPr/>
            </a:pPr>
            <a:r>
              <a:rPr kumimoji="0" lang="en-US" sz="1400" b="0" i="0" u="none" strike="noStrike" kern="1200" cap="none" spc="0" normalizeH="0" baseline="0" noProof="0">
                <a:ln>
                  <a:noFill/>
                </a:ln>
                <a:solidFill>
                  <a:prstClr val="black"/>
                </a:solidFill>
                <a:effectLst/>
                <a:uLnTx/>
                <a:uFillTx/>
                <a:latin typeface="+mn-lt"/>
                <a:ea typeface="+mn-ea"/>
                <a:cs typeface="+mn-cs"/>
              </a:rPr>
              <a:t>You can add your own copyright free photos</a:t>
            </a:r>
            <a:br>
              <a:rPr kumimoji="0" lang="en-US" sz="1400" b="0" i="0" u="none" strike="noStrike" kern="1200" cap="none" spc="0" normalizeH="0" baseline="0" noProof="0">
                <a:ln>
                  <a:noFill/>
                </a:ln>
                <a:solidFill>
                  <a:prstClr val="black"/>
                </a:solidFill>
                <a:effectLst/>
                <a:uLnTx/>
                <a:uFillTx/>
                <a:latin typeface="+mn-lt"/>
                <a:ea typeface="+mn-ea"/>
                <a:cs typeface="+mn-cs"/>
              </a:rPr>
            </a:br>
            <a:r>
              <a:rPr kumimoji="0" lang="en-US" sz="1400" b="0" i="0" u="none" strike="noStrike" kern="1200" cap="none" spc="0" normalizeH="0" baseline="0" noProof="0">
                <a:ln>
                  <a:noFill/>
                </a:ln>
                <a:solidFill>
                  <a:prstClr val="black"/>
                </a:solidFill>
                <a:effectLst/>
                <a:uLnTx/>
                <a:uFillTx/>
                <a:latin typeface="+mn-lt"/>
                <a:ea typeface="+mn-ea"/>
                <a:cs typeface="+mn-cs"/>
              </a:rPr>
              <a:t>to customize your content slides.</a:t>
            </a:r>
          </a:p>
        </p:txBody>
      </p:sp>
      <p:grpSp>
        <p:nvGrpSpPr>
          <p:cNvPr id="10" name="Group 9">
            <a:extLst>
              <a:ext uri="{FF2B5EF4-FFF2-40B4-BE49-F238E27FC236}">
                <a16:creationId xmlns:a16="http://schemas.microsoft.com/office/drawing/2014/main" id="{28CE9538-62AC-466B-9B79-0BD8ED5ABE3C}"/>
              </a:ext>
            </a:extLst>
          </p:cNvPr>
          <p:cNvGrpSpPr/>
          <p:nvPr/>
        </p:nvGrpSpPr>
        <p:grpSpPr>
          <a:xfrm>
            <a:off x="6808034" y="2650690"/>
            <a:ext cx="1626433" cy="1817208"/>
            <a:chOff x="6808033" y="2485869"/>
            <a:chExt cx="1626433" cy="1817208"/>
          </a:xfrm>
        </p:grpSpPr>
        <p:pic>
          <p:nvPicPr>
            <p:cNvPr id="7" name="Picture 6">
              <a:extLst>
                <a:ext uri="{FF2B5EF4-FFF2-40B4-BE49-F238E27FC236}">
                  <a16:creationId xmlns:a16="http://schemas.microsoft.com/office/drawing/2014/main" id="{8DB967C5-76A1-4C6C-AC66-CAE652DC4F4B}"/>
                </a:ext>
              </a:extLst>
            </p:cNvPr>
            <p:cNvPicPr>
              <a:picLocks noChangeAspect="1"/>
            </p:cNvPicPr>
            <p:nvPr userDrawn="1"/>
          </p:nvPicPr>
          <p:blipFill rotWithShape="1">
            <a:blip r:embed="rId2"/>
            <a:srcRect l="796" t="1136" r="1057"/>
            <a:stretch/>
          </p:blipFill>
          <p:spPr>
            <a:xfrm>
              <a:off x="6808033" y="2485869"/>
              <a:ext cx="1626433" cy="1817208"/>
            </a:xfrm>
            <a:prstGeom prst="rect">
              <a:avLst/>
            </a:prstGeom>
            <a:ln w="3175">
              <a:solidFill>
                <a:schemeClr val="bg2">
                  <a:lumMod val="60000"/>
                  <a:lumOff val="40000"/>
                </a:schemeClr>
              </a:solidFill>
            </a:ln>
          </p:spPr>
        </p:pic>
        <p:sp>
          <p:nvSpPr>
            <p:cNvPr id="8" name="Rectangle 7">
              <a:extLst>
                <a:ext uri="{FF2B5EF4-FFF2-40B4-BE49-F238E27FC236}">
                  <a16:creationId xmlns:a16="http://schemas.microsoft.com/office/drawing/2014/main" id="{F3AA5D3A-0890-4BAF-8CEB-D2DF3EFC8E52}"/>
                </a:ext>
              </a:extLst>
            </p:cNvPr>
            <p:cNvSpPr/>
            <p:nvPr userDrawn="1"/>
          </p:nvSpPr>
          <p:spPr>
            <a:xfrm>
              <a:off x="6808033" y="2485869"/>
              <a:ext cx="1626433" cy="394064"/>
            </a:xfrm>
            <a:prstGeom prst="rect">
              <a:avLst/>
            </a:prstGeom>
            <a:noFill/>
            <a:ln w="28575">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rIns="182880" rtlCol="0" anchor="ctr"/>
            <a:lstStyle/>
            <a:p>
              <a:pPr algn="l"/>
              <a:endParaRPr lang="en-CA" sz="1799"/>
            </a:p>
          </p:txBody>
        </p:sp>
      </p:grpSp>
      <p:sp>
        <p:nvSpPr>
          <p:cNvPr id="14" name="Rectangle 13">
            <a:extLst>
              <a:ext uri="{FF2B5EF4-FFF2-40B4-BE49-F238E27FC236}">
                <a16:creationId xmlns:a16="http://schemas.microsoft.com/office/drawing/2014/main" id="{A38F2055-4983-4560-A35F-C2AD8B91C608}"/>
              </a:ext>
            </a:extLst>
          </p:cNvPr>
          <p:cNvSpPr/>
          <p:nvPr/>
        </p:nvSpPr>
        <p:spPr>
          <a:xfrm>
            <a:off x="455614" y="362063"/>
            <a:ext cx="2636940" cy="246221"/>
          </a:xfrm>
          <a:prstGeom prst="rect">
            <a:avLst/>
          </a:prstGeom>
        </p:spPr>
        <p:txBody>
          <a:bodyPr wrap="none" lIns="0" rIns="0">
            <a:spAutoFit/>
          </a:bodyPr>
          <a:lstStyle/>
          <a:p>
            <a:r>
              <a:rPr lang="en-US" sz="1000" noProof="0">
                <a:latin typeface="+mn-lt"/>
              </a:rPr>
              <a:t>For use with Microsoft Office PowerPoint 365</a:t>
            </a:r>
            <a:endParaRPr lang="en-US" sz="1000" noProof="0">
              <a:solidFill>
                <a:schemeClr val="bg1"/>
              </a:solidFill>
              <a:latin typeface="+mn-lt"/>
            </a:endParaRPr>
          </a:p>
        </p:txBody>
      </p:sp>
    </p:spTree>
    <p:extLst>
      <p:ext uri="{BB962C8B-B14F-4D97-AF65-F5344CB8AC3E}">
        <p14:creationId xmlns:p14="http://schemas.microsoft.com/office/powerpoint/2010/main" val="2356286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p:cSld name="Title slide - Paint On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55614" y="1583700"/>
            <a:ext cx="8505507" cy="2894028"/>
          </a:xfrm>
        </p:spPr>
        <p:txBody>
          <a:bodyPr anchor="ctr">
            <a:normAutofit/>
          </a:bodyPr>
          <a:lstStyle>
            <a:lvl1pPr>
              <a:lnSpc>
                <a:spcPct val="70000"/>
              </a:lnSpc>
              <a:defRPr sz="9997" b="0" baseline="0">
                <a:solidFill>
                  <a:schemeClr val="tx1"/>
                </a:solidFill>
              </a:defRPr>
            </a:lvl1pPr>
          </a:lstStyle>
          <a:p>
            <a:r>
              <a:t>T</a:t>
            </a:r>
            <a:r>
              <a:rPr lang="en-US"/>
              <a:t>itle of</a:t>
            </a:r>
            <a:r>
              <a:t> presentation</a:t>
            </a:r>
          </a:p>
        </p:txBody>
      </p:sp>
      <p:sp>
        <p:nvSpPr>
          <p:cNvPr id="3" name="Subtitle 2"/>
          <p:cNvSpPr>
            <a:spLocks noGrp="1"/>
          </p:cNvSpPr>
          <p:nvPr>
            <p:ph type="subTitle" idx="1" hasCustomPrompt="1"/>
          </p:nvPr>
        </p:nvSpPr>
        <p:spPr>
          <a:xfrm>
            <a:off x="4864129" y="174330"/>
            <a:ext cx="5638801" cy="407584"/>
          </a:xfrm>
        </p:spPr>
        <p:txBody>
          <a:bodyPr anchor="t">
            <a:noAutofit/>
          </a:bodyPr>
          <a:lstStyle>
            <a:lvl1pPr marL="0" indent="0" algn="r">
              <a:spcBef>
                <a:spcPts val="0"/>
              </a:spcBef>
              <a:buNone/>
              <a:defRPr sz="1400" b="0" baseline="0">
                <a:solidFill>
                  <a:schemeClr val="tx1"/>
                </a:solidFill>
              </a:defRPr>
            </a:lvl1pPr>
            <a:lvl2pPr marL="0" indent="0" algn="r">
              <a:spcBef>
                <a:spcPts val="300"/>
              </a:spcBef>
              <a:buNone/>
              <a:defRPr sz="1200">
                <a:solidFill>
                  <a:schemeClr val="bg1"/>
                </a:solidFill>
              </a:defRPr>
            </a:lvl2pPr>
            <a:lvl3pPr marL="914126" indent="0" algn="ctr">
              <a:buNone/>
              <a:defRPr>
                <a:solidFill>
                  <a:schemeClr val="tx1">
                    <a:tint val="75000"/>
                  </a:schemeClr>
                </a:solidFill>
              </a:defRPr>
            </a:lvl3pPr>
            <a:lvl4pPr marL="1371189" indent="0" algn="ctr">
              <a:buNone/>
              <a:defRPr>
                <a:solidFill>
                  <a:schemeClr val="tx1">
                    <a:tint val="75000"/>
                  </a:schemeClr>
                </a:solidFill>
              </a:defRPr>
            </a:lvl4pPr>
            <a:lvl5pPr marL="1828251" indent="0" algn="ctr">
              <a:buNone/>
              <a:defRPr>
                <a:solidFill>
                  <a:schemeClr val="tx1">
                    <a:tint val="75000"/>
                  </a:schemeClr>
                </a:solidFill>
              </a:defRPr>
            </a:lvl5pPr>
            <a:lvl6pPr marL="2285314" indent="0" algn="ctr">
              <a:buNone/>
              <a:defRPr>
                <a:solidFill>
                  <a:schemeClr val="tx1">
                    <a:tint val="75000"/>
                  </a:schemeClr>
                </a:solidFill>
              </a:defRPr>
            </a:lvl6pPr>
            <a:lvl7pPr marL="2742377" indent="0" algn="ctr">
              <a:buNone/>
              <a:defRPr>
                <a:solidFill>
                  <a:schemeClr val="tx1">
                    <a:tint val="75000"/>
                  </a:schemeClr>
                </a:solidFill>
              </a:defRPr>
            </a:lvl7pPr>
            <a:lvl8pPr marL="3199440" indent="0" algn="ctr">
              <a:buNone/>
              <a:defRPr>
                <a:solidFill>
                  <a:schemeClr val="tx1">
                    <a:tint val="75000"/>
                  </a:schemeClr>
                </a:solidFill>
              </a:defRPr>
            </a:lvl8pPr>
            <a:lvl9pPr marL="3656503" indent="0" algn="ctr">
              <a:buNone/>
              <a:defRPr>
                <a:solidFill>
                  <a:schemeClr val="tx1">
                    <a:tint val="75000"/>
                  </a:schemeClr>
                </a:solidFill>
              </a:defRPr>
            </a:lvl9pPr>
          </a:lstStyle>
          <a:p>
            <a:r>
              <a:rPr lang="en-CA"/>
              <a:t>Presenter Full Name</a:t>
            </a:r>
          </a:p>
        </p:txBody>
      </p:sp>
      <p:sp>
        <p:nvSpPr>
          <p:cNvPr id="13" name="Date Placeholder 12"/>
          <p:cNvSpPr>
            <a:spLocks noGrp="1"/>
          </p:cNvSpPr>
          <p:nvPr>
            <p:ph type="dt" sz="half" idx="10"/>
          </p:nvPr>
        </p:nvSpPr>
        <p:spPr/>
        <p:txBody>
          <a:bodyPr/>
          <a:lstStyle>
            <a:lvl1pPr>
              <a:defRPr>
                <a:solidFill>
                  <a:schemeClr val="bg1"/>
                </a:solidFill>
              </a:defRPr>
            </a:lvl1pPr>
          </a:lstStyle>
          <a:p>
            <a:fld id="{C79A1B3F-25BA-4836-9E2E-2C87029441CA}" type="datetimeFigureOut">
              <a:rPr lang="en-US" smtClean="0"/>
              <a:t>9/14/2024</a:t>
            </a:fld>
            <a:endParaRPr lang="en-US"/>
          </a:p>
        </p:txBody>
      </p:sp>
      <p:sp>
        <p:nvSpPr>
          <p:cNvPr id="14" name="Footer Placeholder 13"/>
          <p:cNvSpPr>
            <a:spLocks noGrp="1"/>
          </p:cNvSpPr>
          <p:nvPr>
            <p:ph type="ftr" sz="quarter" idx="11"/>
          </p:nvPr>
        </p:nvSpPr>
        <p:spPr/>
        <p:txBody>
          <a:bodyPr/>
          <a:lstStyle/>
          <a:p>
            <a:endParaRPr lang="en-US"/>
          </a:p>
        </p:txBody>
      </p:sp>
      <p:sp>
        <p:nvSpPr>
          <p:cNvPr id="15" name="Slide Number Placeholder 14"/>
          <p:cNvSpPr>
            <a:spLocks noGrp="1"/>
          </p:cNvSpPr>
          <p:nvPr>
            <p:ph type="sldNum" sz="quarter" idx="12"/>
          </p:nvPr>
        </p:nvSpPr>
        <p:spPr>
          <a:xfrm>
            <a:off x="11449993" y="6549225"/>
            <a:ext cx="283220" cy="175694"/>
          </a:xfrm>
        </p:spPr>
        <p:txBody>
          <a:bodyPr/>
          <a:lstStyle>
            <a:lvl1pPr>
              <a:defRPr>
                <a:solidFill>
                  <a:schemeClr val="bg1"/>
                </a:solidFill>
              </a:defRPr>
            </a:lvl1pPr>
          </a:lstStyle>
          <a:p>
            <a:fld id="{84BA88F4-DB50-4ACB-ADC7-8BBB6A043DE9}" type="slidenum">
              <a:rPr lang="en-US" smtClean="0"/>
              <a:t>‹#›</a:t>
            </a:fld>
            <a:endParaRPr lang="en-US"/>
          </a:p>
        </p:txBody>
      </p:sp>
      <p:sp>
        <p:nvSpPr>
          <p:cNvPr id="7" name="Text Placeholder 6">
            <a:extLst>
              <a:ext uri="{FF2B5EF4-FFF2-40B4-BE49-F238E27FC236}">
                <a16:creationId xmlns:a16="http://schemas.microsoft.com/office/drawing/2014/main" id="{B23051F6-97A8-498B-82C1-AD3B80219492}"/>
              </a:ext>
            </a:extLst>
          </p:cNvPr>
          <p:cNvSpPr>
            <a:spLocks noGrp="1"/>
          </p:cNvSpPr>
          <p:nvPr>
            <p:ph type="body" sz="quarter" idx="13" hasCustomPrompt="1"/>
          </p:nvPr>
        </p:nvSpPr>
        <p:spPr>
          <a:xfrm>
            <a:off x="455614" y="4544756"/>
            <a:ext cx="8501857" cy="406400"/>
          </a:xfrm>
        </p:spPr>
        <p:txBody>
          <a:bodyPr/>
          <a:lstStyle>
            <a:lvl1pPr marL="0" indent="0">
              <a:buNone/>
              <a:defRPr sz="1799">
                <a:solidFill>
                  <a:schemeClr val="tx1"/>
                </a:solidFill>
                <a:latin typeface="+mj-lt"/>
              </a:defRPr>
            </a:lvl1pPr>
            <a:lvl2pPr marL="338227" indent="0">
              <a:buNone/>
              <a:defRPr>
                <a:solidFill>
                  <a:schemeClr val="bg1"/>
                </a:solidFill>
              </a:defRPr>
            </a:lvl2pPr>
            <a:lvl3pPr marL="685594" indent="0">
              <a:buNone/>
              <a:defRPr>
                <a:solidFill>
                  <a:schemeClr val="bg1"/>
                </a:solidFill>
              </a:defRPr>
            </a:lvl3pPr>
            <a:lvl4pPr marL="1014680" indent="0">
              <a:buNone/>
              <a:defRPr>
                <a:solidFill>
                  <a:schemeClr val="bg1"/>
                </a:solidFill>
              </a:defRPr>
            </a:lvl4pPr>
            <a:lvl5pPr marL="1380330" indent="0">
              <a:buNone/>
              <a:defRPr>
                <a:solidFill>
                  <a:schemeClr val="bg1"/>
                </a:solidFill>
              </a:defRPr>
            </a:lvl5pPr>
          </a:lstStyle>
          <a:p>
            <a:pPr lvl="0"/>
            <a:r>
              <a:rPr lang="en-US"/>
              <a:t>Subtitle of presentation goes here</a:t>
            </a:r>
          </a:p>
        </p:txBody>
      </p:sp>
    </p:spTree>
    <p:extLst>
      <p:ext uri="{BB962C8B-B14F-4D97-AF65-F5344CB8AC3E}">
        <p14:creationId xmlns:p14="http://schemas.microsoft.com/office/powerpoint/2010/main" val="3078724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p:cSld name="Chapter - Blue">
    <p:bg>
      <p:bgPr>
        <a:solidFill>
          <a:schemeClr val="accent2"/>
        </a:solidFill>
        <a:effectLst/>
      </p:bgPr>
    </p:bg>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438912" y="2541862"/>
            <a:ext cx="11292840" cy="1774281"/>
          </a:xfrm>
        </p:spPr>
        <p:txBody>
          <a:bodyPr anchor="ctr">
            <a:normAutofit/>
          </a:bodyPr>
          <a:lstStyle>
            <a:lvl1pPr>
              <a:defRPr sz="9997">
                <a:solidFill>
                  <a:schemeClr val="bg1"/>
                </a:solidFill>
              </a:defRPr>
            </a:lvl1pPr>
          </a:lstStyle>
          <a:p>
            <a:r>
              <a:t>Chapter slide</a:t>
            </a:r>
          </a:p>
        </p:txBody>
      </p:sp>
      <p:sp>
        <p:nvSpPr>
          <p:cNvPr id="2" name="Date Placeholder 1"/>
          <p:cNvSpPr>
            <a:spLocks noGrp="1"/>
          </p:cNvSpPr>
          <p:nvPr>
            <p:ph type="dt" sz="half" idx="10"/>
          </p:nvPr>
        </p:nvSpPr>
        <p:spPr/>
        <p:txBody>
          <a:bodyPr/>
          <a:lstStyle>
            <a:lvl1pPr>
              <a:defRPr>
                <a:solidFill>
                  <a:schemeClr val="bg1"/>
                </a:solidFill>
              </a:defRPr>
            </a:lvl1pPr>
          </a:lstStyle>
          <a:p>
            <a:fld id="{C79A1B3F-25BA-4836-9E2E-2C87029441CA}" type="datetimeFigureOut">
              <a:rPr lang="en-US" smtClean="0"/>
              <a:t>9/14/2024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lvl1pPr>
              <a:defRPr>
                <a:solidFill>
                  <a:schemeClr val="bg1"/>
                </a:solidFill>
              </a:defRPr>
            </a:lvl1pPr>
          </a:lstStyle>
          <a:p>
            <a:fld id="{84BA88F4-DB50-4ACB-ADC7-8BBB6A043DE9}" type="slidenum">
              <a:rPr lang="en-US" smtClean="0"/>
              <a:t>‹#›</a:t>
            </a:fld>
            <a:endParaRPr lang="en-US"/>
          </a:p>
        </p:txBody>
      </p:sp>
    </p:spTree>
    <p:extLst>
      <p:ext uri="{BB962C8B-B14F-4D97-AF65-F5344CB8AC3E}">
        <p14:creationId xmlns:p14="http://schemas.microsoft.com/office/powerpoint/2010/main" val="3720635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p:cSld name="Title slide - Blu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55613" y="1583700"/>
            <a:ext cx="11285618" cy="2894028"/>
          </a:xfrm>
        </p:spPr>
        <p:txBody>
          <a:bodyPr anchor="ctr">
            <a:normAutofit/>
          </a:bodyPr>
          <a:lstStyle>
            <a:lvl1pPr>
              <a:lnSpc>
                <a:spcPct val="70000"/>
              </a:lnSpc>
              <a:defRPr sz="9997" b="0" baseline="0">
                <a:solidFill>
                  <a:schemeClr val="bg1"/>
                </a:solidFill>
              </a:defRPr>
            </a:lvl1pPr>
          </a:lstStyle>
          <a:p>
            <a:r>
              <a:t>T</a:t>
            </a:r>
            <a:r>
              <a:rPr lang="en-US"/>
              <a:t>itle of</a:t>
            </a:r>
            <a:r>
              <a:t> presentation</a:t>
            </a:r>
          </a:p>
        </p:txBody>
      </p:sp>
      <p:sp>
        <p:nvSpPr>
          <p:cNvPr id="3" name="Subtitle 2"/>
          <p:cNvSpPr>
            <a:spLocks noGrp="1"/>
          </p:cNvSpPr>
          <p:nvPr>
            <p:ph type="subTitle" idx="1" hasCustomPrompt="1"/>
          </p:nvPr>
        </p:nvSpPr>
        <p:spPr>
          <a:xfrm>
            <a:off x="6094414" y="174330"/>
            <a:ext cx="5638801" cy="407584"/>
          </a:xfrm>
        </p:spPr>
        <p:txBody>
          <a:bodyPr anchor="t">
            <a:noAutofit/>
          </a:bodyPr>
          <a:lstStyle>
            <a:lvl1pPr marL="0" indent="0" algn="r">
              <a:spcBef>
                <a:spcPts val="0"/>
              </a:spcBef>
              <a:buNone/>
              <a:defRPr sz="1400" b="0" baseline="0">
                <a:solidFill>
                  <a:schemeClr val="bg1"/>
                </a:solidFill>
              </a:defRPr>
            </a:lvl1pPr>
            <a:lvl2pPr marL="0" indent="0" algn="r">
              <a:spcBef>
                <a:spcPts val="300"/>
              </a:spcBef>
              <a:buNone/>
              <a:defRPr sz="1200">
                <a:solidFill>
                  <a:schemeClr val="bg1"/>
                </a:solidFill>
              </a:defRPr>
            </a:lvl2pPr>
            <a:lvl3pPr marL="914126" indent="0" algn="ctr">
              <a:buNone/>
              <a:defRPr>
                <a:solidFill>
                  <a:schemeClr val="tx1">
                    <a:tint val="75000"/>
                  </a:schemeClr>
                </a:solidFill>
              </a:defRPr>
            </a:lvl3pPr>
            <a:lvl4pPr marL="1371189" indent="0" algn="ctr">
              <a:buNone/>
              <a:defRPr>
                <a:solidFill>
                  <a:schemeClr val="tx1">
                    <a:tint val="75000"/>
                  </a:schemeClr>
                </a:solidFill>
              </a:defRPr>
            </a:lvl4pPr>
            <a:lvl5pPr marL="1828251" indent="0" algn="ctr">
              <a:buNone/>
              <a:defRPr>
                <a:solidFill>
                  <a:schemeClr val="tx1">
                    <a:tint val="75000"/>
                  </a:schemeClr>
                </a:solidFill>
              </a:defRPr>
            </a:lvl5pPr>
            <a:lvl6pPr marL="2285314" indent="0" algn="ctr">
              <a:buNone/>
              <a:defRPr>
                <a:solidFill>
                  <a:schemeClr val="tx1">
                    <a:tint val="75000"/>
                  </a:schemeClr>
                </a:solidFill>
              </a:defRPr>
            </a:lvl6pPr>
            <a:lvl7pPr marL="2742377" indent="0" algn="ctr">
              <a:buNone/>
              <a:defRPr>
                <a:solidFill>
                  <a:schemeClr val="tx1">
                    <a:tint val="75000"/>
                  </a:schemeClr>
                </a:solidFill>
              </a:defRPr>
            </a:lvl7pPr>
            <a:lvl8pPr marL="3199440" indent="0" algn="ctr">
              <a:buNone/>
              <a:defRPr>
                <a:solidFill>
                  <a:schemeClr val="tx1">
                    <a:tint val="75000"/>
                  </a:schemeClr>
                </a:solidFill>
              </a:defRPr>
            </a:lvl8pPr>
            <a:lvl9pPr marL="3656503" indent="0" algn="ctr">
              <a:buNone/>
              <a:defRPr>
                <a:solidFill>
                  <a:schemeClr val="tx1">
                    <a:tint val="75000"/>
                  </a:schemeClr>
                </a:solidFill>
              </a:defRPr>
            </a:lvl9pPr>
          </a:lstStyle>
          <a:p>
            <a:r>
              <a:rPr lang="en-CA"/>
              <a:t>Presenter Full Name</a:t>
            </a:r>
          </a:p>
        </p:txBody>
      </p:sp>
      <p:sp>
        <p:nvSpPr>
          <p:cNvPr id="13" name="Date Placeholder 12"/>
          <p:cNvSpPr>
            <a:spLocks noGrp="1"/>
          </p:cNvSpPr>
          <p:nvPr>
            <p:ph type="dt" sz="half" idx="10"/>
          </p:nvPr>
        </p:nvSpPr>
        <p:spPr/>
        <p:txBody>
          <a:bodyPr/>
          <a:lstStyle>
            <a:lvl1pPr>
              <a:defRPr>
                <a:solidFill>
                  <a:schemeClr val="bg1"/>
                </a:solidFill>
              </a:defRPr>
            </a:lvl1pPr>
          </a:lstStyle>
          <a:p>
            <a:fld id="{C79A1B3F-25BA-4836-9E2E-2C87029441CA}" type="datetimeFigureOut">
              <a:rPr lang="en-US" smtClean="0"/>
              <a:t>9/14/2024</a:t>
            </a:fld>
            <a:endParaRPr lang="en-US"/>
          </a:p>
        </p:txBody>
      </p:sp>
      <p:sp>
        <p:nvSpPr>
          <p:cNvPr id="14" name="Footer Placeholder 13"/>
          <p:cNvSpPr>
            <a:spLocks noGrp="1"/>
          </p:cNvSpPr>
          <p:nvPr>
            <p:ph type="ftr" sz="quarter" idx="11"/>
          </p:nvPr>
        </p:nvSpPr>
        <p:spPr/>
        <p:txBody>
          <a:bodyPr/>
          <a:lstStyle/>
          <a:p>
            <a:endParaRPr lang="en-US"/>
          </a:p>
        </p:txBody>
      </p:sp>
      <p:sp>
        <p:nvSpPr>
          <p:cNvPr id="15" name="Slide Number Placeholder 14"/>
          <p:cNvSpPr>
            <a:spLocks noGrp="1"/>
          </p:cNvSpPr>
          <p:nvPr>
            <p:ph type="sldNum" sz="quarter" idx="12"/>
          </p:nvPr>
        </p:nvSpPr>
        <p:spPr>
          <a:xfrm>
            <a:off x="11449993" y="6549225"/>
            <a:ext cx="283220" cy="175694"/>
          </a:xfrm>
        </p:spPr>
        <p:txBody>
          <a:bodyPr/>
          <a:lstStyle>
            <a:lvl1pPr>
              <a:defRPr>
                <a:solidFill>
                  <a:schemeClr val="bg1"/>
                </a:solidFill>
              </a:defRPr>
            </a:lvl1pPr>
          </a:lstStyle>
          <a:p>
            <a:fld id="{84BA88F4-DB50-4ACB-ADC7-8BBB6A043DE9}" type="slidenum">
              <a:rPr lang="en-US" smtClean="0"/>
              <a:t>‹#›</a:t>
            </a:fld>
            <a:endParaRPr lang="en-US"/>
          </a:p>
        </p:txBody>
      </p:sp>
      <p:sp>
        <p:nvSpPr>
          <p:cNvPr id="7" name="Text Placeholder 6">
            <a:extLst>
              <a:ext uri="{FF2B5EF4-FFF2-40B4-BE49-F238E27FC236}">
                <a16:creationId xmlns:a16="http://schemas.microsoft.com/office/drawing/2014/main" id="{B23051F6-97A8-498B-82C1-AD3B80219492}"/>
              </a:ext>
            </a:extLst>
          </p:cNvPr>
          <p:cNvSpPr>
            <a:spLocks noGrp="1"/>
          </p:cNvSpPr>
          <p:nvPr>
            <p:ph type="body" sz="quarter" idx="13" hasCustomPrompt="1"/>
          </p:nvPr>
        </p:nvSpPr>
        <p:spPr>
          <a:xfrm>
            <a:off x="455614" y="4544756"/>
            <a:ext cx="11280775" cy="406400"/>
          </a:xfrm>
        </p:spPr>
        <p:txBody>
          <a:bodyPr/>
          <a:lstStyle>
            <a:lvl1pPr marL="0" indent="0">
              <a:buNone/>
              <a:defRPr sz="1799">
                <a:solidFill>
                  <a:schemeClr val="bg1"/>
                </a:solidFill>
                <a:latin typeface="+mj-lt"/>
              </a:defRPr>
            </a:lvl1pPr>
            <a:lvl2pPr marL="338227" indent="0">
              <a:buNone/>
              <a:defRPr>
                <a:solidFill>
                  <a:schemeClr val="bg1"/>
                </a:solidFill>
              </a:defRPr>
            </a:lvl2pPr>
            <a:lvl3pPr marL="685594" indent="0">
              <a:buNone/>
              <a:defRPr>
                <a:solidFill>
                  <a:schemeClr val="bg1"/>
                </a:solidFill>
              </a:defRPr>
            </a:lvl3pPr>
            <a:lvl4pPr marL="1014680" indent="0">
              <a:buNone/>
              <a:defRPr>
                <a:solidFill>
                  <a:schemeClr val="bg1"/>
                </a:solidFill>
              </a:defRPr>
            </a:lvl4pPr>
            <a:lvl5pPr marL="1380330" indent="0">
              <a:buNone/>
              <a:defRPr>
                <a:solidFill>
                  <a:schemeClr val="bg1"/>
                </a:solidFill>
              </a:defRPr>
            </a:lvl5pPr>
          </a:lstStyle>
          <a:p>
            <a:pPr lvl="0"/>
            <a:r>
              <a:rPr lang="en-US"/>
              <a:t>Subtitle of presentation goes here</a:t>
            </a:r>
          </a:p>
        </p:txBody>
      </p:sp>
      <p:pic>
        <p:nvPicPr>
          <p:cNvPr id="9" name="Picture 8" descr="A close up of a logo&#10;&#10;Description generated with very high confidence">
            <a:extLst>
              <a:ext uri="{FF2B5EF4-FFF2-40B4-BE49-F238E27FC236}">
                <a16:creationId xmlns:a16="http://schemas.microsoft.com/office/drawing/2014/main" id="{E1D47531-ACD7-40CC-B636-85A0B9B641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6127" y="6281106"/>
            <a:ext cx="1281536" cy="418144"/>
          </a:xfrm>
          <a:prstGeom prst="rect">
            <a:avLst/>
          </a:prstGeom>
        </p:spPr>
      </p:pic>
    </p:spTree>
    <p:extLst>
      <p:ext uri="{BB962C8B-B14F-4D97-AF65-F5344CB8AC3E}">
        <p14:creationId xmlns:p14="http://schemas.microsoft.com/office/powerpoint/2010/main" val="3138793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0E30535-8629-4398-9877-EE3F944CBEF4}"/>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r="11840"/>
          <a:stretch/>
        </p:blipFill>
        <p:spPr>
          <a:xfrm rot="10800000">
            <a:off x="7161376" y="-6"/>
            <a:ext cx="5027448" cy="6858003"/>
          </a:xfrm>
          <a:prstGeom prst="rect">
            <a:avLst/>
          </a:prstGeom>
        </p:spPr>
      </p:pic>
      <p:sp>
        <p:nvSpPr>
          <p:cNvPr id="2" name="Title 1">
            <a:extLst>
              <a:ext uri="{FF2B5EF4-FFF2-40B4-BE49-F238E27FC236}">
                <a16:creationId xmlns:a16="http://schemas.microsoft.com/office/drawing/2014/main" id="{14A79FD9-D925-45D9-A7DA-662A6E696EAA}"/>
              </a:ext>
            </a:extLst>
          </p:cNvPr>
          <p:cNvSpPr>
            <a:spLocks noGrp="1"/>
          </p:cNvSpPr>
          <p:nvPr>
            <p:ph type="ctrTitle" hasCustomPrompt="1"/>
          </p:nvPr>
        </p:nvSpPr>
        <p:spPr>
          <a:xfrm>
            <a:off x="455613" y="737668"/>
            <a:ext cx="7321061" cy="3438682"/>
          </a:xfrm>
        </p:spPr>
        <p:txBody>
          <a:bodyPr anchor="ctr">
            <a:normAutofit/>
          </a:bodyPr>
          <a:lstStyle>
            <a:lvl1pPr algn="l">
              <a:lnSpc>
                <a:spcPct val="95000"/>
              </a:lnSpc>
              <a:defRPr sz="7198"/>
            </a:lvl1pPr>
          </a:lstStyle>
          <a:p>
            <a:r>
              <a:rPr lang="en-US" noProof="0"/>
              <a:t>Title of </a:t>
            </a:r>
            <a:br>
              <a:rPr lang="en-US" noProof="0"/>
            </a:br>
            <a:r>
              <a:rPr lang="en-US" noProof="0"/>
              <a:t>presentation</a:t>
            </a:r>
          </a:p>
        </p:txBody>
      </p:sp>
      <p:sp>
        <p:nvSpPr>
          <p:cNvPr id="3" name="Subtitle 2">
            <a:extLst>
              <a:ext uri="{FF2B5EF4-FFF2-40B4-BE49-F238E27FC236}">
                <a16:creationId xmlns:a16="http://schemas.microsoft.com/office/drawing/2014/main" id="{C76218ED-EAF3-4B2E-B594-07CC7613C3D4}"/>
              </a:ext>
            </a:extLst>
          </p:cNvPr>
          <p:cNvSpPr>
            <a:spLocks noGrp="1"/>
          </p:cNvSpPr>
          <p:nvPr>
            <p:ph type="subTitle" idx="1" hasCustomPrompt="1"/>
          </p:nvPr>
        </p:nvSpPr>
        <p:spPr>
          <a:xfrm>
            <a:off x="455612" y="4789255"/>
            <a:ext cx="7321061" cy="407584"/>
          </a:xfrm>
        </p:spPr>
        <p:txBody>
          <a:bodyPr anchor="b"/>
          <a:lstStyle>
            <a:lvl1pPr marL="0" indent="0" algn="l">
              <a:buNone/>
              <a:defRPr sz="1400">
                <a:solidFill>
                  <a:schemeClr val="tx1"/>
                </a:solidFill>
                <a:latin typeface="+mn-lt"/>
              </a:defRPr>
            </a:lvl1pPr>
            <a:lvl2pPr marL="456926" indent="0" algn="r">
              <a:buNone/>
              <a:defRPr sz="1200">
                <a:solidFill>
                  <a:schemeClr val="tx1"/>
                </a:solidFill>
              </a:defRPr>
            </a:lvl2pPr>
            <a:lvl3pPr marL="913852" indent="0" algn="r">
              <a:buNone/>
              <a:defRPr sz="1200">
                <a:solidFill>
                  <a:schemeClr val="tx1"/>
                </a:solidFill>
              </a:defRPr>
            </a:lvl3pPr>
            <a:lvl4pPr marL="1370778" indent="0" algn="r">
              <a:buNone/>
              <a:defRPr sz="1200">
                <a:solidFill>
                  <a:schemeClr val="tx1"/>
                </a:solidFill>
              </a:defRPr>
            </a:lvl4pPr>
            <a:lvl5pPr marL="1827703" indent="0" algn="r">
              <a:buNone/>
              <a:defRPr sz="1200">
                <a:solidFill>
                  <a:schemeClr val="tx1"/>
                </a:solidFill>
              </a:defRPr>
            </a:lvl5pPr>
            <a:lvl6pPr marL="2284628" indent="0" algn="r">
              <a:buNone/>
              <a:defRPr sz="1200">
                <a:solidFill>
                  <a:schemeClr val="tx1"/>
                </a:solidFill>
              </a:defRPr>
            </a:lvl6pPr>
            <a:lvl7pPr marL="2741554" indent="0" algn="r">
              <a:buNone/>
              <a:defRPr sz="1200">
                <a:solidFill>
                  <a:schemeClr val="tx1"/>
                </a:solidFill>
              </a:defRPr>
            </a:lvl7pPr>
            <a:lvl8pPr marL="3198480" indent="0" algn="r">
              <a:buNone/>
              <a:defRPr sz="1200">
                <a:solidFill>
                  <a:schemeClr val="tx1"/>
                </a:solidFill>
              </a:defRPr>
            </a:lvl8pPr>
            <a:lvl9pPr marL="3655406" indent="0" algn="r">
              <a:buNone/>
              <a:defRPr sz="1200">
                <a:solidFill>
                  <a:schemeClr val="tx1"/>
                </a:solidFill>
              </a:defRPr>
            </a:lvl9pPr>
          </a:lstStyle>
          <a:p>
            <a:r>
              <a:rPr lang="en-US" noProof="0"/>
              <a:t>Presenter Full Name</a:t>
            </a:r>
          </a:p>
        </p:txBody>
      </p:sp>
      <p:sp>
        <p:nvSpPr>
          <p:cNvPr id="4" name="Date Placeholder 3">
            <a:extLst>
              <a:ext uri="{FF2B5EF4-FFF2-40B4-BE49-F238E27FC236}">
                <a16:creationId xmlns:a16="http://schemas.microsoft.com/office/drawing/2014/main" id="{7179E835-F42F-4EB7-9CF0-61AE2C509E9A}"/>
              </a:ext>
            </a:extLst>
          </p:cNvPr>
          <p:cNvSpPr>
            <a:spLocks noGrp="1"/>
          </p:cNvSpPr>
          <p:nvPr>
            <p:ph type="dt" sz="half" idx="10"/>
          </p:nvPr>
        </p:nvSpPr>
        <p:spPr bwMode="black">
          <a:xfrm>
            <a:off x="455614" y="5459994"/>
            <a:ext cx="7321060" cy="267194"/>
          </a:xfrm>
        </p:spPr>
        <p:txBody>
          <a:bodyPr anchor="t"/>
          <a:lstStyle>
            <a:lvl1pPr algn="l">
              <a:defRPr sz="1400">
                <a:solidFill>
                  <a:schemeClr val="tx1"/>
                </a:solidFill>
                <a:latin typeface="+mn-lt"/>
              </a:defRPr>
            </a:lvl1pPr>
          </a:lstStyle>
          <a:p>
            <a:fld id="{9B48ABFC-27B9-4774-9044-CC08C70055E7}" type="datetime1">
              <a:rPr lang="en-US" smtClean="0"/>
              <a:t>9/14/2024</a:t>
            </a:fld>
            <a:endParaRPr lang="en-US"/>
          </a:p>
        </p:txBody>
      </p:sp>
      <p:sp>
        <p:nvSpPr>
          <p:cNvPr id="5" name="Footer Placeholder 4">
            <a:extLst>
              <a:ext uri="{FF2B5EF4-FFF2-40B4-BE49-F238E27FC236}">
                <a16:creationId xmlns:a16="http://schemas.microsoft.com/office/drawing/2014/main" id="{AFBA3F65-764D-4A7E-A10B-5BE344887127}"/>
              </a:ext>
            </a:extLst>
          </p:cNvPr>
          <p:cNvSpPr>
            <a:spLocks noGrp="1"/>
          </p:cNvSpPr>
          <p:nvPr>
            <p:ph type="ftr" sz="quarter" idx="11"/>
          </p:nvPr>
        </p:nvSpPr>
        <p:spPr>
          <a:xfrm>
            <a:off x="455613" y="7010402"/>
            <a:ext cx="11280656" cy="45719"/>
          </a:xfrm>
        </p:spPr>
        <p:txBody>
          <a:bodyPr/>
          <a:lstStyle/>
          <a:p>
            <a:endParaRPr lang="en-US"/>
          </a:p>
        </p:txBody>
      </p:sp>
      <p:sp>
        <p:nvSpPr>
          <p:cNvPr id="6" name="Slide Number Placeholder 5">
            <a:extLst>
              <a:ext uri="{FF2B5EF4-FFF2-40B4-BE49-F238E27FC236}">
                <a16:creationId xmlns:a16="http://schemas.microsoft.com/office/drawing/2014/main" id="{9C867EB5-B07A-46BB-AD80-255361B7A403}"/>
              </a:ext>
            </a:extLst>
          </p:cNvPr>
          <p:cNvSpPr>
            <a:spLocks noGrp="1"/>
          </p:cNvSpPr>
          <p:nvPr>
            <p:ph type="sldNum" sz="quarter" idx="12"/>
          </p:nvPr>
        </p:nvSpPr>
        <p:spPr bwMode="white">
          <a:xfrm>
            <a:off x="11740895" y="7010398"/>
            <a:ext cx="447930" cy="45720"/>
          </a:xfrm>
        </p:spPr>
        <p:txBody>
          <a:bodyPr/>
          <a:lstStyle>
            <a:lvl1pPr>
              <a:defRPr sz="100">
                <a:solidFill>
                  <a:srgbClr val="E6E6E6"/>
                </a:solidFill>
              </a:defRPr>
            </a:lvl1pPr>
          </a:lstStyle>
          <a:p>
            <a:fld id="{7FF96AE3-7B4D-49C1-B9E1-83C396CB160C}" type="slidenum">
              <a:rPr lang="en-US" smtClean="0"/>
              <a:t>‹#›</a:t>
            </a:fld>
            <a:endParaRPr lang="en-US"/>
          </a:p>
        </p:txBody>
      </p:sp>
    </p:spTree>
    <p:extLst>
      <p:ext uri="{BB962C8B-B14F-4D97-AF65-F5344CB8AC3E}">
        <p14:creationId xmlns:p14="http://schemas.microsoft.com/office/powerpoint/2010/main" val="3094775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6343" y="472438"/>
            <a:ext cx="11274553" cy="792167"/>
          </a:xfrm>
        </p:spPr>
        <p:txBody>
          <a:bodyPr/>
          <a:lstStyle>
            <a:lvl1pPr>
              <a:defRPr baseline="0"/>
            </a:lvl1pPr>
          </a:lstStyle>
          <a:p>
            <a:r>
              <a:rPr lang="en-US" noProof="0"/>
              <a:t>Slide title</a:t>
            </a:r>
          </a:p>
        </p:txBody>
      </p:sp>
      <p:sp>
        <p:nvSpPr>
          <p:cNvPr id="3" name="Content Placeholder 2"/>
          <p:cNvSpPr>
            <a:spLocks noGrp="1"/>
          </p:cNvSpPr>
          <p:nvPr>
            <p:ph idx="1" hasCustomPrompt="1"/>
          </p:nvPr>
        </p:nvSpPr>
        <p:spPr>
          <a:xfrm>
            <a:off x="466343" y="1434190"/>
            <a:ext cx="11274552" cy="4584842"/>
          </a:xfrm>
        </p:spPr>
        <p:txBody>
          <a:bodyPr/>
          <a:lstStyle>
            <a:lvl1pPr>
              <a:defRPr/>
            </a:lvl1pPr>
            <a:lvl5pPr>
              <a:defRPr/>
            </a:lvl5pPr>
          </a:lstStyle>
          <a:p>
            <a:pPr lvl="0"/>
            <a:r>
              <a:rPr lang="en-US" noProof="0"/>
              <a:t>Click to add main bullet</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p:cNvSpPr>
            <a:spLocks noGrp="1"/>
          </p:cNvSpPr>
          <p:nvPr>
            <p:ph type="dt" sz="half" idx="10"/>
          </p:nvPr>
        </p:nvSpPr>
        <p:spPr>
          <a:xfrm>
            <a:off x="11740895" y="7010398"/>
            <a:ext cx="447930" cy="45720"/>
          </a:xfrm>
        </p:spPr>
        <p:txBody>
          <a:bodyPr/>
          <a:lstStyle/>
          <a:p>
            <a:fld id="{0A610DBA-7EF0-42FD-98B4-9EE1BB1F8E9F}" type="datetime1">
              <a:rPr lang="en-US" smtClean="0"/>
              <a:t>9/14/2024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1449994" y="6399283"/>
            <a:ext cx="283219" cy="175694"/>
          </a:xfrm>
        </p:spPr>
        <p:txBody>
          <a:bodyPr/>
          <a:lstStyle/>
          <a:p>
            <a:fld id="{7FF96AE3-7B4D-49C1-B9E1-83C396CB160C}" type="slidenum">
              <a:rPr lang="en-US" smtClean="0"/>
              <a:t>‹#›</a:t>
            </a:fld>
            <a:endParaRPr lang="en-US"/>
          </a:p>
        </p:txBody>
      </p:sp>
    </p:spTree>
    <p:extLst>
      <p:ext uri="{BB962C8B-B14F-4D97-AF65-F5344CB8AC3E}">
        <p14:creationId xmlns:p14="http://schemas.microsoft.com/office/powerpoint/2010/main" val="2847876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able/Char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6342" y="472437"/>
            <a:ext cx="11274553" cy="792167"/>
          </a:xfrm>
        </p:spPr>
        <p:txBody>
          <a:bodyPr/>
          <a:lstStyle>
            <a:lvl1pPr>
              <a:defRPr baseline="0"/>
            </a:lvl1pPr>
          </a:lstStyle>
          <a:p>
            <a:r>
              <a:rPr lang="en-CA" noProof="0"/>
              <a:t>Slide title</a:t>
            </a:r>
          </a:p>
        </p:txBody>
      </p:sp>
      <p:sp>
        <p:nvSpPr>
          <p:cNvPr id="3" name="Content Placeholder 2"/>
          <p:cNvSpPr>
            <a:spLocks noGrp="1"/>
          </p:cNvSpPr>
          <p:nvPr>
            <p:ph idx="1" hasCustomPrompt="1"/>
          </p:nvPr>
        </p:nvSpPr>
        <p:spPr>
          <a:xfrm>
            <a:off x="466343" y="1454965"/>
            <a:ext cx="11274552" cy="4555357"/>
          </a:xfrm>
        </p:spPr>
        <p:txBody>
          <a:bodyPr/>
          <a:lstStyle>
            <a:lvl1pPr>
              <a:defRPr sz="1400"/>
            </a:lvl1pPr>
          </a:lstStyle>
          <a:p>
            <a:pPr lvl="0"/>
            <a:r>
              <a:rPr lang="en-CA" noProof="0"/>
              <a:t>Click icon to add table or chart</a:t>
            </a:r>
          </a:p>
        </p:txBody>
      </p:sp>
      <p:sp>
        <p:nvSpPr>
          <p:cNvPr id="4" name="Date Placeholder 3"/>
          <p:cNvSpPr>
            <a:spLocks noGrp="1"/>
          </p:cNvSpPr>
          <p:nvPr>
            <p:ph type="dt" sz="half" idx="10"/>
          </p:nvPr>
        </p:nvSpPr>
        <p:spPr>
          <a:xfrm>
            <a:off x="11740895" y="7010398"/>
            <a:ext cx="447930" cy="45720"/>
          </a:xfrm>
        </p:spPr>
        <p:txBody>
          <a:bodyPr/>
          <a:lstStyle/>
          <a:p>
            <a:fld id="{516914B5-AEA6-47C1-80F7-C7FD18A22EA2}" type="datetime4">
              <a:rPr lang="en-CA" smtClean="0"/>
              <a:t>September 14, 2024</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a:xfrm>
            <a:off x="11449993" y="6399283"/>
            <a:ext cx="283219" cy="175694"/>
          </a:xfrm>
        </p:spPr>
        <p:txBody>
          <a:bodyPr/>
          <a:lstStyle/>
          <a:p>
            <a:fld id="{BB333B34-C87C-402E-ABB0-13B7C9DEBBC4}" type="slidenum">
              <a:rPr/>
              <a:t>‹#›</a:t>
            </a:fld>
            <a:endParaRPr/>
          </a:p>
        </p:txBody>
      </p:sp>
      <p:sp>
        <p:nvSpPr>
          <p:cNvPr id="7" name="Text Placeholder 8">
            <a:extLst>
              <a:ext uri="{FF2B5EF4-FFF2-40B4-BE49-F238E27FC236}">
                <a16:creationId xmlns:a16="http://schemas.microsoft.com/office/drawing/2014/main" id="{09DA36B3-22EA-47CB-9DCD-C1A0BC2D239E}"/>
              </a:ext>
            </a:extLst>
          </p:cNvPr>
          <p:cNvSpPr>
            <a:spLocks noGrp="1"/>
          </p:cNvSpPr>
          <p:nvPr>
            <p:ph type="body" sz="quarter" idx="13" hasCustomPrompt="1"/>
          </p:nvPr>
        </p:nvSpPr>
        <p:spPr>
          <a:xfrm>
            <a:off x="2209088" y="6168123"/>
            <a:ext cx="8925316" cy="402451"/>
          </a:xfrm>
        </p:spPr>
        <p:txBody>
          <a:bodyPr anchor="b"/>
          <a:lstStyle>
            <a:lvl1pPr marL="0" indent="0">
              <a:lnSpc>
                <a:spcPct val="95000"/>
              </a:lnSpc>
              <a:spcBef>
                <a:spcPts val="0"/>
              </a:spcBef>
              <a:buNone/>
              <a:defRPr sz="800">
                <a:latin typeface="Arial" panose="020B0604020202020204" pitchFamily="34" charset="0"/>
              </a:defRPr>
            </a:lvl1pPr>
            <a:lvl2pPr marL="0" indent="0">
              <a:lnSpc>
                <a:spcPct val="95000"/>
              </a:lnSpc>
              <a:spcBef>
                <a:spcPts val="0"/>
              </a:spcBef>
              <a:buNone/>
              <a:defRPr sz="800">
                <a:latin typeface="Arial" panose="00000400000000000000" pitchFamily="2" charset="0"/>
              </a:defRPr>
            </a:lvl2pPr>
            <a:lvl3pPr marL="0" indent="0">
              <a:lnSpc>
                <a:spcPct val="95000"/>
              </a:lnSpc>
              <a:spcBef>
                <a:spcPts val="0"/>
              </a:spcBef>
              <a:buNone/>
              <a:defRPr sz="800">
                <a:latin typeface="Arial" panose="00000400000000000000" pitchFamily="2" charset="0"/>
              </a:defRPr>
            </a:lvl3pPr>
            <a:lvl4pPr marL="0" indent="0">
              <a:lnSpc>
                <a:spcPct val="95000"/>
              </a:lnSpc>
              <a:spcBef>
                <a:spcPts val="0"/>
              </a:spcBef>
              <a:buNone/>
              <a:defRPr sz="800">
                <a:latin typeface="Arial" panose="00000400000000000000" pitchFamily="2" charset="0"/>
              </a:defRPr>
            </a:lvl4pPr>
            <a:lvl5pPr marL="0" indent="0">
              <a:lnSpc>
                <a:spcPct val="95000"/>
              </a:lnSpc>
              <a:spcBef>
                <a:spcPts val="0"/>
              </a:spcBef>
              <a:buNone/>
              <a:defRPr sz="800">
                <a:latin typeface="Arial" panose="00000400000000000000" pitchFamily="2" charset="0"/>
              </a:defRPr>
            </a:lvl5pPr>
            <a:lvl6pPr marL="0" indent="0">
              <a:lnSpc>
                <a:spcPct val="95000"/>
              </a:lnSpc>
              <a:spcBef>
                <a:spcPts val="0"/>
              </a:spcBef>
              <a:buNone/>
              <a:defRPr sz="800">
                <a:latin typeface="Arial" panose="00000400000000000000" pitchFamily="2" charset="0"/>
              </a:defRPr>
            </a:lvl6pPr>
            <a:lvl7pPr marL="0" indent="0">
              <a:lnSpc>
                <a:spcPct val="95000"/>
              </a:lnSpc>
              <a:spcBef>
                <a:spcPts val="0"/>
              </a:spcBef>
              <a:buNone/>
              <a:defRPr sz="800">
                <a:latin typeface="Arial" panose="00000400000000000000" pitchFamily="2" charset="0"/>
              </a:defRPr>
            </a:lvl7pPr>
            <a:lvl8pPr marL="0" indent="0">
              <a:lnSpc>
                <a:spcPct val="95000"/>
              </a:lnSpc>
              <a:spcBef>
                <a:spcPts val="0"/>
              </a:spcBef>
              <a:buNone/>
              <a:defRPr sz="800">
                <a:latin typeface="Arial" panose="00000400000000000000" pitchFamily="2" charset="0"/>
              </a:defRPr>
            </a:lvl8pPr>
            <a:lvl9pPr marL="0" indent="0">
              <a:lnSpc>
                <a:spcPct val="95000"/>
              </a:lnSpc>
              <a:spcBef>
                <a:spcPts val="0"/>
              </a:spcBef>
              <a:buNone/>
              <a:defRPr sz="800">
                <a:latin typeface="Arial" panose="00000400000000000000" pitchFamily="2" charset="0"/>
              </a:defRPr>
            </a:lvl9pPr>
          </a:lstStyle>
          <a:p>
            <a:pPr lvl="0"/>
            <a:r>
              <a:rPr lang="en-CA" sz="800" noProof="0">
                <a:latin typeface="Arial" panose="020B0303040401060103" pitchFamily="34" charset="0"/>
                <a:cs typeface="Arial" panose="020B0604020202020204" pitchFamily="34" charset="0"/>
              </a:rPr>
              <a:t>Source text should be Arial, size 8. </a:t>
            </a:r>
          </a:p>
        </p:txBody>
      </p:sp>
    </p:spTree>
    <p:extLst>
      <p:ext uri="{BB962C8B-B14F-4D97-AF65-F5344CB8AC3E}">
        <p14:creationId xmlns:p14="http://schemas.microsoft.com/office/powerpoint/2010/main" val="2817312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Title slide with subtitle">
    <p:bg>
      <p:bgPr>
        <a:solidFill>
          <a:schemeClr val="bg1"/>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A146B9A2-5B3A-4C43-B5A0-D51935827EB0}"/>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rot="10800000">
            <a:off x="7178466" y="-6"/>
            <a:ext cx="5010357" cy="6858003"/>
          </a:xfrm>
          <a:prstGeom prst="rect">
            <a:avLst/>
          </a:prstGeom>
        </p:spPr>
      </p:pic>
      <p:sp>
        <p:nvSpPr>
          <p:cNvPr id="2" name="Title 1"/>
          <p:cNvSpPr>
            <a:spLocks noGrp="1"/>
          </p:cNvSpPr>
          <p:nvPr>
            <p:ph type="ctrTitle" hasCustomPrompt="1"/>
          </p:nvPr>
        </p:nvSpPr>
        <p:spPr>
          <a:xfrm>
            <a:off x="455615" y="554780"/>
            <a:ext cx="7321060" cy="3036177"/>
          </a:xfrm>
        </p:spPr>
        <p:txBody>
          <a:bodyPr anchor="b">
            <a:normAutofit/>
          </a:bodyPr>
          <a:lstStyle>
            <a:lvl1pPr>
              <a:lnSpc>
                <a:spcPct val="95000"/>
              </a:lnSpc>
              <a:defRPr sz="7198" b="1" baseline="0">
                <a:solidFill>
                  <a:schemeClr val="tx1"/>
                </a:solidFill>
              </a:defRPr>
            </a:lvl1pPr>
          </a:lstStyle>
          <a:p>
            <a:r>
              <a:rPr lang="en-US" noProof="0"/>
              <a:t>Title of </a:t>
            </a:r>
            <a:br>
              <a:rPr lang="en-US" noProof="0"/>
            </a:br>
            <a:r>
              <a:rPr lang="en-US" noProof="0"/>
              <a:t>presentation</a:t>
            </a:r>
          </a:p>
        </p:txBody>
      </p:sp>
      <p:sp>
        <p:nvSpPr>
          <p:cNvPr id="3" name="Subtitle 2"/>
          <p:cNvSpPr>
            <a:spLocks noGrp="1"/>
          </p:cNvSpPr>
          <p:nvPr>
            <p:ph type="subTitle" idx="1" hasCustomPrompt="1"/>
          </p:nvPr>
        </p:nvSpPr>
        <p:spPr>
          <a:xfrm>
            <a:off x="455613" y="4789255"/>
            <a:ext cx="7321061" cy="407584"/>
          </a:xfrm>
        </p:spPr>
        <p:txBody>
          <a:bodyPr anchor="b">
            <a:noAutofit/>
          </a:bodyPr>
          <a:lstStyle>
            <a:lvl1pPr marL="0" indent="0" algn="l">
              <a:lnSpc>
                <a:spcPct val="95000"/>
              </a:lnSpc>
              <a:spcBef>
                <a:spcPts val="0"/>
              </a:spcBef>
              <a:buNone/>
              <a:defRPr sz="1400" b="0" baseline="0">
                <a:solidFill>
                  <a:schemeClr val="tx1"/>
                </a:solidFill>
              </a:defRPr>
            </a:lvl1pPr>
            <a:lvl2pPr marL="0" indent="0" algn="r">
              <a:spcBef>
                <a:spcPts val="300"/>
              </a:spcBef>
              <a:buNone/>
              <a:defRPr sz="1200">
                <a:solidFill>
                  <a:schemeClr val="tx1"/>
                </a:solidFill>
              </a:defRPr>
            </a:lvl2pPr>
            <a:lvl3pPr marL="914126" indent="0" algn="r">
              <a:buNone/>
              <a:defRPr sz="1200">
                <a:solidFill>
                  <a:schemeClr val="tx1"/>
                </a:solidFill>
              </a:defRPr>
            </a:lvl3pPr>
            <a:lvl4pPr marL="1371189" indent="0" algn="r">
              <a:buNone/>
              <a:defRPr sz="1200">
                <a:solidFill>
                  <a:schemeClr val="tx1"/>
                </a:solidFill>
              </a:defRPr>
            </a:lvl4pPr>
            <a:lvl5pPr marL="1828251" indent="0" algn="r">
              <a:buNone/>
              <a:defRPr sz="1200">
                <a:solidFill>
                  <a:schemeClr val="tx1"/>
                </a:solidFill>
              </a:defRPr>
            </a:lvl5pPr>
            <a:lvl6pPr marL="2285314" indent="0" algn="r">
              <a:buNone/>
              <a:defRPr sz="1200">
                <a:solidFill>
                  <a:schemeClr val="tx1"/>
                </a:solidFill>
              </a:defRPr>
            </a:lvl6pPr>
            <a:lvl7pPr marL="2742377" indent="0" algn="r">
              <a:buNone/>
              <a:defRPr sz="1200">
                <a:solidFill>
                  <a:schemeClr val="tx1"/>
                </a:solidFill>
              </a:defRPr>
            </a:lvl7pPr>
            <a:lvl8pPr marL="3199440" indent="0" algn="r">
              <a:buNone/>
              <a:defRPr sz="1200">
                <a:solidFill>
                  <a:schemeClr val="tx1"/>
                </a:solidFill>
              </a:defRPr>
            </a:lvl8pPr>
            <a:lvl9pPr marL="3656503" indent="0" algn="r">
              <a:buNone/>
              <a:defRPr sz="1200">
                <a:solidFill>
                  <a:schemeClr val="tx1"/>
                </a:solidFill>
              </a:defRPr>
            </a:lvl9pPr>
          </a:lstStyle>
          <a:p>
            <a:r>
              <a:rPr lang="en-US" noProof="0"/>
              <a:t>Presenter Full Name</a:t>
            </a:r>
          </a:p>
        </p:txBody>
      </p:sp>
      <p:sp>
        <p:nvSpPr>
          <p:cNvPr id="13" name="Date Placeholder 12"/>
          <p:cNvSpPr>
            <a:spLocks noGrp="1"/>
          </p:cNvSpPr>
          <p:nvPr>
            <p:ph type="dt" sz="half" idx="10"/>
          </p:nvPr>
        </p:nvSpPr>
        <p:spPr bwMode="black">
          <a:xfrm>
            <a:off x="455614" y="5459994"/>
            <a:ext cx="7321060" cy="267194"/>
          </a:xfrm>
        </p:spPr>
        <p:txBody>
          <a:bodyPr anchor="t"/>
          <a:lstStyle>
            <a:lvl1pPr algn="l">
              <a:defRPr sz="1400">
                <a:solidFill>
                  <a:schemeClr val="tx1"/>
                </a:solidFill>
              </a:defRPr>
            </a:lvl1pPr>
          </a:lstStyle>
          <a:p>
            <a:fld id="{7B63FC70-5767-4F42-A6C9-351AD0E10A78}" type="datetime1">
              <a:rPr lang="en-US" smtClean="0"/>
              <a:t>9/14/2024</a:t>
            </a:fld>
            <a:endParaRPr lang="en-US"/>
          </a:p>
        </p:txBody>
      </p:sp>
      <p:sp>
        <p:nvSpPr>
          <p:cNvPr id="14" name="Footer Placeholder 13"/>
          <p:cNvSpPr>
            <a:spLocks noGrp="1"/>
          </p:cNvSpPr>
          <p:nvPr>
            <p:ph type="ftr" sz="quarter" idx="11"/>
          </p:nvPr>
        </p:nvSpPr>
        <p:spPr>
          <a:xfrm>
            <a:off x="455613" y="7010402"/>
            <a:ext cx="11280656" cy="45719"/>
          </a:xfrm>
        </p:spPr>
        <p:txBody>
          <a:bodyPr/>
          <a:lstStyle/>
          <a:p>
            <a:endParaRPr lang="en-US"/>
          </a:p>
        </p:txBody>
      </p:sp>
      <p:sp>
        <p:nvSpPr>
          <p:cNvPr id="15" name="Slide Number Placeholder 14"/>
          <p:cNvSpPr>
            <a:spLocks noGrp="1"/>
          </p:cNvSpPr>
          <p:nvPr>
            <p:ph type="sldNum" sz="quarter" idx="12"/>
          </p:nvPr>
        </p:nvSpPr>
        <p:spPr bwMode="white">
          <a:xfrm>
            <a:off x="11740895" y="7010398"/>
            <a:ext cx="447930" cy="45720"/>
          </a:xfrm>
        </p:spPr>
        <p:txBody>
          <a:bodyPr/>
          <a:lstStyle>
            <a:lvl1pPr>
              <a:defRPr sz="100">
                <a:solidFill>
                  <a:srgbClr val="E6E6E6"/>
                </a:solidFill>
              </a:defRPr>
            </a:lvl1pPr>
          </a:lstStyle>
          <a:p>
            <a:fld id="{7FF96AE3-7B4D-49C1-B9E1-83C396CB160C}" type="slidenum">
              <a:rPr lang="en-US" smtClean="0"/>
              <a:t>‹#›</a:t>
            </a:fld>
            <a:endParaRPr lang="en-US"/>
          </a:p>
        </p:txBody>
      </p:sp>
      <p:sp>
        <p:nvSpPr>
          <p:cNvPr id="7" name="Text Placeholder 6">
            <a:extLst>
              <a:ext uri="{FF2B5EF4-FFF2-40B4-BE49-F238E27FC236}">
                <a16:creationId xmlns:a16="http://schemas.microsoft.com/office/drawing/2014/main" id="{B23051F6-97A8-498B-82C1-AD3B80219492}"/>
              </a:ext>
            </a:extLst>
          </p:cNvPr>
          <p:cNvSpPr>
            <a:spLocks noGrp="1"/>
          </p:cNvSpPr>
          <p:nvPr>
            <p:ph type="body" sz="quarter" idx="13" hasCustomPrompt="1"/>
          </p:nvPr>
        </p:nvSpPr>
        <p:spPr>
          <a:xfrm>
            <a:off x="455613" y="3773692"/>
            <a:ext cx="7321061" cy="749823"/>
          </a:xfrm>
        </p:spPr>
        <p:txBody>
          <a:bodyPr/>
          <a:lstStyle>
            <a:lvl1pPr marL="0" indent="0">
              <a:lnSpc>
                <a:spcPct val="95000"/>
              </a:lnSpc>
              <a:buNone/>
              <a:defRPr sz="1799">
                <a:solidFill>
                  <a:schemeClr val="tx1"/>
                </a:solidFill>
                <a:latin typeface="+mj-lt"/>
              </a:defRPr>
            </a:lvl1pPr>
            <a:lvl2pPr marL="338227" indent="0">
              <a:buNone/>
              <a:defRPr>
                <a:solidFill>
                  <a:schemeClr val="bg1"/>
                </a:solidFill>
              </a:defRPr>
            </a:lvl2pPr>
            <a:lvl3pPr marL="685594" indent="0">
              <a:buNone/>
              <a:defRPr>
                <a:solidFill>
                  <a:schemeClr val="bg1"/>
                </a:solidFill>
              </a:defRPr>
            </a:lvl3pPr>
            <a:lvl4pPr marL="1014680" indent="0">
              <a:buNone/>
              <a:defRPr>
                <a:solidFill>
                  <a:schemeClr val="bg1"/>
                </a:solidFill>
              </a:defRPr>
            </a:lvl4pPr>
            <a:lvl5pPr marL="1380330" indent="0">
              <a:buNone/>
              <a:defRPr>
                <a:solidFill>
                  <a:schemeClr val="bg1"/>
                </a:solidFill>
              </a:defRPr>
            </a:lvl5pPr>
          </a:lstStyle>
          <a:p>
            <a:pPr lvl="0"/>
            <a:r>
              <a:rPr lang="en-US" noProof="0"/>
              <a:t>Subtitle of presentation goes here</a:t>
            </a:r>
          </a:p>
        </p:txBody>
      </p:sp>
    </p:spTree>
    <p:extLst>
      <p:ext uri="{BB962C8B-B14F-4D97-AF65-F5344CB8AC3E}">
        <p14:creationId xmlns:p14="http://schemas.microsoft.com/office/powerpoint/2010/main" val="3817034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Title and content with sourc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6343" y="472438"/>
            <a:ext cx="11274553" cy="792167"/>
          </a:xfrm>
        </p:spPr>
        <p:txBody>
          <a:bodyPr/>
          <a:lstStyle>
            <a:lvl1pPr>
              <a:defRPr baseline="0"/>
            </a:lvl1pPr>
          </a:lstStyle>
          <a:p>
            <a:r>
              <a:rPr lang="en-CA" noProof="0"/>
              <a:t>Slide title</a:t>
            </a:r>
          </a:p>
        </p:txBody>
      </p:sp>
      <p:sp>
        <p:nvSpPr>
          <p:cNvPr id="3" name="Content Placeholder 2"/>
          <p:cNvSpPr>
            <a:spLocks noGrp="1"/>
          </p:cNvSpPr>
          <p:nvPr>
            <p:ph idx="1" hasCustomPrompt="1"/>
          </p:nvPr>
        </p:nvSpPr>
        <p:spPr>
          <a:xfrm>
            <a:off x="466343" y="1434190"/>
            <a:ext cx="11274552" cy="4584842"/>
          </a:xfrm>
        </p:spPr>
        <p:txBody>
          <a:bodyPr/>
          <a:lstStyle>
            <a:lvl1pPr>
              <a:defRPr/>
            </a:lvl1pPr>
            <a:lvl5pPr>
              <a:defRPr/>
            </a:lvl5pPr>
          </a:lstStyle>
          <a:p>
            <a:pPr lvl="0"/>
            <a:r>
              <a:rPr lang="en-US" noProof="0"/>
              <a:t>Click to add main bullet</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p:cNvSpPr>
            <a:spLocks noGrp="1"/>
          </p:cNvSpPr>
          <p:nvPr>
            <p:ph type="dt" sz="half" idx="10"/>
          </p:nvPr>
        </p:nvSpPr>
        <p:spPr>
          <a:xfrm>
            <a:off x="11740895" y="7010398"/>
            <a:ext cx="447930" cy="45720"/>
          </a:xfrm>
        </p:spPr>
        <p:txBody>
          <a:bodyPr/>
          <a:lstStyle/>
          <a:p>
            <a:fld id="{F8B6E247-2192-4EAA-8E15-8ED846F33419}" type="datetime1">
              <a:rPr lang="en-US" smtClean="0"/>
              <a:t>9/14/2024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1449994" y="6399283"/>
            <a:ext cx="283219" cy="175694"/>
          </a:xfrm>
        </p:spPr>
        <p:txBody>
          <a:bodyPr/>
          <a:lstStyle/>
          <a:p>
            <a:fld id="{BB333B34-C87C-402E-ABB0-13B7C9DEBBC4}" type="slidenum">
              <a:rPr lang="en-US" smtClean="0"/>
              <a:t>‹#›</a:t>
            </a:fld>
            <a:endParaRPr lang="en-US"/>
          </a:p>
        </p:txBody>
      </p:sp>
      <p:sp>
        <p:nvSpPr>
          <p:cNvPr id="9" name="Text Placeholder 8">
            <a:extLst>
              <a:ext uri="{FF2B5EF4-FFF2-40B4-BE49-F238E27FC236}">
                <a16:creationId xmlns:a16="http://schemas.microsoft.com/office/drawing/2014/main" id="{9DE9F8E0-BCC7-4049-9B66-CBD41765F7B5}"/>
              </a:ext>
            </a:extLst>
          </p:cNvPr>
          <p:cNvSpPr>
            <a:spLocks noGrp="1"/>
          </p:cNvSpPr>
          <p:nvPr>
            <p:ph type="body" sz="quarter" idx="13" hasCustomPrompt="1"/>
          </p:nvPr>
        </p:nvSpPr>
        <p:spPr>
          <a:xfrm>
            <a:off x="2205300" y="6168125"/>
            <a:ext cx="8929104" cy="402451"/>
          </a:xfrm>
        </p:spPr>
        <p:txBody>
          <a:bodyPr anchor="b"/>
          <a:lstStyle>
            <a:lvl1pPr marL="0" indent="0">
              <a:lnSpc>
                <a:spcPct val="95000"/>
              </a:lnSpc>
              <a:spcBef>
                <a:spcPts val="0"/>
              </a:spcBef>
              <a:buNone/>
              <a:defRPr sz="800">
                <a:latin typeface="Arial" panose="020B0604020202020204" pitchFamily="34" charset="0"/>
              </a:defRPr>
            </a:lvl1pPr>
            <a:lvl2pPr marL="0" indent="0">
              <a:lnSpc>
                <a:spcPct val="95000"/>
              </a:lnSpc>
              <a:spcBef>
                <a:spcPts val="0"/>
              </a:spcBef>
              <a:buNone/>
              <a:defRPr sz="800">
                <a:latin typeface="Arial" panose="00000400000000000000" pitchFamily="2" charset="0"/>
              </a:defRPr>
            </a:lvl2pPr>
            <a:lvl3pPr marL="0" indent="0">
              <a:lnSpc>
                <a:spcPct val="95000"/>
              </a:lnSpc>
              <a:spcBef>
                <a:spcPts val="0"/>
              </a:spcBef>
              <a:buNone/>
              <a:defRPr sz="800">
                <a:latin typeface="Arial" panose="00000400000000000000" pitchFamily="2" charset="0"/>
              </a:defRPr>
            </a:lvl3pPr>
            <a:lvl4pPr marL="0" indent="0">
              <a:lnSpc>
                <a:spcPct val="95000"/>
              </a:lnSpc>
              <a:spcBef>
                <a:spcPts val="0"/>
              </a:spcBef>
              <a:buNone/>
              <a:defRPr sz="800">
                <a:latin typeface="Arial" panose="00000400000000000000" pitchFamily="2" charset="0"/>
              </a:defRPr>
            </a:lvl4pPr>
            <a:lvl5pPr marL="0" indent="0">
              <a:lnSpc>
                <a:spcPct val="95000"/>
              </a:lnSpc>
              <a:spcBef>
                <a:spcPts val="0"/>
              </a:spcBef>
              <a:buNone/>
              <a:defRPr sz="800">
                <a:latin typeface="Arial" panose="00000400000000000000" pitchFamily="2" charset="0"/>
              </a:defRPr>
            </a:lvl5pPr>
            <a:lvl6pPr marL="0" indent="0">
              <a:lnSpc>
                <a:spcPct val="95000"/>
              </a:lnSpc>
              <a:spcBef>
                <a:spcPts val="0"/>
              </a:spcBef>
              <a:buNone/>
              <a:defRPr sz="800">
                <a:latin typeface="Arial" panose="00000400000000000000" pitchFamily="2" charset="0"/>
              </a:defRPr>
            </a:lvl6pPr>
            <a:lvl7pPr marL="0" indent="0">
              <a:lnSpc>
                <a:spcPct val="95000"/>
              </a:lnSpc>
              <a:spcBef>
                <a:spcPts val="0"/>
              </a:spcBef>
              <a:buNone/>
              <a:defRPr sz="800">
                <a:latin typeface="Arial" panose="00000400000000000000" pitchFamily="2" charset="0"/>
              </a:defRPr>
            </a:lvl7pPr>
            <a:lvl8pPr marL="0" indent="0">
              <a:lnSpc>
                <a:spcPct val="95000"/>
              </a:lnSpc>
              <a:spcBef>
                <a:spcPts val="0"/>
              </a:spcBef>
              <a:buNone/>
              <a:defRPr sz="800">
                <a:latin typeface="Arial" panose="00000400000000000000" pitchFamily="2" charset="0"/>
              </a:defRPr>
            </a:lvl8pPr>
            <a:lvl9pPr marL="0" indent="0">
              <a:lnSpc>
                <a:spcPct val="95000"/>
              </a:lnSpc>
              <a:spcBef>
                <a:spcPts val="0"/>
              </a:spcBef>
              <a:buNone/>
              <a:defRPr sz="800">
                <a:latin typeface="Arial" panose="00000400000000000000" pitchFamily="2" charset="0"/>
              </a:defRPr>
            </a:lvl9pPr>
          </a:lstStyle>
          <a:p>
            <a:pPr lvl="0"/>
            <a:r>
              <a:rPr lang="en-US" sz="800" noProof="0">
                <a:latin typeface="Arial" panose="020B0303040401060103" pitchFamily="34" charset="0"/>
                <a:cs typeface="Arial" panose="020B0604020202020204" pitchFamily="34" charset="0"/>
              </a:rPr>
              <a:t>Source text should be Arial, size 8. </a:t>
            </a:r>
            <a:endParaRPr lang="en-US" noProof="0"/>
          </a:p>
        </p:txBody>
      </p:sp>
    </p:spTree>
    <p:extLst>
      <p:ext uri="{BB962C8B-B14F-4D97-AF65-F5344CB8AC3E}">
        <p14:creationId xmlns:p14="http://schemas.microsoft.com/office/powerpoint/2010/main" val="19550505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527C25E0-5C72-4BF6-BE5E-DE72BD8BC6A8}"/>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rot="10800000">
            <a:off x="9485832" y="0"/>
            <a:ext cx="2702992" cy="6858000"/>
          </a:xfrm>
          <a:prstGeom prst="rect">
            <a:avLst/>
          </a:prstGeom>
        </p:spPr>
      </p:pic>
      <p:sp>
        <p:nvSpPr>
          <p:cNvPr id="2" name="Title 1">
            <a:extLst>
              <a:ext uri="{FF2B5EF4-FFF2-40B4-BE49-F238E27FC236}">
                <a16:creationId xmlns:a16="http://schemas.microsoft.com/office/drawing/2014/main" id="{404932F7-6B32-4C34-AD3E-BF597CA11209}"/>
              </a:ext>
            </a:extLst>
          </p:cNvPr>
          <p:cNvSpPr>
            <a:spLocks noGrp="1"/>
          </p:cNvSpPr>
          <p:nvPr>
            <p:ph type="title" hasCustomPrompt="1"/>
          </p:nvPr>
        </p:nvSpPr>
        <p:spPr>
          <a:xfrm>
            <a:off x="466344" y="472438"/>
            <a:ext cx="8935565" cy="792167"/>
          </a:xfrm>
        </p:spPr>
        <p:txBody>
          <a:bodyPr/>
          <a:lstStyle>
            <a:lvl1pPr>
              <a:defRPr/>
            </a:lvl1pPr>
          </a:lstStyle>
          <a:p>
            <a:r>
              <a:rPr lang="en-US" noProof="0"/>
              <a:t>Agenda slide title</a:t>
            </a:r>
          </a:p>
        </p:txBody>
      </p:sp>
      <p:sp>
        <p:nvSpPr>
          <p:cNvPr id="3" name="Date Placeholder 2">
            <a:extLst>
              <a:ext uri="{FF2B5EF4-FFF2-40B4-BE49-F238E27FC236}">
                <a16:creationId xmlns:a16="http://schemas.microsoft.com/office/drawing/2014/main" id="{5194783F-45F3-432B-A08E-B5187165F08F}"/>
              </a:ext>
            </a:extLst>
          </p:cNvPr>
          <p:cNvSpPr>
            <a:spLocks noGrp="1"/>
          </p:cNvSpPr>
          <p:nvPr>
            <p:ph type="dt" sz="half" idx="10"/>
          </p:nvPr>
        </p:nvSpPr>
        <p:spPr/>
        <p:txBody>
          <a:bodyPr/>
          <a:lstStyle/>
          <a:p>
            <a:fld id="{7F4A0C31-EC24-49C4-91CC-0DC37A02E325}" type="datetime1">
              <a:rPr lang="en-US" smtClean="0"/>
              <a:t>9/14/2024</a:t>
            </a:fld>
            <a:endParaRPr lang="en-US"/>
          </a:p>
        </p:txBody>
      </p:sp>
      <p:sp>
        <p:nvSpPr>
          <p:cNvPr id="4" name="Footer Placeholder 3">
            <a:extLst>
              <a:ext uri="{FF2B5EF4-FFF2-40B4-BE49-F238E27FC236}">
                <a16:creationId xmlns:a16="http://schemas.microsoft.com/office/drawing/2014/main" id="{5484AD97-4B30-4713-8D26-04AAD8A6046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151261F-A43F-4893-A9BE-991C000EBEE7}"/>
              </a:ext>
            </a:extLst>
          </p:cNvPr>
          <p:cNvSpPr>
            <a:spLocks noGrp="1"/>
          </p:cNvSpPr>
          <p:nvPr>
            <p:ph type="sldNum" sz="quarter" idx="12"/>
          </p:nvPr>
        </p:nvSpPr>
        <p:spPr>
          <a:xfrm>
            <a:off x="11109077" y="6399283"/>
            <a:ext cx="283219" cy="175694"/>
          </a:xfrm>
        </p:spPr>
        <p:txBody>
          <a:bodyPr/>
          <a:lstStyle/>
          <a:p>
            <a:fld id="{7FF96AE3-7B4D-49C1-B9E1-83C396CB160C}" type="slidenum">
              <a:rPr lang="en-US" smtClean="0"/>
              <a:t>‹#›</a:t>
            </a:fld>
            <a:endParaRPr lang="en-US"/>
          </a:p>
        </p:txBody>
      </p:sp>
      <p:sp>
        <p:nvSpPr>
          <p:cNvPr id="9" name="Text Placeholder 8">
            <a:extLst>
              <a:ext uri="{FF2B5EF4-FFF2-40B4-BE49-F238E27FC236}">
                <a16:creationId xmlns:a16="http://schemas.microsoft.com/office/drawing/2014/main" id="{695B93E3-EEA6-456D-B67D-D16BEF52559A}"/>
              </a:ext>
            </a:extLst>
          </p:cNvPr>
          <p:cNvSpPr>
            <a:spLocks noGrp="1"/>
          </p:cNvSpPr>
          <p:nvPr>
            <p:ph type="body" sz="quarter" idx="13" hasCustomPrompt="1"/>
          </p:nvPr>
        </p:nvSpPr>
        <p:spPr>
          <a:xfrm>
            <a:off x="466344" y="1434190"/>
            <a:ext cx="4236689" cy="4584842"/>
          </a:xfrm>
        </p:spPr>
        <p:txBody>
          <a:bodyPr/>
          <a:lstStyle>
            <a:lvl1pPr>
              <a:buSzPct val="115000"/>
              <a:defRPr/>
            </a:lvl1pPr>
            <a:lvl2pPr>
              <a:buSzPct val="115000"/>
              <a:defRPr/>
            </a:lvl2pPr>
            <a:lvl3pPr>
              <a:buSzPct val="115000"/>
              <a:defRPr/>
            </a:lvl3pPr>
            <a:lvl4pPr>
              <a:buSzPct val="115000"/>
              <a:defRPr/>
            </a:lvl4pPr>
            <a:lvl5pPr marL="1608861" indent="-228531">
              <a:buSzPct val="115000"/>
              <a:defRPr lang="en-US" sz="1400" kern="1200" dirty="0" smtClean="0">
                <a:solidFill>
                  <a:schemeClr val="tx1"/>
                </a:solidFill>
                <a:latin typeface="+mn-lt"/>
                <a:ea typeface="+mn-ea"/>
                <a:cs typeface="+mn-cs"/>
              </a:defRPr>
            </a:lvl5pPr>
            <a:lvl6pPr marL="1598133" indent="-228531">
              <a:buFont typeface="Arial" panose="020B0604020202020204" pitchFamily="34" charset="0"/>
              <a:buChar char="•"/>
              <a:defRPr sz="1400"/>
            </a:lvl6pPr>
            <a:lvl7pPr>
              <a:buSzPct val="115000"/>
              <a:defRPr lang="en-US" sz="1400" kern="1200" dirty="0">
                <a:solidFill>
                  <a:schemeClr val="tx1"/>
                </a:solidFill>
                <a:latin typeface="+mn-lt"/>
                <a:ea typeface="+mn-ea"/>
                <a:cs typeface="+mn-cs"/>
              </a:defRPr>
            </a:lvl7pPr>
            <a:lvl8pPr>
              <a:buSzPct val="115000"/>
              <a:defRPr/>
            </a:lvl8pPr>
            <a:lvl9pPr>
              <a:buSzPct val="115000"/>
              <a:defRPr/>
            </a:lvl9pPr>
          </a:lstStyle>
          <a:p>
            <a:pPr lvl="0"/>
            <a:r>
              <a:rPr lang="en-CA" noProof="0"/>
              <a:t>Section </a:t>
            </a:r>
            <a:r>
              <a:rPr lang="en-US" noProof="0"/>
              <a:t>headline</a:t>
            </a:r>
            <a:r>
              <a:rPr lang="en-CA" noProof="0"/>
              <a:t> or item 1</a:t>
            </a:r>
          </a:p>
          <a:p>
            <a:pPr lvl="1"/>
            <a:r>
              <a:rPr lang="en-CA" noProof="0"/>
              <a:t>Item 2</a:t>
            </a:r>
          </a:p>
          <a:p>
            <a:pPr lvl="2"/>
            <a:r>
              <a:rPr lang="en-CA" noProof="0"/>
              <a:t>Item 3</a:t>
            </a:r>
          </a:p>
          <a:p>
            <a:pPr lvl="3"/>
            <a:r>
              <a:rPr lang="en-CA" noProof="0"/>
              <a:t>Item 4</a:t>
            </a:r>
          </a:p>
          <a:p>
            <a:pPr lvl="4"/>
            <a:r>
              <a:rPr lang="en-CA" noProof="0"/>
              <a:t>Item 5</a:t>
            </a:r>
          </a:p>
          <a:p>
            <a:pPr marL="1608861" lvl="6" indent="-228531" algn="l" defTabSz="914126" rtl="0" eaLnBrk="1" latinLnBrk="0" hangingPunct="1">
              <a:lnSpc>
                <a:spcPct val="95000"/>
              </a:lnSpc>
              <a:spcBef>
                <a:spcPts val="600"/>
              </a:spcBef>
              <a:buClr>
                <a:schemeClr val="tx1"/>
              </a:buClr>
              <a:buSzPct val="115000"/>
              <a:buFont typeface="Arial" panose="020B0604020202020204" pitchFamily="34" charset="0"/>
              <a:buChar char="•"/>
            </a:pPr>
            <a:r>
              <a:rPr lang="en-CA" noProof="0"/>
              <a:t>Item 6</a:t>
            </a:r>
          </a:p>
          <a:p>
            <a:pPr lvl="6"/>
            <a:r>
              <a:rPr lang="en-CA" noProof="0"/>
              <a:t>Item 7</a:t>
            </a:r>
          </a:p>
          <a:p>
            <a:pPr lvl="7"/>
            <a:r>
              <a:rPr lang="en-CA" noProof="0"/>
              <a:t>Item 8</a:t>
            </a:r>
          </a:p>
          <a:p>
            <a:pPr lvl="8"/>
            <a:r>
              <a:rPr lang="en-CA" noProof="0"/>
              <a:t>Item 9</a:t>
            </a:r>
          </a:p>
        </p:txBody>
      </p:sp>
      <p:sp>
        <p:nvSpPr>
          <p:cNvPr id="12" name="Text Placeholder 8">
            <a:extLst>
              <a:ext uri="{FF2B5EF4-FFF2-40B4-BE49-F238E27FC236}">
                <a16:creationId xmlns:a16="http://schemas.microsoft.com/office/drawing/2014/main" id="{2507130D-B493-4337-BB0F-5DB874909A70}"/>
              </a:ext>
            </a:extLst>
          </p:cNvPr>
          <p:cNvSpPr>
            <a:spLocks noGrp="1"/>
          </p:cNvSpPr>
          <p:nvPr>
            <p:ph type="body" sz="quarter" idx="14" hasCustomPrompt="1"/>
          </p:nvPr>
        </p:nvSpPr>
        <p:spPr>
          <a:xfrm>
            <a:off x="5165219" y="1434189"/>
            <a:ext cx="4236689" cy="4594268"/>
          </a:xfrm>
        </p:spPr>
        <p:txBody>
          <a:bodyPr/>
          <a:lstStyle>
            <a:lvl1pPr>
              <a:defRPr/>
            </a:lvl1pPr>
            <a:lvl2pPr>
              <a:defRPr/>
            </a:lvl2pPr>
            <a:lvl3pPr>
              <a:defRPr/>
            </a:lvl3pPr>
            <a:lvl4pPr>
              <a:defRPr/>
            </a:lvl4pPr>
            <a:lvl5pPr marL="1608861" indent="-228531">
              <a:defRPr lang="en-US" sz="1400" kern="1200" dirty="0" smtClean="0">
                <a:solidFill>
                  <a:schemeClr val="tx1"/>
                </a:solidFill>
                <a:latin typeface="+mn-lt"/>
                <a:ea typeface="+mn-ea"/>
                <a:cs typeface="+mn-cs"/>
              </a:defRPr>
            </a:lvl5pPr>
            <a:lvl6pPr marL="1598133" indent="-228531">
              <a:buFont typeface="Arial" panose="020B0604020202020204" pitchFamily="34" charset="0"/>
              <a:buChar char="•"/>
              <a:defRPr sz="1400"/>
            </a:lvl6pPr>
            <a:lvl7pPr>
              <a:defRPr lang="en-US" sz="1400" kern="1200" dirty="0">
                <a:solidFill>
                  <a:schemeClr val="tx1"/>
                </a:solidFill>
                <a:latin typeface="+mn-lt"/>
                <a:ea typeface="+mn-ea"/>
                <a:cs typeface="+mn-cs"/>
              </a:defRPr>
            </a:lvl7pPr>
          </a:lstStyle>
          <a:p>
            <a:pPr lvl="0"/>
            <a:r>
              <a:rPr lang="en-US" noProof="0"/>
              <a:t>Section headline or item 1</a:t>
            </a:r>
          </a:p>
          <a:p>
            <a:pPr lvl="1"/>
            <a:r>
              <a:rPr lang="en-US" noProof="0"/>
              <a:t>Item 2</a:t>
            </a:r>
          </a:p>
          <a:p>
            <a:pPr lvl="2"/>
            <a:r>
              <a:rPr lang="en-US" noProof="0"/>
              <a:t>Item 3</a:t>
            </a:r>
          </a:p>
          <a:p>
            <a:pPr lvl="3"/>
            <a:r>
              <a:rPr lang="en-US" noProof="0"/>
              <a:t>Item 4</a:t>
            </a:r>
          </a:p>
          <a:p>
            <a:pPr lvl="4"/>
            <a:r>
              <a:rPr lang="en-US" noProof="0"/>
              <a:t>Item 5</a:t>
            </a:r>
          </a:p>
          <a:p>
            <a:pPr marL="1608861" lvl="6" indent="-228531" algn="l" defTabSz="914126" rtl="0" eaLnBrk="1" latinLnBrk="0" hangingPunct="1">
              <a:lnSpc>
                <a:spcPct val="95000"/>
              </a:lnSpc>
              <a:spcBef>
                <a:spcPts val="600"/>
              </a:spcBef>
              <a:buClr>
                <a:schemeClr val="tx1"/>
              </a:buClr>
              <a:buSzPct val="115000"/>
              <a:buFont typeface="Arial" panose="020B0604020202020204" pitchFamily="34" charset="0"/>
              <a:buChar char="•"/>
            </a:pPr>
            <a:r>
              <a:rPr lang="en-US" noProof="0"/>
              <a:t>Item 6</a:t>
            </a:r>
          </a:p>
          <a:p>
            <a:pPr lvl="6"/>
            <a:r>
              <a:rPr lang="en-US" noProof="0"/>
              <a:t>Item 7</a:t>
            </a:r>
          </a:p>
          <a:p>
            <a:pPr lvl="7"/>
            <a:r>
              <a:rPr lang="en-US" noProof="0"/>
              <a:t>Item 8</a:t>
            </a:r>
          </a:p>
          <a:p>
            <a:pPr lvl="8"/>
            <a:r>
              <a:rPr lang="en-US" noProof="0"/>
              <a:t>Item 9</a:t>
            </a:r>
          </a:p>
        </p:txBody>
      </p:sp>
    </p:spTree>
    <p:extLst>
      <p:ext uri="{BB962C8B-B14F-4D97-AF65-F5344CB8AC3E}">
        <p14:creationId xmlns:p14="http://schemas.microsoft.com/office/powerpoint/2010/main" val="3116174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Table/Char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6343" y="472438"/>
            <a:ext cx="11274553" cy="792167"/>
          </a:xfrm>
        </p:spPr>
        <p:txBody>
          <a:bodyPr/>
          <a:lstStyle>
            <a:lvl1pPr>
              <a:defRPr baseline="0"/>
            </a:lvl1pPr>
          </a:lstStyle>
          <a:p>
            <a:r>
              <a:rPr lang="en-US" noProof="0"/>
              <a:t>Slide title</a:t>
            </a:r>
          </a:p>
        </p:txBody>
      </p:sp>
      <p:sp>
        <p:nvSpPr>
          <p:cNvPr id="3" name="Content Placeholder 2"/>
          <p:cNvSpPr>
            <a:spLocks noGrp="1"/>
          </p:cNvSpPr>
          <p:nvPr>
            <p:ph idx="1" hasCustomPrompt="1"/>
          </p:nvPr>
        </p:nvSpPr>
        <p:spPr>
          <a:xfrm>
            <a:off x="466343" y="1454967"/>
            <a:ext cx="11274552" cy="4555357"/>
          </a:xfrm>
        </p:spPr>
        <p:txBody>
          <a:bodyPr/>
          <a:lstStyle>
            <a:lvl1pPr>
              <a:defRPr sz="1400"/>
            </a:lvl1pPr>
          </a:lstStyle>
          <a:p>
            <a:pPr lvl="0"/>
            <a:r>
              <a:rPr lang="en-US" noProof="0"/>
              <a:t>Click icon to add table or chart</a:t>
            </a:r>
          </a:p>
        </p:txBody>
      </p:sp>
      <p:sp>
        <p:nvSpPr>
          <p:cNvPr id="4" name="Date Placeholder 3"/>
          <p:cNvSpPr>
            <a:spLocks noGrp="1"/>
          </p:cNvSpPr>
          <p:nvPr>
            <p:ph type="dt" sz="half" idx="10"/>
          </p:nvPr>
        </p:nvSpPr>
        <p:spPr>
          <a:xfrm>
            <a:off x="11740895" y="7010398"/>
            <a:ext cx="447930" cy="45720"/>
          </a:xfrm>
        </p:spPr>
        <p:txBody>
          <a:bodyPr/>
          <a:lstStyle/>
          <a:p>
            <a:fld id="{7D8C5856-9653-4816-AADD-51337D260452}" type="datetime1">
              <a:rPr lang="en-US" smtClean="0"/>
              <a:t>9/14/2024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1449994" y="6399283"/>
            <a:ext cx="283219" cy="175694"/>
          </a:xfrm>
        </p:spPr>
        <p:txBody>
          <a:bodyPr/>
          <a:lstStyle/>
          <a:p>
            <a:fld id="{7FF96AE3-7B4D-49C1-B9E1-83C396CB160C}" type="slidenum">
              <a:rPr lang="en-US" smtClean="0"/>
              <a:t>‹#›</a:t>
            </a:fld>
            <a:endParaRPr lang="en-US"/>
          </a:p>
        </p:txBody>
      </p:sp>
      <p:sp>
        <p:nvSpPr>
          <p:cNvPr id="7" name="Text Placeholder 8">
            <a:extLst>
              <a:ext uri="{FF2B5EF4-FFF2-40B4-BE49-F238E27FC236}">
                <a16:creationId xmlns:a16="http://schemas.microsoft.com/office/drawing/2014/main" id="{09DA36B3-22EA-47CB-9DCD-C1A0BC2D239E}"/>
              </a:ext>
            </a:extLst>
          </p:cNvPr>
          <p:cNvSpPr>
            <a:spLocks noGrp="1"/>
          </p:cNvSpPr>
          <p:nvPr>
            <p:ph type="body" sz="quarter" idx="13" hasCustomPrompt="1"/>
          </p:nvPr>
        </p:nvSpPr>
        <p:spPr>
          <a:xfrm>
            <a:off x="2205301" y="6168125"/>
            <a:ext cx="8929103" cy="402451"/>
          </a:xfrm>
        </p:spPr>
        <p:txBody>
          <a:bodyPr anchor="b"/>
          <a:lstStyle>
            <a:lvl1pPr marL="0" indent="0">
              <a:lnSpc>
                <a:spcPct val="95000"/>
              </a:lnSpc>
              <a:spcBef>
                <a:spcPts val="0"/>
              </a:spcBef>
              <a:buNone/>
              <a:defRPr sz="800">
                <a:latin typeface="Arial" panose="020B0604020202020204" pitchFamily="34" charset="0"/>
              </a:defRPr>
            </a:lvl1pPr>
            <a:lvl2pPr marL="0" indent="0">
              <a:lnSpc>
                <a:spcPct val="95000"/>
              </a:lnSpc>
              <a:spcBef>
                <a:spcPts val="0"/>
              </a:spcBef>
              <a:buNone/>
              <a:defRPr sz="800">
                <a:latin typeface="Arial" panose="00000400000000000000" pitchFamily="2" charset="0"/>
              </a:defRPr>
            </a:lvl2pPr>
            <a:lvl3pPr marL="0" indent="0">
              <a:lnSpc>
                <a:spcPct val="95000"/>
              </a:lnSpc>
              <a:spcBef>
                <a:spcPts val="0"/>
              </a:spcBef>
              <a:buNone/>
              <a:defRPr sz="800">
                <a:latin typeface="Arial" panose="00000400000000000000" pitchFamily="2" charset="0"/>
              </a:defRPr>
            </a:lvl3pPr>
            <a:lvl4pPr marL="0" indent="0">
              <a:lnSpc>
                <a:spcPct val="95000"/>
              </a:lnSpc>
              <a:spcBef>
                <a:spcPts val="0"/>
              </a:spcBef>
              <a:buNone/>
              <a:defRPr sz="800">
                <a:latin typeface="Arial" panose="00000400000000000000" pitchFamily="2" charset="0"/>
              </a:defRPr>
            </a:lvl4pPr>
            <a:lvl5pPr marL="0" indent="0">
              <a:lnSpc>
                <a:spcPct val="95000"/>
              </a:lnSpc>
              <a:spcBef>
                <a:spcPts val="0"/>
              </a:spcBef>
              <a:buNone/>
              <a:defRPr sz="800">
                <a:latin typeface="Arial" panose="00000400000000000000" pitchFamily="2" charset="0"/>
              </a:defRPr>
            </a:lvl5pPr>
            <a:lvl6pPr marL="0" indent="0">
              <a:lnSpc>
                <a:spcPct val="95000"/>
              </a:lnSpc>
              <a:spcBef>
                <a:spcPts val="0"/>
              </a:spcBef>
              <a:buNone/>
              <a:defRPr sz="800">
                <a:latin typeface="Arial" panose="00000400000000000000" pitchFamily="2" charset="0"/>
              </a:defRPr>
            </a:lvl6pPr>
            <a:lvl7pPr marL="0" indent="0">
              <a:lnSpc>
                <a:spcPct val="95000"/>
              </a:lnSpc>
              <a:spcBef>
                <a:spcPts val="0"/>
              </a:spcBef>
              <a:buNone/>
              <a:defRPr sz="800">
                <a:latin typeface="Arial" panose="00000400000000000000" pitchFamily="2" charset="0"/>
              </a:defRPr>
            </a:lvl7pPr>
            <a:lvl8pPr marL="0" indent="0">
              <a:lnSpc>
                <a:spcPct val="95000"/>
              </a:lnSpc>
              <a:spcBef>
                <a:spcPts val="0"/>
              </a:spcBef>
              <a:buNone/>
              <a:defRPr sz="800">
                <a:latin typeface="Arial" panose="00000400000000000000" pitchFamily="2" charset="0"/>
              </a:defRPr>
            </a:lvl8pPr>
            <a:lvl9pPr marL="0" indent="0">
              <a:lnSpc>
                <a:spcPct val="95000"/>
              </a:lnSpc>
              <a:spcBef>
                <a:spcPts val="0"/>
              </a:spcBef>
              <a:buNone/>
              <a:defRPr sz="800">
                <a:latin typeface="Arial" panose="00000400000000000000" pitchFamily="2" charset="0"/>
              </a:defRPr>
            </a:lvl9pPr>
          </a:lstStyle>
          <a:p>
            <a:pPr lvl="0"/>
            <a:r>
              <a:rPr lang="en-US" sz="800" noProof="0">
                <a:latin typeface="Arial" panose="020B0303040401060103" pitchFamily="34" charset="0"/>
                <a:cs typeface="Arial" panose="020B0604020202020204" pitchFamily="34" charset="0"/>
              </a:rPr>
              <a:t>Source text should be Arial, size 8. </a:t>
            </a:r>
          </a:p>
        </p:txBody>
      </p:sp>
    </p:spTree>
    <p:extLst>
      <p:ext uri="{BB962C8B-B14F-4D97-AF65-F5344CB8AC3E}">
        <p14:creationId xmlns:p14="http://schemas.microsoft.com/office/powerpoint/2010/main" val="2016356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Table/Chart with sub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6343" y="472438"/>
            <a:ext cx="11274553" cy="792167"/>
          </a:xfrm>
        </p:spPr>
        <p:txBody>
          <a:bodyPr/>
          <a:lstStyle>
            <a:lvl1pPr>
              <a:defRPr baseline="0"/>
            </a:lvl1pPr>
          </a:lstStyle>
          <a:p>
            <a:r>
              <a:rPr lang="en-US" noProof="0"/>
              <a:t>Slide title</a:t>
            </a:r>
          </a:p>
        </p:txBody>
      </p:sp>
      <p:sp>
        <p:nvSpPr>
          <p:cNvPr id="3" name="Content Placeholder 2"/>
          <p:cNvSpPr>
            <a:spLocks noGrp="1"/>
          </p:cNvSpPr>
          <p:nvPr>
            <p:ph idx="1" hasCustomPrompt="1"/>
          </p:nvPr>
        </p:nvSpPr>
        <p:spPr>
          <a:xfrm>
            <a:off x="466343" y="1829560"/>
            <a:ext cx="11274552" cy="4189472"/>
          </a:xfrm>
        </p:spPr>
        <p:txBody>
          <a:bodyPr/>
          <a:lstStyle>
            <a:lvl1pPr>
              <a:defRPr sz="1400"/>
            </a:lvl1pPr>
          </a:lstStyle>
          <a:p>
            <a:pPr lvl="0"/>
            <a:r>
              <a:rPr lang="en-US" noProof="0"/>
              <a:t>Click icon to add table or chart</a:t>
            </a:r>
          </a:p>
        </p:txBody>
      </p:sp>
      <p:sp>
        <p:nvSpPr>
          <p:cNvPr id="4" name="Date Placeholder 3"/>
          <p:cNvSpPr>
            <a:spLocks noGrp="1"/>
          </p:cNvSpPr>
          <p:nvPr>
            <p:ph type="dt" sz="half" idx="10"/>
          </p:nvPr>
        </p:nvSpPr>
        <p:spPr>
          <a:xfrm>
            <a:off x="11740895" y="7010398"/>
            <a:ext cx="447930" cy="45720"/>
          </a:xfrm>
        </p:spPr>
        <p:txBody>
          <a:bodyPr/>
          <a:lstStyle/>
          <a:p>
            <a:fld id="{4D4A80B5-2D2C-4D07-AEA7-381B8AB11D9D}" type="datetime1">
              <a:rPr lang="en-US" smtClean="0"/>
              <a:t>9/14/2024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1449994" y="6399283"/>
            <a:ext cx="283219" cy="175694"/>
          </a:xfrm>
        </p:spPr>
        <p:txBody>
          <a:bodyPr/>
          <a:lstStyle/>
          <a:p>
            <a:fld id="{7FF96AE3-7B4D-49C1-B9E1-83C396CB160C}" type="slidenum">
              <a:rPr lang="en-US" smtClean="0"/>
              <a:t>‹#›</a:t>
            </a:fld>
            <a:endParaRPr lang="en-US"/>
          </a:p>
        </p:txBody>
      </p:sp>
      <p:sp>
        <p:nvSpPr>
          <p:cNvPr id="7" name="Text Placeholder 8">
            <a:extLst>
              <a:ext uri="{FF2B5EF4-FFF2-40B4-BE49-F238E27FC236}">
                <a16:creationId xmlns:a16="http://schemas.microsoft.com/office/drawing/2014/main" id="{09DA36B3-22EA-47CB-9DCD-C1A0BC2D239E}"/>
              </a:ext>
            </a:extLst>
          </p:cNvPr>
          <p:cNvSpPr>
            <a:spLocks noGrp="1"/>
          </p:cNvSpPr>
          <p:nvPr>
            <p:ph type="body" sz="quarter" idx="13" hasCustomPrompt="1"/>
          </p:nvPr>
        </p:nvSpPr>
        <p:spPr>
          <a:xfrm>
            <a:off x="2205301" y="6168125"/>
            <a:ext cx="8929103" cy="402451"/>
          </a:xfrm>
        </p:spPr>
        <p:txBody>
          <a:bodyPr anchor="b"/>
          <a:lstStyle>
            <a:lvl1pPr marL="0" indent="0">
              <a:lnSpc>
                <a:spcPct val="95000"/>
              </a:lnSpc>
              <a:spcBef>
                <a:spcPts val="0"/>
              </a:spcBef>
              <a:buNone/>
              <a:defRPr sz="800">
                <a:latin typeface="Arial" panose="020B0604020202020204" pitchFamily="34" charset="0"/>
              </a:defRPr>
            </a:lvl1pPr>
            <a:lvl2pPr marL="0" indent="0">
              <a:lnSpc>
                <a:spcPct val="95000"/>
              </a:lnSpc>
              <a:spcBef>
                <a:spcPts val="0"/>
              </a:spcBef>
              <a:buNone/>
              <a:defRPr sz="800">
                <a:latin typeface="Arial" panose="00000400000000000000" pitchFamily="2" charset="0"/>
              </a:defRPr>
            </a:lvl2pPr>
            <a:lvl3pPr marL="0" indent="0">
              <a:lnSpc>
                <a:spcPct val="95000"/>
              </a:lnSpc>
              <a:spcBef>
                <a:spcPts val="0"/>
              </a:spcBef>
              <a:buNone/>
              <a:defRPr sz="800">
                <a:latin typeface="Arial" panose="00000400000000000000" pitchFamily="2" charset="0"/>
              </a:defRPr>
            </a:lvl3pPr>
            <a:lvl4pPr marL="0" indent="0">
              <a:lnSpc>
                <a:spcPct val="95000"/>
              </a:lnSpc>
              <a:spcBef>
                <a:spcPts val="0"/>
              </a:spcBef>
              <a:buNone/>
              <a:defRPr sz="800">
                <a:latin typeface="Arial" panose="00000400000000000000" pitchFamily="2" charset="0"/>
              </a:defRPr>
            </a:lvl4pPr>
            <a:lvl5pPr marL="0" indent="0">
              <a:lnSpc>
                <a:spcPct val="95000"/>
              </a:lnSpc>
              <a:spcBef>
                <a:spcPts val="0"/>
              </a:spcBef>
              <a:buNone/>
              <a:defRPr sz="800">
                <a:latin typeface="Arial" panose="00000400000000000000" pitchFamily="2" charset="0"/>
              </a:defRPr>
            </a:lvl5pPr>
            <a:lvl6pPr marL="0" indent="0">
              <a:lnSpc>
                <a:spcPct val="95000"/>
              </a:lnSpc>
              <a:spcBef>
                <a:spcPts val="0"/>
              </a:spcBef>
              <a:buNone/>
              <a:defRPr sz="800">
                <a:latin typeface="Arial" panose="00000400000000000000" pitchFamily="2" charset="0"/>
              </a:defRPr>
            </a:lvl6pPr>
            <a:lvl7pPr marL="0" indent="0">
              <a:lnSpc>
                <a:spcPct val="95000"/>
              </a:lnSpc>
              <a:spcBef>
                <a:spcPts val="0"/>
              </a:spcBef>
              <a:buNone/>
              <a:defRPr sz="800">
                <a:latin typeface="Arial" panose="00000400000000000000" pitchFamily="2" charset="0"/>
              </a:defRPr>
            </a:lvl7pPr>
            <a:lvl8pPr marL="0" indent="0">
              <a:lnSpc>
                <a:spcPct val="95000"/>
              </a:lnSpc>
              <a:spcBef>
                <a:spcPts val="0"/>
              </a:spcBef>
              <a:buNone/>
              <a:defRPr sz="800">
                <a:latin typeface="Arial" panose="00000400000000000000" pitchFamily="2" charset="0"/>
              </a:defRPr>
            </a:lvl8pPr>
            <a:lvl9pPr marL="0" indent="0">
              <a:lnSpc>
                <a:spcPct val="95000"/>
              </a:lnSpc>
              <a:spcBef>
                <a:spcPts val="0"/>
              </a:spcBef>
              <a:buNone/>
              <a:defRPr sz="800">
                <a:latin typeface="Arial" panose="00000400000000000000" pitchFamily="2" charset="0"/>
              </a:defRPr>
            </a:lvl9pPr>
          </a:lstStyle>
          <a:p>
            <a:pPr lvl="0"/>
            <a:r>
              <a:rPr lang="en-US" sz="800" noProof="0">
                <a:latin typeface="Arial" panose="020B0303040401060103" pitchFamily="34" charset="0"/>
                <a:cs typeface="Arial" panose="020B0604020202020204" pitchFamily="34" charset="0"/>
              </a:rPr>
              <a:t>Source text should be Arial, size 8. </a:t>
            </a:r>
          </a:p>
        </p:txBody>
      </p:sp>
      <p:sp>
        <p:nvSpPr>
          <p:cNvPr id="8" name="Text Placeholder 7">
            <a:extLst>
              <a:ext uri="{FF2B5EF4-FFF2-40B4-BE49-F238E27FC236}">
                <a16:creationId xmlns:a16="http://schemas.microsoft.com/office/drawing/2014/main" id="{830F0699-528E-4D23-AAD0-9014222C8ABE}"/>
              </a:ext>
            </a:extLst>
          </p:cNvPr>
          <p:cNvSpPr>
            <a:spLocks noGrp="1"/>
          </p:cNvSpPr>
          <p:nvPr>
            <p:ph type="body" sz="quarter" idx="14" hasCustomPrompt="1"/>
          </p:nvPr>
        </p:nvSpPr>
        <p:spPr>
          <a:xfrm>
            <a:off x="466342" y="1418190"/>
            <a:ext cx="11274552" cy="231242"/>
          </a:xfrm>
        </p:spPr>
        <p:txBody>
          <a:bodyPr anchor="b">
            <a:noAutofit/>
          </a:bodyPr>
          <a:lstStyle>
            <a:lvl1pPr marL="0" indent="0">
              <a:spcBef>
                <a:spcPts val="0"/>
              </a:spcBef>
              <a:buNone/>
              <a:defRPr sz="1400" b="0" baseline="0">
                <a:latin typeface="+mj-lt"/>
              </a:defRPr>
            </a:lvl1pPr>
            <a:lvl2pPr marL="0" indent="0">
              <a:spcBef>
                <a:spcPts val="0"/>
              </a:spcBef>
              <a:buNone/>
              <a:defRPr sz="1600" b="1"/>
            </a:lvl2pPr>
            <a:lvl3pPr marL="0" indent="0">
              <a:spcBef>
                <a:spcPts val="0"/>
              </a:spcBef>
              <a:buNone/>
              <a:defRPr sz="1600" b="1"/>
            </a:lvl3pPr>
            <a:lvl4pPr marL="0" indent="0">
              <a:spcBef>
                <a:spcPts val="0"/>
              </a:spcBef>
              <a:buNone/>
              <a:defRPr sz="1600" b="1"/>
            </a:lvl4pPr>
            <a:lvl5pPr marL="0" indent="0">
              <a:spcBef>
                <a:spcPts val="0"/>
              </a:spcBef>
              <a:buNone/>
              <a:defRPr sz="1600" b="1"/>
            </a:lvl5pPr>
            <a:lvl6pPr marL="0" indent="0">
              <a:spcBef>
                <a:spcPts val="0"/>
              </a:spcBef>
              <a:buNone/>
              <a:defRPr sz="1600" b="1"/>
            </a:lvl6pPr>
            <a:lvl7pPr marL="0" indent="0">
              <a:spcBef>
                <a:spcPts val="0"/>
              </a:spcBef>
              <a:buNone/>
              <a:defRPr sz="1600" b="1"/>
            </a:lvl7pPr>
            <a:lvl8pPr marL="0" indent="0">
              <a:spcBef>
                <a:spcPts val="0"/>
              </a:spcBef>
              <a:buNone/>
              <a:defRPr sz="1600" b="1"/>
            </a:lvl8pPr>
            <a:lvl9pPr marL="0" indent="0">
              <a:spcBef>
                <a:spcPts val="0"/>
              </a:spcBef>
              <a:buNone/>
              <a:defRPr sz="1600" b="1"/>
            </a:lvl9pPr>
          </a:lstStyle>
          <a:p>
            <a:pPr lvl="0"/>
            <a:r>
              <a:rPr lang="en-US" noProof="0"/>
              <a:t>Subtitle</a:t>
            </a:r>
          </a:p>
        </p:txBody>
      </p:sp>
    </p:spTree>
    <p:extLst>
      <p:ext uri="{BB962C8B-B14F-4D97-AF65-F5344CB8AC3E}">
        <p14:creationId xmlns:p14="http://schemas.microsoft.com/office/powerpoint/2010/main" val="4275396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preserve="1">
  <p:cSld name="Chapter">
    <p:bg>
      <p:bgPr>
        <a:solidFill>
          <a:schemeClr val="accent1"/>
        </a:solidFill>
        <a:effectLst/>
      </p:bgPr>
    </p:bg>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438912" y="780239"/>
            <a:ext cx="11280656" cy="4771958"/>
          </a:xfrm>
        </p:spPr>
        <p:txBody>
          <a:bodyPr anchor="ctr">
            <a:normAutofit/>
          </a:bodyPr>
          <a:lstStyle>
            <a:lvl1pPr>
              <a:defRPr sz="7198">
                <a:solidFill>
                  <a:schemeClr val="bg1"/>
                </a:solidFill>
              </a:defRPr>
            </a:lvl1pPr>
          </a:lstStyle>
          <a:p>
            <a:r>
              <a:rPr lang="en-US" noProof="0"/>
              <a:t>Chapter slide</a:t>
            </a:r>
          </a:p>
        </p:txBody>
      </p:sp>
      <p:sp>
        <p:nvSpPr>
          <p:cNvPr id="2" name="Date Placeholder 1"/>
          <p:cNvSpPr>
            <a:spLocks noGrp="1"/>
          </p:cNvSpPr>
          <p:nvPr>
            <p:ph type="dt" sz="half" idx="10"/>
          </p:nvPr>
        </p:nvSpPr>
        <p:spPr/>
        <p:txBody>
          <a:bodyPr/>
          <a:lstStyle>
            <a:lvl1pPr>
              <a:defRPr>
                <a:solidFill>
                  <a:schemeClr val="bg1"/>
                </a:solidFill>
              </a:defRPr>
            </a:lvl1pPr>
          </a:lstStyle>
          <a:p>
            <a:fld id="{A1C7582A-778D-401A-8166-B9C0602C0038}" type="datetime1">
              <a:rPr lang="en-US" smtClean="0"/>
              <a:t>9/14/2024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lvl1pPr>
              <a:defRPr>
                <a:solidFill>
                  <a:schemeClr val="bg1"/>
                </a:solidFill>
              </a:defRPr>
            </a:lvl1pPr>
          </a:lstStyle>
          <a:p>
            <a:fld id="{7FF96AE3-7B4D-49C1-B9E1-83C396CB160C}" type="slidenum">
              <a:rPr lang="en-US" smtClean="0"/>
              <a:t>‹#›</a:t>
            </a:fld>
            <a:endParaRPr lang="en-US"/>
          </a:p>
        </p:txBody>
      </p:sp>
      <p:pic>
        <p:nvPicPr>
          <p:cNvPr id="9" name="Graphic 8">
            <a:extLst>
              <a:ext uri="{FF2B5EF4-FFF2-40B4-BE49-F238E27FC236}">
                <a16:creationId xmlns:a16="http://schemas.microsoft.com/office/drawing/2014/main" id="{C1126718-63B2-4327-82D7-40333EEBD994}"/>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t="16893" b="19384"/>
          <a:stretch/>
        </p:blipFill>
        <p:spPr bwMode="black">
          <a:xfrm>
            <a:off x="224387" y="6211343"/>
            <a:ext cx="1754718" cy="561677"/>
          </a:xfrm>
          <a:prstGeom prst="rect">
            <a:avLst/>
          </a:prstGeom>
        </p:spPr>
      </p:pic>
    </p:spTree>
    <p:extLst>
      <p:ext uri="{BB962C8B-B14F-4D97-AF65-F5344CB8AC3E}">
        <p14:creationId xmlns:p14="http://schemas.microsoft.com/office/powerpoint/2010/main" val="42716484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preserve="1">
  <p:cSld name="Chapter 2">
    <p:bg>
      <p:bgPr>
        <a:solidFill>
          <a:schemeClr val="accent2"/>
        </a:solidFill>
        <a:effectLst/>
      </p:bgPr>
    </p:bg>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438912" y="780239"/>
            <a:ext cx="11280656" cy="4771958"/>
          </a:xfrm>
        </p:spPr>
        <p:txBody>
          <a:bodyPr anchor="ctr">
            <a:normAutofit/>
          </a:bodyPr>
          <a:lstStyle>
            <a:lvl1pPr>
              <a:defRPr sz="7198">
                <a:solidFill>
                  <a:schemeClr val="bg1"/>
                </a:solidFill>
              </a:defRPr>
            </a:lvl1pPr>
          </a:lstStyle>
          <a:p>
            <a:r>
              <a:rPr lang="en-US" noProof="0"/>
              <a:t>Chapter slide</a:t>
            </a:r>
          </a:p>
        </p:txBody>
      </p:sp>
      <p:sp>
        <p:nvSpPr>
          <p:cNvPr id="2" name="Date Placeholder 1"/>
          <p:cNvSpPr>
            <a:spLocks noGrp="1"/>
          </p:cNvSpPr>
          <p:nvPr>
            <p:ph type="dt" sz="half" idx="10"/>
          </p:nvPr>
        </p:nvSpPr>
        <p:spPr/>
        <p:txBody>
          <a:bodyPr/>
          <a:lstStyle>
            <a:lvl1pPr>
              <a:defRPr>
                <a:solidFill>
                  <a:schemeClr val="bg1"/>
                </a:solidFill>
              </a:defRPr>
            </a:lvl1pPr>
          </a:lstStyle>
          <a:p>
            <a:fld id="{41EE36A3-516C-4E96-8217-61983E083A37}" type="datetime1">
              <a:rPr lang="en-US" smtClean="0"/>
              <a:t>9/14/2024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lvl1pPr>
              <a:defRPr>
                <a:solidFill>
                  <a:schemeClr val="bg1"/>
                </a:solidFill>
              </a:defRPr>
            </a:lvl1pPr>
          </a:lstStyle>
          <a:p>
            <a:fld id="{7FF96AE3-7B4D-49C1-B9E1-83C396CB160C}" type="slidenum">
              <a:rPr lang="en-US" smtClean="0"/>
              <a:t>‹#›</a:t>
            </a:fld>
            <a:endParaRPr lang="en-US"/>
          </a:p>
        </p:txBody>
      </p:sp>
      <p:pic>
        <p:nvPicPr>
          <p:cNvPr id="9" name="Graphic 8">
            <a:extLst>
              <a:ext uri="{FF2B5EF4-FFF2-40B4-BE49-F238E27FC236}">
                <a16:creationId xmlns:a16="http://schemas.microsoft.com/office/drawing/2014/main" id="{15420A8A-C6D7-4730-A682-12CFA1CA0046}"/>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t="16893" b="19384"/>
          <a:stretch/>
        </p:blipFill>
        <p:spPr bwMode="black">
          <a:xfrm>
            <a:off x="224387" y="6211343"/>
            <a:ext cx="1754718" cy="561677"/>
          </a:xfrm>
          <a:prstGeom prst="rect">
            <a:avLst/>
          </a:prstGeom>
        </p:spPr>
      </p:pic>
    </p:spTree>
    <p:extLst>
      <p:ext uri="{BB962C8B-B14F-4D97-AF65-F5344CB8AC3E}">
        <p14:creationId xmlns:p14="http://schemas.microsoft.com/office/powerpoint/2010/main" val="34442186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Chapter 3">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438912" y="780239"/>
            <a:ext cx="11280656" cy="4771958"/>
          </a:xfrm>
        </p:spPr>
        <p:txBody>
          <a:bodyPr anchor="ctr">
            <a:normAutofit/>
          </a:bodyPr>
          <a:lstStyle>
            <a:lvl1pPr>
              <a:defRPr sz="7198">
                <a:solidFill>
                  <a:schemeClr val="tx1"/>
                </a:solidFill>
              </a:defRPr>
            </a:lvl1pPr>
          </a:lstStyle>
          <a:p>
            <a:r>
              <a:rPr lang="en-US" noProof="0"/>
              <a:t>Chapter slide</a:t>
            </a:r>
          </a:p>
        </p:txBody>
      </p:sp>
      <p:sp>
        <p:nvSpPr>
          <p:cNvPr id="2" name="Date Placeholder 1"/>
          <p:cNvSpPr>
            <a:spLocks noGrp="1"/>
          </p:cNvSpPr>
          <p:nvPr>
            <p:ph type="dt" sz="half" idx="10"/>
          </p:nvPr>
        </p:nvSpPr>
        <p:spPr/>
        <p:txBody>
          <a:bodyPr/>
          <a:lstStyle>
            <a:lvl1pPr>
              <a:defRPr>
                <a:solidFill>
                  <a:schemeClr val="bg1"/>
                </a:solidFill>
              </a:defRPr>
            </a:lvl1pPr>
          </a:lstStyle>
          <a:p>
            <a:fld id="{865FF45A-2382-4F95-B56B-2C2557B86D64}" type="datetime1">
              <a:rPr lang="en-US" smtClean="0"/>
              <a:t>9/14/2024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lvl1pPr>
              <a:defRPr>
                <a:solidFill>
                  <a:schemeClr val="tx1"/>
                </a:solidFill>
              </a:defRPr>
            </a:lvl1pPr>
          </a:lstStyle>
          <a:p>
            <a:fld id="{7FF96AE3-7B4D-49C1-B9E1-83C396CB160C}" type="slidenum">
              <a:rPr lang="en-US" smtClean="0"/>
              <a:t>‹#›</a:t>
            </a:fld>
            <a:endParaRPr lang="en-US"/>
          </a:p>
        </p:txBody>
      </p:sp>
    </p:spTree>
    <p:extLst>
      <p:ext uri="{BB962C8B-B14F-4D97-AF65-F5344CB8AC3E}">
        <p14:creationId xmlns:p14="http://schemas.microsoft.com/office/powerpoint/2010/main" val="368886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6343" y="472438"/>
            <a:ext cx="11274553" cy="792167"/>
          </a:xfrm>
        </p:spPr>
        <p:txBody>
          <a:bodyPr/>
          <a:lstStyle/>
          <a:p>
            <a:r>
              <a:rPr lang="en-US" noProof="0"/>
              <a:t>Slide title</a:t>
            </a:r>
          </a:p>
        </p:txBody>
      </p:sp>
      <p:sp>
        <p:nvSpPr>
          <p:cNvPr id="3" name="Date Placeholder 2"/>
          <p:cNvSpPr>
            <a:spLocks noGrp="1"/>
          </p:cNvSpPr>
          <p:nvPr>
            <p:ph type="dt" sz="half" idx="10"/>
          </p:nvPr>
        </p:nvSpPr>
        <p:spPr/>
        <p:txBody>
          <a:bodyPr/>
          <a:lstStyle/>
          <a:p>
            <a:fld id="{D9707208-545D-4972-ADAC-5198887E1C4F}" type="datetime1">
              <a:rPr lang="en-US" smtClean="0"/>
              <a:t>9/14/2024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FF96AE3-7B4D-49C1-B9E1-83C396CB160C}" type="slidenum">
              <a:rPr lang="en-US" smtClean="0"/>
              <a:t>‹#›</a:t>
            </a:fld>
            <a:endParaRPr lang="en-US"/>
          </a:p>
        </p:txBody>
      </p:sp>
    </p:spTree>
    <p:extLst>
      <p:ext uri="{BB962C8B-B14F-4D97-AF65-F5344CB8AC3E}">
        <p14:creationId xmlns:p14="http://schemas.microsoft.com/office/powerpoint/2010/main" val="3682867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Title only with sourc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6343" y="472438"/>
            <a:ext cx="11274553" cy="792167"/>
          </a:xfrm>
        </p:spPr>
        <p:txBody>
          <a:bodyPr/>
          <a:lstStyle/>
          <a:p>
            <a:r>
              <a:rPr lang="en-US" noProof="0"/>
              <a:t>Slide title</a:t>
            </a:r>
          </a:p>
        </p:txBody>
      </p:sp>
      <p:sp>
        <p:nvSpPr>
          <p:cNvPr id="3" name="Date Placeholder 2"/>
          <p:cNvSpPr>
            <a:spLocks noGrp="1"/>
          </p:cNvSpPr>
          <p:nvPr>
            <p:ph type="dt" sz="half" idx="10"/>
          </p:nvPr>
        </p:nvSpPr>
        <p:spPr/>
        <p:txBody>
          <a:bodyPr/>
          <a:lstStyle/>
          <a:p>
            <a:fld id="{FE05EA3E-760F-4CE9-8C5E-1119676EACFF}" type="datetime1">
              <a:rPr lang="en-US" smtClean="0"/>
              <a:t>9/14/2024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FF96AE3-7B4D-49C1-B9E1-83C396CB160C}" type="slidenum">
              <a:rPr lang="en-US" smtClean="0"/>
              <a:t>‹#›</a:t>
            </a:fld>
            <a:endParaRPr lang="en-US"/>
          </a:p>
        </p:txBody>
      </p:sp>
      <p:sp>
        <p:nvSpPr>
          <p:cNvPr id="6" name="Text Placeholder 8">
            <a:extLst>
              <a:ext uri="{FF2B5EF4-FFF2-40B4-BE49-F238E27FC236}">
                <a16:creationId xmlns:a16="http://schemas.microsoft.com/office/drawing/2014/main" id="{CCA64D4B-F13B-4926-B9D7-FE0892242567}"/>
              </a:ext>
            </a:extLst>
          </p:cNvPr>
          <p:cNvSpPr>
            <a:spLocks noGrp="1"/>
          </p:cNvSpPr>
          <p:nvPr>
            <p:ph type="body" sz="quarter" idx="15" hasCustomPrompt="1"/>
          </p:nvPr>
        </p:nvSpPr>
        <p:spPr>
          <a:xfrm>
            <a:off x="2205301" y="6168125"/>
            <a:ext cx="8929103" cy="402451"/>
          </a:xfrm>
        </p:spPr>
        <p:txBody>
          <a:bodyPr anchor="b"/>
          <a:lstStyle>
            <a:lvl1pPr marL="0" indent="0">
              <a:lnSpc>
                <a:spcPct val="95000"/>
              </a:lnSpc>
              <a:spcBef>
                <a:spcPts val="0"/>
              </a:spcBef>
              <a:buNone/>
              <a:defRPr sz="800">
                <a:latin typeface="Arial" panose="020B0604020202020204" pitchFamily="34" charset="0"/>
              </a:defRPr>
            </a:lvl1pPr>
            <a:lvl2pPr marL="0" indent="0">
              <a:lnSpc>
                <a:spcPct val="95000"/>
              </a:lnSpc>
              <a:spcBef>
                <a:spcPts val="0"/>
              </a:spcBef>
              <a:buNone/>
              <a:defRPr sz="800">
                <a:latin typeface="Arial" panose="00000400000000000000" pitchFamily="2" charset="0"/>
              </a:defRPr>
            </a:lvl2pPr>
            <a:lvl3pPr marL="0" indent="0">
              <a:lnSpc>
                <a:spcPct val="95000"/>
              </a:lnSpc>
              <a:spcBef>
                <a:spcPts val="0"/>
              </a:spcBef>
              <a:buNone/>
              <a:defRPr sz="800">
                <a:latin typeface="Arial" panose="00000400000000000000" pitchFamily="2" charset="0"/>
              </a:defRPr>
            </a:lvl3pPr>
            <a:lvl4pPr marL="0" indent="0">
              <a:lnSpc>
                <a:spcPct val="95000"/>
              </a:lnSpc>
              <a:spcBef>
                <a:spcPts val="0"/>
              </a:spcBef>
              <a:buNone/>
              <a:defRPr sz="800">
                <a:latin typeface="Arial" panose="00000400000000000000" pitchFamily="2" charset="0"/>
              </a:defRPr>
            </a:lvl4pPr>
            <a:lvl5pPr marL="0" indent="0">
              <a:lnSpc>
                <a:spcPct val="95000"/>
              </a:lnSpc>
              <a:spcBef>
                <a:spcPts val="0"/>
              </a:spcBef>
              <a:buNone/>
              <a:defRPr sz="800">
                <a:latin typeface="Arial" panose="00000400000000000000" pitchFamily="2" charset="0"/>
              </a:defRPr>
            </a:lvl5pPr>
            <a:lvl6pPr marL="0" indent="0">
              <a:lnSpc>
                <a:spcPct val="95000"/>
              </a:lnSpc>
              <a:spcBef>
                <a:spcPts val="0"/>
              </a:spcBef>
              <a:buNone/>
              <a:defRPr sz="800">
                <a:latin typeface="Arial" panose="00000400000000000000" pitchFamily="2" charset="0"/>
              </a:defRPr>
            </a:lvl6pPr>
            <a:lvl7pPr marL="0" indent="0">
              <a:lnSpc>
                <a:spcPct val="95000"/>
              </a:lnSpc>
              <a:spcBef>
                <a:spcPts val="0"/>
              </a:spcBef>
              <a:buNone/>
              <a:defRPr sz="800">
                <a:latin typeface="Arial" panose="00000400000000000000" pitchFamily="2" charset="0"/>
              </a:defRPr>
            </a:lvl7pPr>
            <a:lvl8pPr marL="0" indent="0">
              <a:lnSpc>
                <a:spcPct val="95000"/>
              </a:lnSpc>
              <a:spcBef>
                <a:spcPts val="0"/>
              </a:spcBef>
              <a:buNone/>
              <a:defRPr sz="800">
                <a:latin typeface="Arial" panose="00000400000000000000" pitchFamily="2" charset="0"/>
              </a:defRPr>
            </a:lvl8pPr>
            <a:lvl9pPr marL="0" indent="0">
              <a:lnSpc>
                <a:spcPct val="95000"/>
              </a:lnSpc>
              <a:spcBef>
                <a:spcPts val="0"/>
              </a:spcBef>
              <a:buNone/>
              <a:defRPr sz="800">
                <a:latin typeface="Arial" panose="00000400000000000000" pitchFamily="2" charset="0"/>
              </a:defRPr>
            </a:lvl9pPr>
          </a:lstStyle>
          <a:p>
            <a:pPr lvl="0"/>
            <a:r>
              <a:rPr lang="en-US" sz="800" noProof="0">
                <a:latin typeface="Arial" panose="020B0303040401060103" pitchFamily="34" charset="0"/>
                <a:cs typeface="Arial" panose="020B0604020202020204" pitchFamily="34" charset="0"/>
              </a:rPr>
              <a:t>Source text should be Arial, size 8. </a:t>
            </a:r>
          </a:p>
        </p:txBody>
      </p:sp>
    </p:spTree>
    <p:extLst>
      <p:ext uri="{BB962C8B-B14F-4D97-AF65-F5344CB8AC3E}">
        <p14:creationId xmlns:p14="http://schemas.microsoft.com/office/powerpoint/2010/main" val="3803805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theme" Target="../theme/theme1.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6.xml"/><Relationship Id="rId13" Type="http://schemas.openxmlformats.org/officeDocument/2006/relationships/slideLayout" Target="../slideLayouts/slideLayout51.xml"/><Relationship Id="rId18" Type="http://schemas.openxmlformats.org/officeDocument/2006/relationships/slideLayout" Target="../slideLayouts/slideLayout56.xml"/><Relationship Id="rId26" Type="http://schemas.openxmlformats.org/officeDocument/2006/relationships/image" Target="../media/image2.svg"/><Relationship Id="rId3" Type="http://schemas.openxmlformats.org/officeDocument/2006/relationships/slideLayout" Target="../slideLayouts/slideLayout41.xml"/><Relationship Id="rId21" Type="http://schemas.openxmlformats.org/officeDocument/2006/relationships/slideLayout" Target="../slideLayouts/slideLayout59.xml"/><Relationship Id="rId7" Type="http://schemas.openxmlformats.org/officeDocument/2006/relationships/slideLayout" Target="../slideLayouts/slideLayout45.xml"/><Relationship Id="rId12" Type="http://schemas.openxmlformats.org/officeDocument/2006/relationships/slideLayout" Target="../slideLayouts/slideLayout50.xml"/><Relationship Id="rId17" Type="http://schemas.openxmlformats.org/officeDocument/2006/relationships/slideLayout" Target="../slideLayouts/slideLayout55.xml"/><Relationship Id="rId25" Type="http://schemas.openxmlformats.org/officeDocument/2006/relationships/image" Target="../media/image1.png"/><Relationship Id="rId2" Type="http://schemas.openxmlformats.org/officeDocument/2006/relationships/slideLayout" Target="../slideLayouts/slideLayout40.xml"/><Relationship Id="rId16" Type="http://schemas.openxmlformats.org/officeDocument/2006/relationships/slideLayout" Target="../slideLayouts/slideLayout54.xml"/><Relationship Id="rId20" Type="http://schemas.openxmlformats.org/officeDocument/2006/relationships/slideLayout" Target="../slideLayouts/slideLayout58.xml"/><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24" Type="http://schemas.openxmlformats.org/officeDocument/2006/relationships/theme" Target="../theme/theme2.xml"/><Relationship Id="rId5" Type="http://schemas.openxmlformats.org/officeDocument/2006/relationships/slideLayout" Target="../slideLayouts/slideLayout43.xml"/><Relationship Id="rId15" Type="http://schemas.openxmlformats.org/officeDocument/2006/relationships/slideLayout" Target="../slideLayouts/slideLayout53.xml"/><Relationship Id="rId23" Type="http://schemas.openxmlformats.org/officeDocument/2006/relationships/slideLayout" Target="../slideLayouts/slideLayout61.xml"/><Relationship Id="rId10" Type="http://schemas.openxmlformats.org/officeDocument/2006/relationships/slideLayout" Target="../slideLayouts/slideLayout48.xml"/><Relationship Id="rId19" Type="http://schemas.openxmlformats.org/officeDocument/2006/relationships/slideLayout" Target="../slideLayouts/slideLayout57.xml"/><Relationship Id="rId4" Type="http://schemas.openxmlformats.org/officeDocument/2006/relationships/slideLayout" Target="../slideLayouts/slideLayout42.xml"/><Relationship Id="rId9" Type="http://schemas.openxmlformats.org/officeDocument/2006/relationships/slideLayout" Target="../slideLayouts/slideLayout47.xml"/><Relationship Id="rId14" Type="http://schemas.openxmlformats.org/officeDocument/2006/relationships/slideLayout" Target="../slideLayouts/slideLayout52.xml"/><Relationship Id="rId22" Type="http://schemas.openxmlformats.org/officeDocument/2006/relationships/slideLayout" Target="../slideLayouts/slideLayout6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9.xml"/><Relationship Id="rId13" Type="http://schemas.openxmlformats.org/officeDocument/2006/relationships/slideLayout" Target="../slideLayouts/slideLayout74.xml"/><Relationship Id="rId18" Type="http://schemas.openxmlformats.org/officeDocument/2006/relationships/slideLayout" Target="../slideLayouts/slideLayout79.xml"/><Relationship Id="rId26" Type="http://schemas.openxmlformats.org/officeDocument/2006/relationships/slideLayout" Target="../slideLayouts/slideLayout87.xml"/><Relationship Id="rId3" Type="http://schemas.openxmlformats.org/officeDocument/2006/relationships/slideLayout" Target="../slideLayouts/slideLayout64.xml"/><Relationship Id="rId21" Type="http://schemas.openxmlformats.org/officeDocument/2006/relationships/slideLayout" Target="../slideLayouts/slideLayout82.xml"/><Relationship Id="rId7" Type="http://schemas.openxmlformats.org/officeDocument/2006/relationships/slideLayout" Target="../slideLayouts/slideLayout68.xml"/><Relationship Id="rId12" Type="http://schemas.openxmlformats.org/officeDocument/2006/relationships/slideLayout" Target="../slideLayouts/slideLayout73.xml"/><Relationship Id="rId17" Type="http://schemas.openxmlformats.org/officeDocument/2006/relationships/slideLayout" Target="../slideLayouts/slideLayout78.xml"/><Relationship Id="rId25" Type="http://schemas.openxmlformats.org/officeDocument/2006/relationships/slideLayout" Target="../slideLayouts/slideLayout86.xml"/><Relationship Id="rId2" Type="http://schemas.openxmlformats.org/officeDocument/2006/relationships/slideLayout" Target="../slideLayouts/slideLayout63.xml"/><Relationship Id="rId16" Type="http://schemas.openxmlformats.org/officeDocument/2006/relationships/slideLayout" Target="../slideLayouts/slideLayout77.xml"/><Relationship Id="rId20" Type="http://schemas.openxmlformats.org/officeDocument/2006/relationships/slideLayout" Target="../slideLayouts/slideLayout81.xml"/><Relationship Id="rId29" Type="http://schemas.openxmlformats.org/officeDocument/2006/relationships/image" Target="../media/image2.svg"/><Relationship Id="rId1" Type="http://schemas.openxmlformats.org/officeDocument/2006/relationships/slideLayout" Target="../slideLayouts/slideLayout62.xml"/><Relationship Id="rId6" Type="http://schemas.openxmlformats.org/officeDocument/2006/relationships/slideLayout" Target="../slideLayouts/slideLayout67.xml"/><Relationship Id="rId11" Type="http://schemas.openxmlformats.org/officeDocument/2006/relationships/slideLayout" Target="../slideLayouts/slideLayout72.xml"/><Relationship Id="rId24" Type="http://schemas.openxmlformats.org/officeDocument/2006/relationships/slideLayout" Target="../slideLayouts/slideLayout85.xml"/><Relationship Id="rId5" Type="http://schemas.openxmlformats.org/officeDocument/2006/relationships/slideLayout" Target="../slideLayouts/slideLayout66.xml"/><Relationship Id="rId15" Type="http://schemas.openxmlformats.org/officeDocument/2006/relationships/slideLayout" Target="../slideLayouts/slideLayout76.xml"/><Relationship Id="rId23" Type="http://schemas.openxmlformats.org/officeDocument/2006/relationships/slideLayout" Target="../slideLayouts/slideLayout84.xml"/><Relationship Id="rId28" Type="http://schemas.openxmlformats.org/officeDocument/2006/relationships/image" Target="../media/image1.png"/><Relationship Id="rId10" Type="http://schemas.openxmlformats.org/officeDocument/2006/relationships/slideLayout" Target="../slideLayouts/slideLayout71.xml"/><Relationship Id="rId19" Type="http://schemas.openxmlformats.org/officeDocument/2006/relationships/slideLayout" Target="../slideLayouts/slideLayout80.xml"/><Relationship Id="rId4" Type="http://schemas.openxmlformats.org/officeDocument/2006/relationships/slideLayout" Target="../slideLayouts/slideLayout65.xml"/><Relationship Id="rId9" Type="http://schemas.openxmlformats.org/officeDocument/2006/relationships/slideLayout" Target="../slideLayouts/slideLayout70.xml"/><Relationship Id="rId14" Type="http://schemas.openxmlformats.org/officeDocument/2006/relationships/slideLayout" Target="../slideLayouts/slideLayout75.xml"/><Relationship Id="rId22" Type="http://schemas.openxmlformats.org/officeDocument/2006/relationships/slideLayout" Target="../slideLayouts/slideLayout83.xml"/><Relationship Id="rId27"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95.xml"/><Relationship Id="rId13" Type="http://schemas.openxmlformats.org/officeDocument/2006/relationships/slideLayout" Target="../slideLayouts/slideLayout100.xml"/><Relationship Id="rId18" Type="http://schemas.openxmlformats.org/officeDocument/2006/relationships/slideLayout" Target="../slideLayouts/slideLayout105.xml"/><Relationship Id="rId26" Type="http://schemas.openxmlformats.org/officeDocument/2006/relationships/slideLayout" Target="../slideLayouts/slideLayout113.xml"/><Relationship Id="rId3" Type="http://schemas.openxmlformats.org/officeDocument/2006/relationships/slideLayout" Target="../slideLayouts/slideLayout90.xml"/><Relationship Id="rId21" Type="http://schemas.openxmlformats.org/officeDocument/2006/relationships/slideLayout" Target="../slideLayouts/slideLayout108.xml"/><Relationship Id="rId7" Type="http://schemas.openxmlformats.org/officeDocument/2006/relationships/slideLayout" Target="../slideLayouts/slideLayout94.xml"/><Relationship Id="rId12" Type="http://schemas.openxmlformats.org/officeDocument/2006/relationships/slideLayout" Target="../slideLayouts/slideLayout99.xml"/><Relationship Id="rId17" Type="http://schemas.openxmlformats.org/officeDocument/2006/relationships/slideLayout" Target="../slideLayouts/slideLayout104.xml"/><Relationship Id="rId25" Type="http://schemas.openxmlformats.org/officeDocument/2006/relationships/slideLayout" Target="../slideLayouts/slideLayout112.xml"/><Relationship Id="rId2" Type="http://schemas.openxmlformats.org/officeDocument/2006/relationships/slideLayout" Target="../slideLayouts/slideLayout89.xml"/><Relationship Id="rId16" Type="http://schemas.openxmlformats.org/officeDocument/2006/relationships/slideLayout" Target="../slideLayouts/slideLayout103.xml"/><Relationship Id="rId20" Type="http://schemas.openxmlformats.org/officeDocument/2006/relationships/slideLayout" Target="../slideLayouts/slideLayout107.xml"/><Relationship Id="rId29" Type="http://schemas.openxmlformats.org/officeDocument/2006/relationships/image" Target="../media/image1.png"/><Relationship Id="rId1" Type="http://schemas.openxmlformats.org/officeDocument/2006/relationships/slideLayout" Target="../slideLayouts/slideLayout88.xml"/><Relationship Id="rId6" Type="http://schemas.openxmlformats.org/officeDocument/2006/relationships/slideLayout" Target="../slideLayouts/slideLayout93.xml"/><Relationship Id="rId11" Type="http://schemas.openxmlformats.org/officeDocument/2006/relationships/slideLayout" Target="../slideLayouts/slideLayout98.xml"/><Relationship Id="rId24" Type="http://schemas.openxmlformats.org/officeDocument/2006/relationships/slideLayout" Target="../slideLayouts/slideLayout111.xml"/><Relationship Id="rId5" Type="http://schemas.openxmlformats.org/officeDocument/2006/relationships/slideLayout" Target="../slideLayouts/slideLayout92.xml"/><Relationship Id="rId15" Type="http://schemas.openxmlformats.org/officeDocument/2006/relationships/slideLayout" Target="../slideLayouts/slideLayout102.xml"/><Relationship Id="rId23" Type="http://schemas.openxmlformats.org/officeDocument/2006/relationships/slideLayout" Target="../slideLayouts/slideLayout110.xml"/><Relationship Id="rId28" Type="http://schemas.openxmlformats.org/officeDocument/2006/relationships/theme" Target="../theme/theme4.xml"/><Relationship Id="rId10" Type="http://schemas.openxmlformats.org/officeDocument/2006/relationships/slideLayout" Target="../slideLayouts/slideLayout97.xml"/><Relationship Id="rId19" Type="http://schemas.openxmlformats.org/officeDocument/2006/relationships/slideLayout" Target="../slideLayouts/slideLayout106.xml"/><Relationship Id="rId4" Type="http://schemas.openxmlformats.org/officeDocument/2006/relationships/slideLayout" Target="../slideLayouts/slideLayout91.xml"/><Relationship Id="rId9" Type="http://schemas.openxmlformats.org/officeDocument/2006/relationships/slideLayout" Target="../slideLayouts/slideLayout96.xml"/><Relationship Id="rId14" Type="http://schemas.openxmlformats.org/officeDocument/2006/relationships/slideLayout" Target="../slideLayouts/slideLayout101.xml"/><Relationship Id="rId22" Type="http://schemas.openxmlformats.org/officeDocument/2006/relationships/slideLayout" Target="../slideLayouts/slideLayout109.xml"/><Relationship Id="rId27" Type="http://schemas.openxmlformats.org/officeDocument/2006/relationships/slideLayout" Target="../slideLayouts/slideLayout114.xml"/><Relationship Id="rId30" Type="http://schemas.openxmlformats.org/officeDocument/2006/relationships/image" Target="../media/image2.svg"/></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127.xml"/><Relationship Id="rId18" Type="http://schemas.openxmlformats.org/officeDocument/2006/relationships/slideLayout" Target="../slideLayouts/slideLayout132.xml"/><Relationship Id="rId26" Type="http://schemas.openxmlformats.org/officeDocument/2006/relationships/slideLayout" Target="../slideLayouts/slideLayout140.xml"/><Relationship Id="rId39" Type="http://schemas.openxmlformats.org/officeDocument/2006/relationships/slideLayout" Target="../slideLayouts/slideLayout153.xml"/><Relationship Id="rId21" Type="http://schemas.openxmlformats.org/officeDocument/2006/relationships/slideLayout" Target="../slideLayouts/slideLayout135.xml"/><Relationship Id="rId34" Type="http://schemas.openxmlformats.org/officeDocument/2006/relationships/slideLayout" Target="../slideLayouts/slideLayout148.xml"/><Relationship Id="rId42" Type="http://schemas.openxmlformats.org/officeDocument/2006/relationships/slideLayout" Target="../slideLayouts/slideLayout156.xml"/><Relationship Id="rId47" Type="http://schemas.openxmlformats.org/officeDocument/2006/relationships/slideLayout" Target="../slideLayouts/slideLayout161.xml"/><Relationship Id="rId50" Type="http://schemas.openxmlformats.org/officeDocument/2006/relationships/slideLayout" Target="../slideLayouts/slideLayout164.xml"/><Relationship Id="rId55" Type="http://schemas.openxmlformats.org/officeDocument/2006/relationships/slideLayout" Target="../slideLayouts/slideLayout169.xml"/><Relationship Id="rId7" Type="http://schemas.openxmlformats.org/officeDocument/2006/relationships/slideLayout" Target="../slideLayouts/slideLayout121.xml"/><Relationship Id="rId2" Type="http://schemas.openxmlformats.org/officeDocument/2006/relationships/slideLayout" Target="../slideLayouts/slideLayout116.xml"/><Relationship Id="rId16" Type="http://schemas.openxmlformats.org/officeDocument/2006/relationships/slideLayout" Target="../slideLayouts/slideLayout130.xml"/><Relationship Id="rId29" Type="http://schemas.openxmlformats.org/officeDocument/2006/relationships/slideLayout" Target="../slideLayouts/slideLayout143.xml"/><Relationship Id="rId11" Type="http://schemas.openxmlformats.org/officeDocument/2006/relationships/slideLayout" Target="../slideLayouts/slideLayout125.xml"/><Relationship Id="rId24" Type="http://schemas.openxmlformats.org/officeDocument/2006/relationships/slideLayout" Target="../slideLayouts/slideLayout138.xml"/><Relationship Id="rId32" Type="http://schemas.openxmlformats.org/officeDocument/2006/relationships/slideLayout" Target="../slideLayouts/slideLayout146.xml"/><Relationship Id="rId37" Type="http://schemas.openxmlformats.org/officeDocument/2006/relationships/slideLayout" Target="../slideLayouts/slideLayout151.xml"/><Relationship Id="rId40" Type="http://schemas.openxmlformats.org/officeDocument/2006/relationships/slideLayout" Target="../slideLayouts/slideLayout154.xml"/><Relationship Id="rId45" Type="http://schemas.openxmlformats.org/officeDocument/2006/relationships/slideLayout" Target="../slideLayouts/slideLayout159.xml"/><Relationship Id="rId53" Type="http://schemas.openxmlformats.org/officeDocument/2006/relationships/slideLayout" Target="../slideLayouts/slideLayout167.xml"/><Relationship Id="rId5" Type="http://schemas.openxmlformats.org/officeDocument/2006/relationships/slideLayout" Target="../slideLayouts/slideLayout119.xml"/><Relationship Id="rId19" Type="http://schemas.openxmlformats.org/officeDocument/2006/relationships/slideLayout" Target="../slideLayouts/slideLayout133.xml"/><Relationship Id="rId4" Type="http://schemas.openxmlformats.org/officeDocument/2006/relationships/slideLayout" Target="../slideLayouts/slideLayout118.xml"/><Relationship Id="rId9" Type="http://schemas.openxmlformats.org/officeDocument/2006/relationships/slideLayout" Target="../slideLayouts/slideLayout123.xml"/><Relationship Id="rId14" Type="http://schemas.openxmlformats.org/officeDocument/2006/relationships/slideLayout" Target="../slideLayouts/slideLayout128.xml"/><Relationship Id="rId22" Type="http://schemas.openxmlformats.org/officeDocument/2006/relationships/slideLayout" Target="../slideLayouts/slideLayout136.xml"/><Relationship Id="rId27" Type="http://schemas.openxmlformats.org/officeDocument/2006/relationships/slideLayout" Target="../slideLayouts/slideLayout141.xml"/><Relationship Id="rId30" Type="http://schemas.openxmlformats.org/officeDocument/2006/relationships/slideLayout" Target="../slideLayouts/slideLayout144.xml"/><Relationship Id="rId35" Type="http://schemas.openxmlformats.org/officeDocument/2006/relationships/slideLayout" Target="../slideLayouts/slideLayout149.xml"/><Relationship Id="rId43" Type="http://schemas.openxmlformats.org/officeDocument/2006/relationships/slideLayout" Target="../slideLayouts/slideLayout157.xml"/><Relationship Id="rId48" Type="http://schemas.openxmlformats.org/officeDocument/2006/relationships/slideLayout" Target="../slideLayouts/slideLayout162.xml"/><Relationship Id="rId56" Type="http://schemas.openxmlformats.org/officeDocument/2006/relationships/slideLayout" Target="../slideLayouts/slideLayout170.xml"/><Relationship Id="rId8" Type="http://schemas.openxmlformats.org/officeDocument/2006/relationships/slideLayout" Target="../slideLayouts/slideLayout122.xml"/><Relationship Id="rId51" Type="http://schemas.openxmlformats.org/officeDocument/2006/relationships/slideLayout" Target="../slideLayouts/slideLayout165.xml"/><Relationship Id="rId3" Type="http://schemas.openxmlformats.org/officeDocument/2006/relationships/slideLayout" Target="../slideLayouts/slideLayout117.xml"/><Relationship Id="rId12" Type="http://schemas.openxmlformats.org/officeDocument/2006/relationships/slideLayout" Target="../slideLayouts/slideLayout126.xml"/><Relationship Id="rId17" Type="http://schemas.openxmlformats.org/officeDocument/2006/relationships/slideLayout" Target="../slideLayouts/slideLayout131.xml"/><Relationship Id="rId25" Type="http://schemas.openxmlformats.org/officeDocument/2006/relationships/slideLayout" Target="../slideLayouts/slideLayout139.xml"/><Relationship Id="rId33" Type="http://schemas.openxmlformats.org/officeDocument/2006/relationships/slideLayout" Target="../slideLayouts/slideLayout147.xml"/><Relationship Id="rId38" Type="http://schemas.openxmlformats.org/officeDocument/2006/relationships/slideLayout" Target="../slideLayouts/slideLayout152.xml"/><Relationship Id="rId46" Type="http://schemas.openxmlformats.org/officeDocument/2006/relationships/slideLayout" Target="../slideLayouts/slideLayout160.xml"/><Relationship Id="rId20" Type="http://schemas.openxmlformats.org/officeDocument/2006/relationships/slideLayout" Target="../slideLayouts/slideLayout134.xml"/><Relationship Id="rId41" Type="http://schemas.openxmlformats.org/officeDocument/2006/relationships/slideLayout" Target="../slideLayouts/slideLayout155.xml"/><Relationship Id="rId54" Type="http://schemas.openxmlformats.org/officeDocument/2006/relationships/slideLayout" Target="../slideLayouts/slideLayout168.xml"/><Relationship Id="rId1" Type="http://schemas.openxmlformats.org/officeDocument/2006/relationships/slideLayout" Target="../slideLayouts/slideLayout115.xml"/><Relationship Id="rId6" Type="http://schemas.openxmlformats.org/officeDocument/2006/relationships/slideLayout" Target="../slideLayouts/slideLayout120.xml"/><Relationship Id="rId15" Type="http://schemas.openxmlformats.org/officeDocument/2006/relationships/slideLayout" Target="../slideLayouts/slideLayout129.xml"/><Relationship Id="rId23" Type="http://schemas.openxmlformats.org/officeDocument/2006/relationships/slideLayout" Target="../slideLayouts/slideLayout137.xml"/><Relationship Id="rId28" Type="http://schemas.openxmlformats.org/officeDocument/2006/relationships/slideLayout" Target="../slideLayouts/slideLayout142.xml"/><Relationship Id="rId36" Type="http://schemas.openxmlformats.org/officeDocument/2006/relationships/slideLayout" Target="../slideLayouts/slideLayout150.xml"/><Relationship Id="rId49" Type="http://schemas.openxmlformats.org/officeDocument/2006/relationships/slideLayout" Target="../slideLayouts/slideLayout163.xml"/><Relationship Id="rId57" Type="http://schemas.openxmlformats.org/officeDocument/2006/relationships/theme" Target="../theme/theme5.xml"/><Relationship Id="rId10" Type="http://schemas.openxmlformats.org/officeDocument/2006/relationships/slideLayout" Target="../slideLayouts/slideLayout124.xml"/><Relationship Id="rId31" Type="http://schemas.openxmlformats.org/officeDocument/2006/relationships/slideLayout" Target="../slideLayouts/slideLayout145.xml"/><Relationship Id="rId44" Type="http://schemas.openxmlformats.org/officeDocument/2006/relationships/slideLayout" Target="../slideLayouts/slideLayout158.xml"/><Relationship Id="rId52" Type="http://schemas.openxmlformats.org/officeDocument/2006/relationships/slideLayout" Target="../slideLayouts/slideLayout16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6342" y="472437"/>
            <a:ext cx="11274553" cy="792167"/>
          </a:xfrm>
          <a:prstGeom prst="rect">
            <a:avLst/>
          </a:prstGeom>
        </p:spPr>
        <p:txBody>
          <a:bodyPr vert="horz" lIns="0" tIns="0" rIns="0" bIns="0" rtlCol="0" anchor="t">
            <a:noAutofit/>
          </a:bodyPr>
          <a:lstStyle/>
          <a:p>
            <a:r>
              <a:rPr lang="en-CA" noProof="0"/>
              <a:t>Slide title</a:t>
            </a:r>
          </a:p>
        </p:txBody>
      </p:sp>
      <p:sp>
        <p:nvSpPr>
          <p:cNvPr id="3" name="Text Placeholder 2"/>
          <p:cNvSpPr>
            <a:spLocks noGrp="1"/>
          </p:cNvSpPr>
          <p:nvPr>
            <p:ph type="body" idx="1"/>
          </p:nvPr>
        </p:nvSpPr>
        <p:spPr>
          <a:xfrm>
            <a:off x="466343" y="1434190"/>
            <a:ext cx="11274552" cy="4584842"/>
          </a:xfrm>
          <a:prstGeom prst="rect">
            <a:avLst/>
          </a:prstGeom>
        </p:spPr>
        <p:txBody>
          <a:bodyPr vert="horz" lIns="0" tIns="0" rIns="0" bIns="0" rtlCol="0">
            <a:noAutofit/>
          </a:bodyPr>
          <a:lstStyle/>
          <a:p>
            <a:pPr lvl="0"/>
            <a:r>
              <a:rPr lang="en-CA" noProof="0"/>
              <a:t>Click to add main bullet</a:t>
            </a:r>
          </a:p>
          <a:p>
            <a:pPr lvl="1"/>
            <a:r>
              <a:rPr lang="en-CA" noProof="0"/>
              <a:t>Second level</a:t>
            </a:r>
          </a:p>
          <a:p>
            <a:pPr lvl="2"/>
            <a:r>
              <a:rPr lang="en-CA" noProof="0"/>
              <a:t>Third level</a:t>
            </a:r>
          </a:p>
          <a:p>
            <a:pPr lvl="3"/>
            <a:r>
              <a:rPr lang="en-CA" noProof="0"/>
              <a:t>Fourth level</a:t>
            </a:r>
          </a:p>
          <a:p>
            <a:pPr lvl="4"/>
            <a:r>
              <a:rPr lang="en-CA" noProof="0"/>
              <a:t>Fifth level</a:t>
            </a:r>
          </a:p>
          <a:p>
            <a:pPr lvl="5"/>
            <a:r>
              <a:rPr lang="en-CA" noProof="0"/>
              <a:t>Sixth level</a:t>
            </a:r>
          </a:p>
          <a:p>
            <a:pPr lvl="6"/>
            <a:r>
              <a:rPr lang="en-CA" noProof="0"/>
              <a:t>Seventh level</a:t>
            </a:r>
          </a:p>
          <a:p>
            <a:pPr lvl="7"/>
            <a:r>
              <a:rPr lang="en-CA" noProof="0"/>
              <a:t>Eighth level</a:t>
            </a:r>
          </a:p>
          <a:p>
            <a:pPr lvl="8"/>
            <a:r>
              <a:rPr lang="en-CA" noProof="0"/>
              <a:t>Ninth level</a:t>
            </a:r>
          </a:p>
        </p:txBody>
      </p:sp>
      <p:sp>
        <p:nvSpPr>
          <p:cNvPr id="4" name="Date Placeholder 3"/>
          <p:cNvSpPr>
            <a:spLocks noGrp="1"/>
          </p:cNvSpPr>
          <p:nvPr>
            <p:ph type="dt" sz="half" idx="2"/>
          </p:nvPr>
        </p:nvSpPr>
        <p:spPr>
          <a:xfrm>
            <a:off x="11740895" y="7010399"/>
            <a:ext cx="447930" cy="45720"/>
          </a:xfrm>
          <a:prstGeom prst="rect">
            <a:avLst/>
          </a:prstGeom>
        </p:spPr>
        <p:txBody>
          <a:bodyPr vert="horz" lIns="0" tIns="0" rIns="0" bIns="0" rtlCol="0" anchor="b">
            <a:noAutofit/>
          </a:bodyPr>
          <a:lstStyle>
            <a:lvl1pPr algn="r">
              <a:defRPr sz="100">
                <a:solidFill>
                  <a:srgbClr val="E6E6E6"/>
                </a:solidFill>
              </a:defRPr>
            </a:lvl1pPr>
          </a:lstStyle>
          <a:p>
            <a:fld id="{B2679580-1DE4-4AED-B4F0-F01E2D77314B}" type="datetime4">
              <a:rPr lang="en-CA" smtClean="0"/>
              <a:t>September 14, 2024</a:t>
            </a:fld>
            <a:endParaRPr lang="en-US"/>
          </a:p>
        </p:txBody>
      </p:sp>
      <p:sp>
        <p:nvSpPr>
          <p:cNvPr id="5" name="Footer Placeholder 4"/>
          <p:cNvSpPr>
            <a:spLocks noGrp="1"/>
          </p:cNvSpPr>
          <p:nvPr>
            <p:ph type="ftr" sz="quarter" idx="3"/>
          </p:nvPr>
        </p:nvSpPr>
        <p:spPr>
          <a:xfrm>
            <a:off x="455613" y="7010400"/>
            <a:ext cx="11280656" cy="45719"/>
          </a:xfrm>
          <a:prstGeom prst="rect">
            <a:avLst/>
          </a:prstGeom>
        </p:spPr>
        <p:txBody>
          <a:bodyPr vert="horz" lIns="91440" tIns="45720" rIns="91440" bIns="45720" rtlCol="0" anchor="b">
            <a:noAutofit/>
          </a:bodyPr>
          <a:lstStyle>
            <a:lvl1pPr algn="l">
              <a:defRPr sz="100">
                <a:solidFill>
                  <a:srgbClr val="E6E6E6"/>
                </a:solidFill>
              </a:defRPr>
            </a:lvl1pPr>
          </a:lstStyle>
          <a:p>
            <a:endParaRPr lang="en-CA"/>
          </a:p>
        </p:txBody>
      </p:sp>
      <p:sp>
        <p:nvSpPr>
          <p:cNvPr id="6" name="Slide Number Placeholder 5"/>
          <p:cNvSpPr>
            <a:spLocks noGrp="1"/>
          </p:cNvSpPr>
          <p:nvPr>
            <p:ph type="sldNum" sz="quarter" idx="4"/>
          </p:nvPr>
        </p:nvSpPr>
        <p:spPr>
          <a:xfrm>
            <a:off x="11449993" y="6399283"/>
            <a:ext cx="283219" cy="175694"/>
          </a:xfrm>
          <a:prstGeom prst="rect">
            <a:avLst/>
          </a:prstGeom>
        </p:spPr>
        <p:txBody>
          <a:bodyPr vert="horz" lIns="0" tIns="0" rIns="0" bIns="0" rtlCol="0" anchor="b">
            <a:noAutofit/>
          </a:bodyPr>
          <a:lstStyle>
            <a:lvl1pPr algn="r">
              <a:defRPr sz="800">
                <a:solidFill>
                  <a:schemeClr val="tx1"/>
                </a:solidFill>
              </a:defRPr>
            </a:lvl1pPr>
          </a:lstStyle>
          <a:p>
            <a:fld id="{BB333B34-C87C-402E-ABB0-13B7C9DEBBC4}" type="slidenum">
              <a:rPr lang="en-CA" smtClean="0"/>
              <a:pPr/>
              <a:t>‹#›</a:t>
            </a:fld>
            <a:endParaRPr lang="en-CA"/>
          </a:p>
        </p:txBody>
      </p:sp>
      <p:pic>
        <p:nvPicPr>
          <p:cNvPr id="7" name="Graphic 6">
            <a:extLst>
              <a:ext uri="{FF2B5EF4-FFF2-40B4-BE49-F238E27FC236}">
                <a16:creationId xmlns:a16="http://schemas.microsoft.com/office/drawing/2014/main" id="{5DBAECCA-5482-4E5B-B9CC-952A1661C959}"/>
              </a:ext>
            </a:extLst>
          </p:cNvPr>
          <p:cNvPicPr>
            <a:picLocks noChangeAspect="1"/>
          </p:cNvPicPr>
          <p:nvPr userDrawn="1"/>
        </p:nvPicPr>
        <p:blipFill rotWithShape="1">
          <a:blip r:embed="rId40">
            <a:extLst>
              <a:ext uri="{96DAC541-7B7A-43D3-8B79-37D633B846F1}">
                <asvg:svgBlip xmlns:asvg="http://schemas.microsoft.com/office/drawing/2016/SVG/main" r:embed="rId41"/>
              </a:ext>
            </a:extLst>
          </a:blip>
          <a:srcRect t="16893" b="19384"/>
          <a:stretch/>
        </p:blipFill>
        <p:spPr bwMode="black">
          <a:xfrm>
            <a:off x="224387" y="6211341"/>
            <a:ext cx="1754718" cy="561677"/>
          </a:xfrm>
          <a:prstGeom prst="rect">
            <a:avLst/>
          </a:prstGeom>
        </p:spPr>
      </p:pic>
      <p:sp>
        <p:nvSpPr>
          <p:cNvPr id="8" name="MSIPCMContentMarking" descr="{&quot;HashCode&quot;:-15927661,&quot;Placement&quot;:&quot;Footer&quot;,&quot;Top&quot;:522.0343,&quot;Left&quot;:454.211182,&quot;SlideWidth&quot;:959,&quot;SlideHeight&quot;:540}">
            <a:extLst>
              <a:ext uri="{FF2B5EF4-FFF2-40B4-BE49-F238E27FC236}">
                <a16:creationId xmlns:a16="http://schemas.microsoft.com/office/drawing/2014/main" id="{EE11D705-871A-4894-AC8B-188673EA8C39}"/>
              </a:ext>
            </a:extLst>
          </p:cNvPr>
          <p:cNvSpPr txBox="1"/>
          <p:nvPr userDrawn="1"/>
        </p:nvSpPr>
        <p:spPr>
          <a:xfrm>
            <a:off x="5768482" y="6629836"/>
            <a:ext cx="651861" cy="228163"/>
          </a:xfrm>
          <a:prstGeom prst="rect">
            <a:avLst/>
          </a:prstGeom>
          <a:noFill/>
        </p:spPr>
        <p:txBody>
          <a:bodyPr vert="horz" wrap="square" lIns="0" tIns="0" rIns="0" bIns="0" rtlCol="0" anchor="ctr" anchorCtr="1">
            <a:spAutoFit/>
          </a:bodyPr>
          <a:lstStyle/>
          <a:p>
            <a:pPr marL="233363" indent="-233363" algn="ctr">
              <a:spcBef>
                <a:spcPts val="0"/>
              </a:spcBef>
              <a:spcAft>
                <a:spcPts val="0"/>
              </a:spcAft>
              <a:buFont typeface="Arial" panose="020B0604020202020204" pitchFamily="34" charset="0"/>
              <a:buChar char="•"/>
            </a:pPr>
            <a:r>
              <a:rPr lang="en-US" sz="800">
                <a:solidFill>
                  <a:srgbClr val="000000"/>
                </a:solidFill>
                <a:latin typeface="Calibri" panose="020F0502020204030204" pitchFamily="34" charset="0"/>
              </a:rPr>
              <a:t>INTERNAL</a:t>
            </a:r>
          </a:p>
        </p:txBody>
      </p:sp>
    </p:spTree>
    <p:extLst>
      <p:ext uri="{BB962C8B-B14F-4D97-AF65-F5344CB8AC3E}">
        <p14:creationId xmlns:p14="http://schemas.microsoft.com/office/powerpoint/2010/main" val="3828481397"/>
      </p:ext>
    </p:extLst>
  </p:cSld>
  <p:clrMap bg1="lt1" tx1="dk1" bg2="lt2" tx2="dk2" accent1="accent1" accent2="accent2" accent3="accent3" accent4="accent4" accent5="accent5" accent6="accent6" hlink="hlink" folHlink="folHlink"/>
  <p:sldLayoutIdLst>
    <p:sldLayoutId id="2147483757" r:id="rId1"/>
    <p:sldLayoutId id="2147483829" r:id="rId2"/>
    <p:sldLayoutId id="2147483650" r:id="rId3"/>
    <p:sldLayoutId id="2147483758" r:id="rId4"/>
    <p:sldLayoutId id="2147483828" r:id="rId5"/>
    <p:sldLayoutId id="2147483830" r:id="rId6"/>
    <p:sldLayoutId id="2147483759" r:id="rId7"/>
    <p:sldLayoutId id="2147483701" r:id="rId8"/>
    <p:sldLayoutId id="2147483831" r:id="rId9"/>
    <p:sldLayoutId id="2147483835" r:id="rId10"/>
    <p:sldLayoutId id="2147483760" r:id="rId11"/>
    <p:sldLayoutId id="2147483761" r:id="rId12"/>
    <p:sldLayoutId id="2147483762" r:id="rId13"/>
    <p:sldLayoutId id="2147483836" r:id="rId14"/>
    <p:sldLayoutId id="2147483837" r:id="rId15"/>
    <p:sldLayoutId id="2147483840" r:id="rId16"/>
    <p:sldLayoutId id="2147483654" r:id="rId17"/>
    <p:sldLayoutId id="2147483838" r:id="rId18"/>
    <p:sldLayoutId id="2147483763" r:id="rId19"/>
    <p:sldLayoutId id="2147483764" r:id="rId20"/>
    <p:sldLayoutId id="2147483765" r:id="rId21"/>
    <p:sldLayoutId id="2147483766" r:id="rId22"/>
    <p:sldLayoutId id="2147483767" r:id="rId23"/>
    <p:sldLayoutId id="2147483768" r:id="rId24"/>
    <p:sldLayoutId id="2147483652" r:id="rId25"/>
    <p:sldLayoutId id="2147483653" r:id="rId26"/>
    <p:sldLayoutId id="2147483705" r:id="rId27"/>
    <p:sldLayoutId id="2147483704" r:id="rId28"/>
    <p:sldLayoutId id="2147483832" r:id="rId29"/>
    <p:sldLayoutId id="2147483703" r:id="rId30"/>
    <p:sldLayoutId id="2147483655" r:id="rId31"/>
    <p:sldLayoutId id="2147483827" r:id="rId32"/>
    <p:sldLayoutId id="2147483769" r:id="rId33"/>
    <p:sldLayoutId id="2147483770" r:id="rId34"/>
    <p:sldLayoutId id="2147483771" r:id="rId35"/>
    <p:sldLayoutId id="2147483833" r:id="rId36"/>
    <p:sldLayoutId id="2147483834" r:id="rId37"/>
    <p:sldLayoutId id="2147483839" r:id="rId3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95000"/>
        </a:lnSpc>
        <a:spcBef>
          <a:spcPct val="0"/>
        </a:spcBef>
        <a:buNone/>
        <a:defRPr sz="2400" b="1" kern="1200" baseline="0">
          <a:solidFill>
            <a:schemeClr val="tx1"/>
          </a:solidFill>
          <a:latin typeface="+mj-lt"/>
          <a:ea typeface="+mj-ea"/>
          <a:cs typeface="+mj-cs"/>
        </a:defRPr>
      </a:lvl1pPr>
    </p:titleStyle>
    <p:bodyStyle>
      <a:lvl1pPr marL="237744" indent="-237744" algn="l" defTabSz="914400" rtl="0" eaLnBrk="1" latinLnBrk="0" hangingPunct="1">
        <a:lnSpc>
          <a:spcPct val="95000"/>
        </a:lnSpc>
        <a:spcBef>
          <a:spcPts val="1200"/>
        </a:spcBef>
        <a:buClr>
          <a:schemeClr val="tx1"/>
        </a:buClr>
        <a:buSzPct val="115000"/>
        <a:buFont typeface="Arial" panose="020B0604020202020204" pitchFamily="34" charset="0"/>
        <a:buChar char="•"/>
        <a:defRPr sz="2000" kern="1200">
          <a:solidFill>
            <a:schemeClr val="tx1"/>
          </a:solidFill>
          <a:latin typeface="+mn-lt"/>
          <a:ea typeface="+mn-ea"/>
          <a:cs typeface="+mn-cs"/>
        </a:defRPr>
      </a:lvl1pPr>
      <a:lvl2pPr marL="576072" indent="-237744" algn="l" defTabSz="914400" rtl="0" eaLnBrk="1" latinLnBrk="0" hangingPunct="1">
        <a:lnSpc>
          <a:spcPct val="95000"/>
        </a:lnSpc>
        <a:spcBef>
          <a:spcPts val="900"/>
        </a:spcBef>
        <a:buClr>
          <a:schemeClr val="tx1"/>
        </a:buClr>
        <a:buSzPct val="115000"/>
        <a:buFont typeface="Arial" panose="020B0604020202020204" pitchFamily="34" charset="0"/>
        <a:buChar char="•"/>
        <a:defRPr sz="1800" kern="1200">
          <a:solidFill>
            <a:schemeClr val="tx1"/>
          </a:solidFill>
          <a:latin typeface="+mn-lt"/>
          <a:ea typeface="+mn-ea"/>
          <a:cs typeface="+mn-cs"/>
        </a:defRPr>
      </a:lvl2pPr>
      <a:lvl3pPr marL="914400" indent="-228600" algn="l" defTabSz="914400" rtl="0" eaLnBrk="1" latinLnBrk="0" hangingPunct="1">
        <a:lnSpc>
          <a:spcPct val="95000"/>
        </a:lnSpc>
        <a:spcBef>
          <a:spcPts val="800"/>
        </a:spcBef>
        <a:buClr>
          <a:schemeClr val="tx1"/>
        </a:buClr>
        <a:buSzPct val="115000"/>
        <a:buFont typeface="Arial" panose="020B0604020202020204" pitchFamily="34" charset="0"/>
        <a:buChar char="•"/>
        <a:defRPr sz="1600" kern="1200">
          <a:solidFill>
            <a:schemeClr val="tx1"/>
          </a:solidFill>
          <a:latin typeface="+mn-lt"/>
          <a:ea typeface="+mn-ea"/>
          <a:cs typeface="+mn-cs"/>
        </a:defRPr>
      </a:lvl3pPr>
      <a:lvl4pPr marL="1252728" indent="-237744" algn="l" defTabSz="914400" rtl="0" eaLnBrk="1" latinLnBrk="0" hangingPunct="1">
        <a:lnSpc>
          <a:spcPct val="95000"/>
        </a:lnSpc>
        <a:spcBef>
          <a:spcPts val="600"/>
        </a:spcBef>
        <a:buClr>
          <a:schemeClr val="tx1"/>
        </a:buClr>
        <a:buSzPct val="115000"/>
        <a:buFont typeface="Arial" panose="020B0604020202020204" pitchFamily="34" charset="0"/>
        <a:buChar char="•"/>
        <a:defRPr sz="1400" kern="1200">
          <a:solidFill>
            <a:schemeClr val="tx1"/>
          </a:solidFill>
          <a:latin typeface="+mn-lt"/>
          <a:ea typeface="+mn-ea"/>
          <a:cs typeface="+mn-cs"/>
        </a:defRPr>
      </a:lvl4pPr>
      <a:lvl5pPr marL="1609344" indent="-228600" algn="l" defTabSz="914400" rtl="0" eaLnBrk="1" latinLnBrk="0" hangingPunct="1">
        <a:lnSpc>
          <a:spcPct val="95000"/>
        </a:lnSpc>
        <a:spcBef>
          <a:spcPts val="600"/>
        </a:spcBef>
        <a:buClr>
          <a:schemeClr val="tx1"/>
        </a:buClr>
        <a:buSzPct val="115000"/>
        <a:buFont typeface="Arial" panose="020B0604020202020204" pitchFamily="34" charset="0"/>
        <a:buChar char="•"/>
        <a:defRPr sz="1400" kern="1200">
          <a:solidFill>
            <a:schemeClr val="tx1"/>
          </a:solidFill>
          <a:latin typeface="+mn-lt"/>
          <a:ea typeface="+mn-ea"/>
          <a:cs typeface="+mn-cs"/>
        </a:defRPr>
      </a:lvl5pPr>
      <a:lvl6pPr marL="1609344" indent="-228600" algn="l" defTabSz="914400" rtl="0" eaLnBrk="1" latinLnBrk="0" hangingPunct="1">
        <a:lnSpc>
          <a:spcPct val="95000"/>
        </a:lnSpc>
        <a:spcBef>
          <a:spcPts val="600"/>
        </a:spcBef>
        <a:buClr>
          <a:schemeClr val="tx1"/>
        </a:buClr>
        <a:buSzPct val="115000"/>
        <a:buFont typeface="Arial" panose="020B0604020202020204" pitchFamily="34" charset="0"/>
        <a:buChar char="•"/>
        <a:defRPr sz="1400" kern="1200">
          <a:solidFill>
            <a:schemeClr val="tx1"/>
          </a:solidFill>
          <a:latin typeface="+mn-lt"/>
          <a:ea typeface="+mn-ea"/>
          <a:cs typeface="+mn-cs"/>
        </a:defRPr>
      </a:lvl6pPr>
      <a:lvl7pPr marL="1609344" indent="-228600" algn="l" defTabSz="914400" rtl="0" eaLnBrk="1" latinLnBrk="0" hangingPunct="1">
        <a:lnSpc>
          <a:spcPct val="95000"/>
        </a:lnSpc>
        <a:spcBef>
          <a:spcPts val="600"/>
        </a:spcBef>
        <a:buClr>
          <a:schemeClr val="tx1"/>
        </a:buClr>
        <a:buSzPct val="115000"/>
        <a:buFont typeface="Arial" panose="020B0604020202020204" pitchFamily="34" charset="0"/>
        <a:buChar char="•"/>
        <a:defRPr sz="1400" kern="1200">
          <a:solidFill>
            <a:schemeClr val="tx1"/>
          </a:solidFill>
          <a:latin typeface="+mn-lt"/>
          <a:ea typeface="+mn-ea"/>
          <a:cs typeface="+mn-cs"/>
        </a:defRPr>
      </a:lvl7pPr>
      <a:lvl8pPr marL="1609344" indent="-228600" algn="l" defTabSz="914400" rtl="0" eaLnBrk="1" latinLnBrk="0" hangingPunct="1">
        <a:lnSpc>
          <a:spcPct val="95000"/>
        </a:lnSpc>
        <a:spcBef>
          <a:spcPts val="600"/>
        </a:spcBef>
        <a:buClr>
          <a:schemeClr val="tx1"/>
        </a:buClr>
        <a:buSzPct val="115000"/>
        <a:buFont typeface="Arial" panose="020B0604020202020204" pitchFamily="34" charset="0"/>
        <a:buChar char="•"/>
        <a:defRPr sz="1400" kern="1200">
          <a:solidFill>
            <a:schemeClr val="tx1"/>
          </a:solidFill>
          <a:latin typeface="+mn-lt"/>
          <a:ea typeface="+mn-ea"/>
          <a:cs typeface="+mn-cs"/>
        </a:defRPr>
      </a:lvl8pPr>
      <a:lvl9pPr marL="1609344" indent="-228600" algn="l" defTabSz="914400" rtl="0" eaLnBrk="1" latinLnBrk="0" hangingPunct="1">
        <a:lnSpc>
          <a:spcPct val="95000"/>
        </a:lnSpc>
        <a:spcBef>
          <a:spcPts val="600"/>
        </a:spcBef>
        <a:buClr>
          <a:schemeClr val="tx1"/>
        </a:buClr>
        <a:buSzPct val="115000"/>
        <a:buFont typeface="Arial" panose="020B0604020202020204" pitchFamily="34" charset="0"/>
        <a:buChar char="•"/>
        <a:defRPr sz="14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287" userDrawn="1">
          <p15:clr>
            <a:srgbClr val="F26B43"/>
          </p15:clr>
        </p15:guide>
        <p15:guide id="4" pos="7391" userDrawn="1">
          <p15:clr>
            <a:srgbClr val="F26B43"/>
          </p15:clr>
        </p15:guide>
        <p15:guide id="5" orient="horz" pos="4126"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6342" y="472437"/>
            <a:ext cx="11274553" cy="792167"/>
          </a:xfrm>
          <a:prstGeom prst="rect">
            <a:avLst/>
          </a:prstGeom>
        </p:spPr>
        <p:txBody>
          <a:bodyPr vert="horz" lIns="0" tIns="0" rIns="0" bIns="0" rtlCol="0" anchor="t">
            <a:noAutofit/>
          </a:bodyPr>
          <a:lstStyle/>
          <a:p>
            <a:r>
              <a:rPr lang="en-US" noProof="0"/>
              <a:t>Slide title</a:t>
            </a:r>
          </a:p>
        </p:txBody>
      </p:sp>
      <p:sp>
        <p:nvSpPr>
          <p:cNvPr id="3" name="Text Placeholder 2"/>
          <p:cNvSpPr>
            <a:spLocks noGrp="1"/>
          </p:cNvSpPr>
          <p:nvPr>
            <p:ph type="body" idx="1"/>
          </p:nvPr>
        </p:nvSpPr>
        <p:spPr>
          <a:xfrm>
            <a:off x="466343" y="1434190"/>
            <a:ext cx="11274552" cy="4584842"/>
          </a:xfrm>
          <a:prstGeom prst="rect">
            <a:avLst/>
          </a:prstGeom>
        </p:spPr>
        <p:txBody>
          <a:bodyPr vert="horz" lIns="0" tIns="0" rIns="0" bIns="0" rtlCol="0">
            <a:noAutofit/>
          </a:bodyPr>
          <a:lstStyle/>
          <a:p>
            <a:pPr lvl="0"/>
            <a:r>
              <a:rPr lang="en-US" noProof="0"/>
              <a:t>Click to add main bullet</a:t>
            </a:r>
          </a:p>
          <a:p>
            <a:pPr lvl="1"/>
            <a:r>
              <a:rPr lang="en-US" noProof="0"/>
              <a:t>Second level</a:t>
            </a:r>
          </a:p>
          <a:p>
            <a:pPr lvl="2"/>
            <a:r>
              <a:rPr lang="en-US" noProof="0"/>
              <a:t>Third level</a:t>
            </a:r>
          </a:p>
          <a:p>
            <a:pPr lvl="3"/>
            <a:r>
              <a:rPr lang="en-US" noProof="0"/>
              <a:t>Fourth level</a:t>
            </a:r>
          </a:p>
          <a:p>
            <a:pPr lvl="4"/>
            <a:r>
              <a:rPr lang="en-US" noProof="0"/>
              <a:t>Fifth level</a:t>
            </a:r>
          </a:p>
          <a:p>
            <a:pPr lvl="5"/>
            <a:r>
              <a:rPr lang="en-US" noProof="0"/>
              <a:t>Sixth level</a:t>
            </a:r>
          </a:p>
          <a:p>
            <a:pPr lvl="6"/>
            <a:r>
              <a:rPr lang="en-US" noProof="0"/>
              <a:t>Seventh level</a:t>
            </a:r>
          </a:p>
          <a:p>
            <a:pPr lvl="7"/>
            <a:r>
              <a:rPr lang="en-US" noProof="0"/>
              <a:t>Eighth level</a:t>
            </a:r>
          </a:p>
          <a:p>
            <a:pPr lvl="8"/>
            <a:r>
              <a:rPr lang="en-US" noProof="0"/>
              <a:t>Ninth level</a:t>
            </a:r>
          </a:p>
        </p:txBody>
      </p:sp>
      <p:sp>
        <p:nvSpPr>
          <p:cNvPr id="4" name="Date Placeholder 3"/>
          <p:cNvSpPr>
            <a:spLocks noGrp="1"/>
          </p:cNvSpPr>
          <p:nvPr>
            <p:ph type="dt" sz="half" idx="2"/>
          </p:nvPr>
        </p:nvSpPr>
        <p:spPr>
          <a:xfrm>
            <a:off x="11740895" y="7010399"/>
            <a:ext cx="447930" cy="45720"/>
          </a:xfrm>
          <a:prstGeom prst="rect">
            <a:avLst/>
          </a:prstGeom>
        </p:spPr>
        <p:txBody>
          <a:bodyPr vert="horz" lIns="0" tIns="0" rIns="0" bIns="0" rtlCol="0" anchor="b">
            <a:noAutofit/>
          </a:bodyPr>
          <a:lstStyle>
            <a:lvl1pPr algn="r">
              <a:defRPr sz="100">
                <a:solidFill>
                  <a:srgbClr val="E6E6E6"/>
                </a:solidFill>
              </a:defRPr>
            </a:lvl1pPr>
          </a:lstStyle>
          <a:p>
            <a:fld id="{B2679580-1DE4-4AED-B4F0-F01E2D77314B}" type="datetime4">
              <a:rPr lang="en-CA" smtClean="0"/>
              <a:t>September 14, 2024</a:t>
            </a:fld>
            <a:endParaRPr lang="en-US"/>
          </a:p>
        </p:txBody>
      </p:sp>
      <p:sp>
        <p:nvSpPr>
          <p:cNvPr id="5" name="Footer Placeholder 4"/>
          <p:cNvSpPr>
            <a:spLocks noGrp="1"/>
          </p:cNvSpPr>
          <p:nvPr>
            <p:ph type="ftr" sz="quarter" idx="3"/>
          </p:nvPr>
        </p:nvSpPr>
        <p:spPr>
          <a:xfrm>
            <a:off x="455613" y="7010400"/>
            <a:ext cx="11280656" cy="45719"/>
          </a:xfrm>
          <a:prstGeom prst="rect">
            <a:avLst/>
          </a:prstGeom>
        </p:spPr>
        <p:txBody>
          <a:bodyPr vert="horz" lIns="91440" tIns="45720" rIns="91440" bIns="45720" rtlCol="0" anchor="b">
            <a:noAutofit/>
          </a:bodyPr>
          <a:lstStyle>
            <a:lvl1pPr algn="l">
              <a:defRPr sz="100">
                <a:solidFill>
                  <a:srgbClr val="E6E6E6"/>
                </a:solidFill>
              </a:defRPr>
            </a:lvl1pPr>
          </a:lstStyle>
          <a:p>
            <a:endParaRPr lang="en-CA"/>
          </a:p>
        </p:txBody>
      </p:sp>
      <p:sp>
        <p:nvSpPr>
          <p:cNvPr id="6" name="Slide Number Placeholder 5"/>
          <p:cNvSpPr>
            <a:spLocks noGrp="1"/>
          </p:cNvSpPr>
          <p:nvPr>
            <p:ph type="sldNum" sz="quarter" idx="4"/>
          </p:nvPr>
        </p:nvSpPr>
        <p:spPr>
          <a:xfrm>
            <a:off x="11449993" y="6399283"/>
            <a:ext cx="283219" cy="175694"/>
          </a:xfrm>
          <a:prstGeom prst="rect">
            <a:avLst/>
          </a:prstGeom>
        </p:spPr>
        <p:txBody>
          <a:bodyPr vert="horz" lIns="0" tIns="0" rIns="0" bIns="0" rtlCol="0" anchor="b">
            <a:noAutofit/>
          </a:bodyPr>
          <a:lstStyle>
            <a:lvl1pPr algn="r">
              <a:defRPr sz="800">
                <a:solidFill>
                  <a:schemeClr val="tx1"/>
                </a:solidFill>
              </a:defRPr>
            </a:lvl1pPr>
          </a:lstStyle>
          <a:p>
            <a:fld id="{BB333B34-C87C-402E-ABB0-13B7C9DEBBC4}" type="slidenum">
              <a:rPr lang="en-CA" smtClean="0"/>
              <a:pPr/>
              <a:t>‹#›</a:t>
            </a:fld>
            <a:endParaRPr lang="en-CA"/>
          </a:p>
        </p:txBody>
      </p:sp>
      <p:pic>
        <p:nvPicPr>
          <p:cNvPr id="11" name="Graphic 10">
            <a:extLst>
              <a:ext uri="{FF2B5EF4-FFF2-40B4-BE49-F238E27FC236}">
                <a16:creationId xmlns:a16="http://schemas.microsoft.com/office/drawing/2014/main" id="{93BC1289-B85F-4A5D-A4BF-D5F88CD5131D}"/>
              </a:ext>
            </a:extLst>
          </p:cNvPr>
          <p:cNvPicPr>
            <a:picLocks noChangeAspect="1"/>
          </p:cNvPicPr>
          <p:nvPr userDrawn="1"/>
        </p:nvPicPr>
        <p:blipFill rotWithShape="1">
          <a:blip r:embed="rId25" cstate="print">
            <a:extLst>
              <a:ext uri="{28A0092B-C50C-407E-A947-70E740481C1C}">
                <a14:useLocalDpi xmlns:a14="http://schemas.microsoft.com/office/drawing/2010/main"/>
              </a:ext>
              <a:ext uri="{96DAC541-7B7A-43D3-8B79-37D633B846F1}">
                <asvg:svgBlip xmlns:asvg="http://schemas.microsoft.com/office/drawing/2016/SVG/main" r:embed="rId26"/>
              </a:ext>
            </a:extLst>
          </a:blip>
          <a:srcRect t="16893" b="19384"/>
          <a:stretch/>
        </p:blipFill>
        <p:spPr bwMode="black">
          <a:xfrm>
            <a:off x="224387" y="6211341"/>
            <a:ext cx="1754718" cy="561677"/>
          </a:xfrm>
          <a:prstGeom prst="rect">
            <a:avLst/>
          </a:prstGeom>
        </p:spPr>
      </p:pic>
      <p:sp>
        <p:nvSpPr>
          <p:cNvPr id="7" name="MSIPCMContentMarking" descr="{&quot;HashCode&quot;:-15927661,&quot;Placement&quot;:&quot;Footer&quot;,&quot;Top&quot;:522.0343,&quot;Left&quot;:454.211182,&quot;SlideWidth&quot;:959,&quot;SlideHeight&quot;:540}">
            <a:extLst>
              <a:ext uri="{FF2B5EF4-FFF2-40B4-BE49-F238E27FC236}">
                <a16:creationId xmlns:a16="http://schemas.microsoft.com/office/drawing/2014/main" id="{495CCE2B-9284-41A2-8BB3-E1CA5B876FB8}"/>
              </a:ext>
            </a:extLst>
          </p:cNvPr>
          <p:cNvSpPr txBox="1"/>
          <p:nvPr userDrawn="1"/>
        </p:nvSpPr>
        <p:spPr>
          <a:xfrm>
            <a:off x="5768482" y="6629836"/>
            <a:ext cx="651861" cy="228163"/>
          </a:xfrm>
          <a:prstGeom prst="rect">
            <a:avLst/>
          </a:prstGeom>
          <a:noFill/>
        </p:spPr>
        <p:txBody>
          <a:bodyPr vert="horz" wrap="square" lIns="0" tIns="0" rIns="0" bIns="0" rtlCol="0" anchor="ctr" anchorCtr="1">
            <a:spAutoFit/>
          </a:bodyPr>
          <a:lstStyle/>
          <a:p>
            <a:pPr marL="233363" indent="-233363" algn="ctr">
              <a:spcBef>
                <a:spcPts val="0"/>
              </a:spcBef>
              <a:spcAft>
                <a:spcPts val="0"/>
              </a:spcAft>
              <a:buFont typeface="Arial" panose="020B0604020202020204" pitchFamily="34" charset="0"/>
              <a:buChar char="•"/>
            </a:pPr>
            <a:r>
              <a:rPr lang="en-US" sz="800">
                <a:solidFill>
                  <a:srgbClr val="000000"/>
                </a:solidFill>
                <a:latin typeface="Calibri" panose="020F0502020204030204" pitchFamily="34" charset="0"/>
              </a:rPr>
              <a:t>INTERNAL</a:t>
            </a:r>
          </a:p>
        </p:txBody>
      </p:sp>
    </p:spTree>
    <p:extLst>
      <p:ext uri="{BB962C8B-B14F-4D97-AF65-F5344CB8AC3E}">
        <p14:creationId xmlns:p14="http://schemas.microsoft.com/office/powerpoint/2010/main" val="3828481397"/>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3718" r:id="rId11"/>
    <p:sldLayoutId id="2147483719" r:id="rId12"/>
    <p:sldLayoutId id="2147483720" r:id="rId13"/>
    <p:sldLayoutId id="2147483721" r:id="rId14"/>
    <p:sldLayoutId id="2147483722" r:id="rId15"/>
    <p:sldLayoutId id="2147483723" r:id="rId16"/>
    <p:sldLayoutId id="2147483724" r:id="rId17"/>
    <p:sldLayoutId id="2147483725" r:id="rId18"/>
    <p:sldLayoutId id="2147483726" r:id="rId19"/>
    <p:sldLayoutId id="2147483727" r:id="rId20"/>
    <p:sldLayoutId id="2147483728" r:id="rId21"/>
    <p:sldLayoutId id="2147483729" r:id="rId22"/>
    <p:sldLayoutId id="2147483730" r:id="rId2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95000"/>
        </a:lnSpc>
        <a:spcBef>
          <a:spcPct val="0"/>
        </a:spcBef>
        <a:buNone/>
        <a:defRPr sz="2400" b="1" kern="1200" baseline="0">
          <a:solidFill>
            <a:schemeClr val="tx1"/>
          </a:solidFill>
          <a:latin typeface="+mj-lt"/>
          <a:ea typeface="+mj-ea"/>
          <a:cs typeface="+mj-cs"/>
        </a:defRPr>
      </a:lvl1pPr>
    </p:titleStyle>
    <p:bodyStyle>
      <a:lvl1pPr marL="237744" indent="-237744" algn="l" defTabSz="914400" rtl="0" eaLnBrk="1" latinLnBrk="0" hangingPunct="1">
        <a:lnSpc>
          <a:spcPct val="95000"/>
        </a:lnSpc>
        <a:spcBef>
          <a:spcPts val="1200"/>
        </a:spcBef>
        <a:buClr>
          <a:schemeClr val="tx1"/>
        </a:buClr>
        <a:buSzPct val="115000"/>
        <a:buFont typeface="Arial" panose="020B0604020202020204" pitchFamily="34" charset="0"/>
        <a:buChar char="•"/>
        <a:defRPr sz="2000" kern="1200">
          <a:solidFill>
            <a:schemeClr val="tx1"/>
          </a:solidFill>
          <a:latin typeface="+mn-lt"/>
          <a:ea typeface="+mn-ea"/>
          <a:cs typeface="+mn-cs"/>
        </a:defRPr>
      </a:lvl1pPr>
      <a:lvl2pPr marL="576072" indent="-237744" algn="l" defTabSz="914400" rtl="0" eaLnBrk="1" latinLnBrk="0" hangingPunct="1">
        <a:lnSpc>
          <a:spcPct val="95000"/>
        </a:lnSpc>
        <a:spcBef>
          <a:spcPts val="900"/>
        </a:spcBef>
        <a:buClr>
          <a:schemeClr val="tx1"/>
        </a:buClr>
        <a:buSzPct val="115000"/>
        <a:buFont typeface="Arial" panose="020B0604020202020204" pitchFamily="34" charset="0"/>
        <a:buChar char="•"/>
        <a:defRPr sz="1800" kern="1200">
          <a:solidFill>
            <a:schemeClr val="tx1"/>
          </a:solidFill>
          <a:latin typeface="+mn-lt"/>
          <a:ea typeface="+mn-ea"/>
          <a:cs typeface="+mn-cs"/>
        </a:defRPr>
      </a:lvl2pPr>
      <a:lvl3pPr marL="914400" indent="-228600" algn="l" defTabSz="914400" rtl="0" eaLnBrk="1" latinLnBrk="0" hangingPunct="1">
        <a:lnSpc>
          <a:spcPct val="95000"/>
        </a:lnSpc>
        <a:spcBef>
          <a:spcPts val="800"/>
        </a:spcBef>
        <a:buClr>
          <a:schemeClr val="tx1"/>
        </a:buClr>
        <a:buSzPct val="115000"/>
        <a:buFont typeface="Arial" panose="020B0604020202020204" pitchFamily="34" charset="0"/>
        <a:buChar char="•"/>
        <a:defRPr sz="1600" kern="1200">
          <a:solidFill>
            <a:schemeClr val="tx1"/>
          </a:solidFill>
          <a:latin typeface="+mn-lt"/>
          <a:ea typeface="+mn-ea"/>
          <a:cs typeface="+mn-cs"/>
        </a:defRPr>
      </a:lvl3pPr>
      <a:lvl4pPr marL="1252728" indent="-237744" algn="l" defTabSz="914400" rtl="0" eaLnBrk="1" latinLnBrk="0" hangingPunct="1">
        <a:lnSpc>
          <a:spcPct val="95000"/>
        </a:lnSpc>
        <a:spcBef>
          <a:spcPts val="600"/>
        </a:spcBef>
        <a:buClr>
          <a:schemeClr val="tx1"/>
        </a:buClr>
        <a:buSzPct val="115000"/>
        <a:buFont typeface="Arial" panose="020B0604020202020204" pitchFamily="34" charset="0"/>
        <a:buChar char="•"/>
        <a:defRPr sz="1400" kern="1200">
          <a:solidFill>
            <a:schemeClr val="tx1"/>
          </a:solidFill>
          <a:latin typeface="+mn-lt"/>
          <a:ea typeface="+mn-ea"/>
          <a:cs typeface="+mn-cs"/>
        </a:defRPr>
      </a:lvl4pPr>
      <a:lvl5pPr marL="1609344" indent="-228600" algn="l" defTabSz="914400" rtl="0" eaLnBrk="1" latinLnBrk="0" hangingPunct="1">
        <a:lnSpc>
          <a:spcPct val="95000"/>
        </a:lnSpc>
        <a:spcBef>
          <a:spcPts val="600"/>
        </a:spcBef>
        <a:buClr>
          <a:schemeClr val="tx1"/>
        </a:buClr>
        <a:buSzPct val="115000"/>
        <a:buFont typeface="Arial" panose="020B0604020202020204" pitchFamily="34" charset="0"/>
        <a:buChar char="•"/>
        <a:defRPr sz="1400" kern="1200">
          <a:solidFill>
            <a:schemeClr val="tx1"/>
          </a:solidFill>
          <a:latin typeface="+mn-lt"/>
          <a:ea typeface="+mn-ea"/>
          <a:cs typeface="+mn-cs"/>
        </a:defRPr>
      </a:lvl5pPr>
      <a:lvl6pPr marL="1609344" indent="-228600" algn="l" defTabSz="914400" rtl="0" eaLnBrk="1" latinLnBrk="0" hangingPunct="1">
        <a:lnSpc>
          <a:spcPct val="95000"/>
        </a:lnSpc>
        <a:spcBef>
          <a:spcPts val="600"/>
        </a:spcBef>
        <a:buClr>
          <a:schemeClr val="tx1"/>
        </a:buClr>
        <a:buSzPct val="115000"/>
        <a:buFont typeface="Arial" panose="020B0604020202020204" pitchFamily="34" charset="0"/>
        <a:buChar char="•"/>
        <a:defRPr sz="1400" kern="1200">
          <a:solidFill>
            <a:schemeClr val="tx1"/>
          </a:solidFill>
          <a:latin typeface="+mn-lt"/>
          <a:ea typeface="+mn-ea"/>
          <a:cs typeface="+mn-cs"/>
        </a:defRPr>
      </a:lvl6pPr>
      <a:lvl7pPr marL="1609344" indent="-228600" algn="l" defTabSz="914400" rtl="0" eaLnBrk="1" latinLnBrk="0" hangingPunct="1">
        <a:lnSpc>
          <a:spcPct val="95000"/>
        </a:lnSpc>
        <a:spcBef>
          <a:spcPts val="600"/>
        </a:spcBef>
        <a:buClr>
          <a:schemeClr val="tx1"/>
        </a:buClr>
        <a:buSzPct val="115000"/>
        <a:buFont typeface="Arial" panose="020B0604020202020204" pitchFamily="34" charset="0"/>
        <a:buChar char="•"/>
        <a:defRPr sz="1400" kern="1200">
          <a:solidFill>
            <a:schemeClr val="tx1"/>
          </a:solidFill>
          <a:latin typeface="+mn-lt"/>
          <a:ea typeface="+mn-ea"/>
          <a:cs typeface="+mn-cs"/>
        </a:defRPr>
      </a:lvl7pPr>
      <a:lvl8pPr marL="1609344" indent="-228600" algn="l" defTabSz="914400" rtl="0" eaLnBrk="1" latinLnBrk="0" hangingPunct="1">
        <a:lnSpc>
          <a:spcPct val="95000"/>
        </a:lnSpc>
        <a:spcBef>
          <a:spcPts val="600"/>
        </a:spcBef>
        <a:buClr>
          <a:schemeClr val="tx1"/>
        </a:buClr>
        <a:buSzPct val="115000"/>
        <a:buFont typeface="Arial" panose="020B0604020202020204" pitchFamily="34" charset="0"/>
        <a:buChar char="•"/>
        <a:defRPr sz="1400" kern="1200">
          <a:solidFill>
            <a:schemeClr val="tx1"/>
          </a:solidFill>
          <a:latin typeface="+mn-lt"/>
          <a:ea typeface="+mn-ea"/>
          <a:cs typeface="+mn-cs"/>
        </a:defRPr>
      </a:lvl8pPr>
      <a:lvl9pPr marL="1609344" indent="-228600" algn="l" defTabSz="914400" rtl="0" eaLnBrk="1" latinLnBrk="0" hangingPunct="1">
        <a:lnSpc>
          <a:spcPct val="95000"/>
        </a:lnSpc>
        <a:spcBef>
          <a:spcPts val="600"/>
        </a:spcBef>
        <a:buClr>
          <a:schemeClr val="tx1"/>
        </a:buClr>
        <a:buSzPct val="115000"/>
        <a:buFont typeface="Arial" panose="020B0604020202020204" pitchFamily="34" charset="0"/>
        <a:buChar char="•"/>
        <a:defRPr sz="14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287" userDrawn="1">
          <p15:clr>
            <a:srgbClr val="F26B43"/>
          </p15:clr>
        </p15:guide>
        <p15:guide id="4" pos="7391" userDrawn="1">
          <p15:clr>
            <a:srgbClr val="F26B43"/>
          </p15:clr>
        </p15:guide>
        <p15:guide id="5" orient="horz" pos="4126"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6343" y="472438"/>
            <a:ext cx="11274553" cy="792167"/>
          </a:xfrm>
          <a:prstGeom prst="rect">
            <a:avLst/>
          </a:prstGeom>
        </p:spPr>
        <p:txBody>
          <a:bodyPr vert="horz" lIns="0" tIns="0" rIns="0" bIns="0" rtlCol="0" anchor="t">
            <a:noAutofit/>
          </a:bodyPr>
          <a:lstStyle/>
          <a:p>
            <a:r>
              <a:rPr lang="en-US" noProof="0"/>
              <a:t>Slide title</a:t>
            </a:r>
          </a:p>
        </p:txBody>
      </p:sp>
      <p:sp>
        <p:nvSpPr>
          <p:cNvPr id="3" name="Text Placeholder 2"/>
          <p:cNvSpPr>
            <a:spLocks noGrp="1"/>
          </p:cNvSpPr>
          <p:nvPr>
            <p:ph type="body" idx="1"/>
          </p:nvPr>
        </p:nvSpPr>
        <p:spPr>
          <a:xfrm>
            <a:off x="466343" y="1434190"/>
            <a:ext cx="11274552" cy="4584842"/>
          </a:xfrm>
          <a:prstGeom prst="rect">
            <a:avLst/>
          </a:prstGeom>
        </p:spPr>
        <p:txBody>
          <a:bodyPr vert="horz" lIns="0" tIns="0" rIns="0" bIns="0" rtlCol="0">
            <a:noAutofit/>
          </a:bodyPr>
          <a:lstStyle/>
          <a:p>
            <a:pPr lvl="0"/>
            <a:r>
              <a:rPr lang="en-US" noProof="0"/>
              <a:t>Click to add main bullet</a:t>
            </a:r>
          </a:p>
          <a:p>
            <a:pPr lvl="1"/>
            <a:r>
              <a:rPr lang="en-US" noProof="0"/>
              <a:t>Second level</a:t>
            </a:r>
          </a:p>
          <a:p>
            <a:pPr lvl="2"/>
            <a:r>
              <a:rPr lang="en-US" noProof="0"/>
              <a:t>Third level</a:t>
            </a:r>
          </a:p>
          <a:p>
            <a:pPr lvl="3"/>
            <a:r>
              <a:rPr lang="en-US" noProof="0"/>
              <a:t>Fourth level</a:t>
            </a:r>
          </a:p>
          <a:p>
            <a:pPr lvl="4"/>
            <a:r>
              <a:rPr lang="en-US" noProof="0"/>
              <a:t>Fifth level</a:t>
            </a:r>
          </a:p>
          <a:p>
            <a:pPr lvl="5"/>
            <a:r>
              <a:rPr lang="en-US" noProof="0"/>
              <a:t>Sixth level</a:t>
            </a:r>
          </a:p>
          <a:p>
            <a:pPr lvl="6"/>
            <a:r>
              <a:rPr lang="en-US" noProof="0"/>
              <a:t>Seventh level</a:t>
            </a:r>
          </a:p>
          <a:p>
            <a:pPr lvl="7"/>
            <a:r>
              <a:rPr lang="en-US" noProof="0"/>
              <a:t>Eighth level</a:t>
            </a:r>
          </a:p>
          <a:p>
            <a:pPr lvl="8"/>
            <a:r>
              <a:rPr lang="en-US" noProof="0"/>
              <a:t>Ninth level</a:t>
            </a:r>
          </a:p>
        </p:txBody>
      </p:sp>
      <p:sp>
        <p:nvSpPr>
          <p:cNvPr id="4" name="Date Placeholder 3"/>
          <p:cNvSpPr>
            <a:spLocks noGrp="1"/>
          </p:cNvSpPr>
          <p:nvPr>
            <p:ph type="dt" sz="half" idx="2"/>
          </p:nvPr>
        </p:nvSpPr>
        <p:spPr>
          <a:xfrm>
            <a:off x="11740895" y="7010399"/>
            <a:ext cx="447930" cy="45720"/>
          </a:xfrm>
          <a:prstGeom prst="rect">
            <a:avLst/>
          </a:prstGeom>
        </p:spPr>
        <p:txBody>
          <a:bodyPr vert="horz" lIns="0" tIns="0" rIns="0" bIns="0" rtlCol="0" anchor="b">
            <a:noAutofit/>
          </a:bodyPr>
          <a:lstStyle>
            <a:lvl1pPr algn="r">
              <a:defRPr sz="100">
                <a:solidFill>
                  <a:srgbClr val="E6E6E6"/>
                </a:solidFill>
              </a:defRPr>
            </a:lvl1pPr>
          </a:lstStyle>
          <a:p>
            <a:fld id="{C79A1B3F-25BA-4836-9E2E-2C87029441CA}" type="datetimeFigureOut">
              <a:rPr lang="en-US" smtClean="0"/>
              <a:t>9/14/2024</a:t>
            </a:fld>
            <a:endParaRPr lang="en-US"/>
          </a:p>
        </p:txBody>
      </p:sp>
      <p:sp>
        <p:nvSpPr>
          <p:cNvPr id="5" name="Footer Placeholder 4"/>
          <p:cNvSpPr>
            <a:spLocks noGrp="1"/>
          </p:cNvSpPr>
          <p:nvPr>
            <p:ph type="ftr" sz="quarter" idx="3"/>
          </p:nvPr>
        </p:nvSpPr>
        <p:spPr>
          <a:xfrm>
            <a:off x="455613" y="7010402"/>
            <a:ext cx="11280656" cy="45719"/>
          </a:xfrm>
          <a:prstGeom prst="rect">
            <a:avLst/>
          </a:prstGeom>
        </p:spPr>
        <p:txBody>
          <a:bodyPr vert="horz" lIns="91440" tIns="45720" rIns="91440" bIns="45720" rtlCol="0" anchor="b">
            <a:noAutofit/>
          </a:bodyPr>
          <a:lstStyle>
            <a:lvl1pPr algn="l">
              <a:defRPr sz="100">
                <a:solidFill>
                  <a:srgbClr val="E6E6E6"/>
                </a:solidFill>
              </a:defRPr>
            </a:lvl1pPr>
          </a:lstStyle>
          <a:p>
            <a:endParaRPr lang="en-US"/>
          </a:p>
        </p:txBody>
      </p:sp>
      <p:sp>
        <p:nvSpPr>
          <p:cNvPr id="6" name="Slide Number Placeholder 5"/>
          <p:cNvSpPr>
            <a:spLocks noGrp="1"/>
          </p:cNvSpPr>
          <p:nvPr>
            <p:ph type="sldNum" sz="quarter" idx="4"/>
          </p:nvPr>
        </p:nvSpPr>
        <p:spPr>
          <a:xfrm>
            <a:off x="11449994" y="6399283"/>
            <a:ext cx="283219" cy="175694"/>
          </a:xfrm>
          <a:prstGeom prst="rect">
            <a:avLst/>
          </a:prstGeom>
        </p:spPr>
        <p:txBody>
          <a:bodyPr vert="horz" lIns="0" tIns="0" rIns="0" bIns="0" rtlCol="0" anchor="b">
            <a:noAutofit/>
          </a:bodyPr>
          <a:lstStyle>
            <a:lvl1pPr algn="r">
              <a:defRPr sz="800">
                <a:solidFill>
                  <a:schemeClr val="tx1"/>
                </a:solidFill>
              </a:defRPr>
            </a:lvl1pPr>
          </a:lstStyle>
          <a:p>
            <a:fld id="{84BA88F4-DB50-4ACB-ADC7-8BBB6A043DE9}" type="slidenum">
              <a:rPr lang="en-US" smtClean="0"/>
              <a:t>‹#›</a:t>
            </a:fld>
            <a:endParaRPr lang="en-US"/>
          </a:p>
        </p:txBody>
      </p:sp>
      <p:pic>
        <p:nvPicPr>
          <p:cNvPr id="11" name="Graphic 10">
            <a:extLst>
              <a:ext uri="{FF2B5EF4-FFF2-40B4-BE49-F238E27FC236}">
                <a16:creationId xmlns:a16="http://schemas.microsoft.com/office/drawing/2014/main" id="{93BC1289-B85F-4A5D-A4BF-D5F88CD5131D}"/>
              </a:ext>
            </a:extLst>
          </p:cNvPr>
          <p:cNvPicPr>
            <a:picLocks noChangeAspect="1"/>
          </p:cNvPicPr>
          <p:nvPr/>
        </p:nvPicPr>
        <p:blipFill rotWithShape="1">
          <a:blip r:embed="rId28">
            <a:extLst>
              <a:ext uri="{96DAC541-7B7A-43D3-8B79-37D633B846F1}">
                <asvg:svgBlip xmlns:asvg="http://schemas.microsoft.com/office/drawing/2016/SVG/main" r:embed="rId29"/>
              </a:ext>
            </a:extLst>
          </a:blip>
          <a:srcRect t="16893" b="19384"/>
          <a:stretch/>
        </p:blipFill>
        <p:spPr bwMode="black">
          <a:xfrm>
            <a:off x="224387" y="6211343"/>
            <a:ext cx="1754718" cy="561677"/>
          </a:xfrm>
          <a:prstGeom prst="rect">
            <a:avLst/>
          </a:prstGeom>
        </p:spPr>
      </p:pic>
      <p:sp>
        <p:nvSpPr>
          <p:cNvPr id="7" name="MSIPCMContentMarking" descr="{&quot;HashCode&quot;:221859545,&quot;Placement&quot;:&quot;Footer&quot;,&quot;Top&quot;:519.343,&quot;Left&quot;:438.6274,&quot;SlideWidth&quot;:960,&quot;SlideHeight&quot;:540}">
            <a:extLst>
              <a:ext uri="{FF2B5EF4-FFF2-40B4-BE49-F238E27FC236}">
                <a16:creationId xmlns:a16="http://schemas.microsoft.com/office/drawing/2014/main" id="{816EC9FB-6181-4D11-910D-A71638B74823}"/>
              </a:ext>
            </a:extLst>
          </p:cNvPr>
          <p:cNvSpPr txBox="1"/>
          <p:nvPr userDrawn="1"/>
        </p:nvSpPr>
        <p:spPr>
          <a:xfrm>
            <a:off x="5569118" y="6649884"/>
            <a:ext cx="1050591" cy="153888"/>
          </a:xfrm>
          <a:prstGeom prst="rect">
            <a:avLst/>
          </a:prstGeom>
          <a:noFill/>
        </p:spPr>
        <p:txBody>
          <a:bodyPr vert="horz" wrap="square" lIns="0" tIns="0" rIns="0" bIns="0" rtlCol="0" anchor="ctr" anchorCtr="1">
            <a:spAutoFit/>
          </a:bodyPr>
          <a:lstStyle/>
          <a:p>
            <a:pPr marL="233293" indent="-233293" algn="ctr">
              <a:spcBef>
                <a:spcPts val="0"/>
              </a:spcBef>
              <a:spcAft>
                <a:spcPts val="0"/>
              </a:spcAft>
              <a:buFont typeface="Arial" panose="020B0604020202020204" pitchFamily="34" charset="0"/>
              <a:buChar char="•"/>
            </a:pPr>
            <a:r>
              <a:rPr lang="en-US" sz="1000">
                <a:solidFill>
                  <a:srgbClr val="000000"/>
                </a:solidFill>
                <a:latin typeface="Calibri" panose="020F0502020204030204" pitchFamily="34" charset="0"/>
              </a:rPr>
              <a:t>CONFIDENTIAL</a:t>
            </a:r>
          </a:p>
        </p:txBody>
      </p:sp>
    </p:spTree>
    <p:extLst>
      <p:ext uri="{BB962C8B-B14F-4D97-AF65-F5344CB8AC3E}">
        <p14:creationId xmlns:p14="http://schemas.microsoft.com/office/powerpoint/2010/main" val="2443162781"/>
      </p:ext>
    </p:extLst>
  </p:cSld>
  <p:clrMap bg1="lt1" tx1="dk1" bg2="lt2" tx2="dk2" accent1="accent1" accent2="accent2" accent3="accent3" accent4="accent4" accent5="accent5" accent6="accent6" hlink="hlink" folHlink="folHlink"/>
  <p:sldLayoutIdLst>
    <p:sldLayoutId id="2147483773" r:id="rId1"/>
    <p:sldLayoutId id="2147483774" r:id="rId2"/>
    <p:sldLayoutId id="2147483775" r:id="rId3"/>
    <p:sldLayoutId id="2147483776" r:id="rId4"/>
    <p:sldLayoutId id="2147483777" r:id="rId5"/>
    <p:sldLayoutId id="2147483778" r:id="rId6"/>
    <p:sldLayoutId id="2147483779" r:id="rId7"/>
    <p:sldLayoutId id="2147483780" r:id="rId8"/>
    <p:sldLayoutId id="2147483781" r:id="rId9"/>
    <p:sldLayoutId id="2147483782" r:id="rId10"/>
    <p:sldLayoutId id="2147483783" r:id="rId11"/>
    <p:sldLayoutId id="2147483784" r:id="rId12"/>
    <p:sldLayoutId id="2147483785" r:id="rId13"/>
    <p:sldLayoutId id="2147483786" r:id="rId14"/>
    <p:sldLayoutId id="2147483787" r:id="rId15"/>
    <p:sldLayoutId id="2147483788" r:id="rId16"/>
    <p:sldLayoutId id="2147483789" r:id="rId17"/>
    <p:sldLayoutId id="2147483790" r:id="rId18"/>
    <p:sldLayoutId id="2147483791" r:id="rId19"/>
    <p:sldLayoutId id="2147483792" r:id="rId20"/>
    <p:sldLayoutId id="2147483793" r:id="rId21"/>
    <p:sldLayoutId id="2147483794" r:id="rId22"/>
    <p:sldLayoutId id="2147483795" r:id="rId23"/>
    <p:sldLayoutId id="2147483796" r:id="rId24"/>
    <p:sldLayoutId id="2147483797" r:id="rId25"/>
    <p:sldLayoutId id="2147483798" r:id="rId2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126" rtl="0" eaLnBrk="1" latinLnBrk="0" hangingPunct="1">
        <a:lnSpc>
          <a:spcPct val="95000"/>
        </a:lnSpc>
        <a:spcBef>
          <a:spcPct val="0"/>
        </a:spcBef>
        <a:buNone/>
        <a:defRPr sz="2399" b="1" kern="1200" baseline="0">
          <a:solidFill>
            <a:schemeClr val="tx1"/>
          </a:solidFill>
          <a:latin typeface="+mj-lt"/>
          <a:ea typeface="+mj-ea"/>
          <a:cs typeface="+mj-cs"/>
        </a:defRPr>
      </a:lvl1pPr>
    </p:titleStyle>
    <p:bodyStyle>
      <a:lvl1pPr marL="237673" indent="-237673" algn="l" defTabSz="914126" rtl="0" eaLnBrk="1" latinLnBrk="0" hangingPunct="1">
        <a:lnSpc>
          <a:spcPct val="95000"/>
        </a:lnSpc>
        <a:spcBef>
          <a:spcPts val="1200"/>
        </a:spcBef>
        <a:buClr>
          <a:schemeClr val="tx1"/>
        </a:buClr>
        <a:buSzPct val="115000"/>
        <a:buFont typeface="Arial" panose="020B0604020202020204" pitchFamily="34" charset="0"/>
        <a:buChar char="•"/>
        <a:defRPr sz="1999" kern="1200">
          <a:solidFill>
            <a:schemeClr val="tx1"/>
          </a:solidFill>
          <a:latin typeface="+mn-lt"/>
          <a:ea typeface="+mn-ea"/>
          <a:cs typeface="+mn-cs"/>
        </a:defRPr>
      </a:lvl1pPr>
      <a:lvl2pPr marL="575899" indent="-237673" algn="l" defTabSz="914126" rtl="0" eaLnBrk="1" latinLnBrk="0" hangingPunct="1">
        <a:lnSpc>
          <a:spcPct val="95000"/>
        </a:lnSpc>
        <a:spcBef>
          <a:spcPts val="900"/>
        </a:spcBef>
        <a:buClr>
          <a:schemeClr val="tx1"/>
        </a:buClr>
        <a:buSzPct val="115000"/>
        <a:buFont typeface="Arial" panose="020B0604020202020204" pitchFamily="34" charset="0"/>
        <a:buChar char="•"/>
        <a:defRPr sz="1799" kern="1200">
          <a:solidFill>
            <a:schemeClr val="tx1"/>
          </a:solidFill>
          <a:latin typeface="+mn-lt"/>
          <a:ea typeface="+mn-ea"/>
          <a:cs typeface="+mn-cs"/>
        </a:defRPr>
      </a:lvl2pPr>
      <a:lvl3pPr marL="914126" indent="-228531" algn="l" defTabSz="914126" rtl="0" eaLnBrk="1" latinLnBrk="0" hangingPunct="1">
        <a:lnSpc>
          <a:spcPct val="95000"/>
        </a:lnSpc>
        <a:spcBef>
          <a:spcPts val="800"/>
        </a:spcBef>
        <a:buClr>
          <a:schemeClr val="tx1"/>
        </a:buClr>
        <a:buSzPct val="115000"/>
        <a:buFont typeface="Arial" panose="020B0604020202020204" pitchFamily="34" charset="0"/>
        <a:buChar char="•"/>
        <a:defRPr sz="1600" kern="1200">
          <a:solidFill>
            <a:schemeClr val="tx1"/>
          </a:solidFill>
          <a:latin typeface="+mn-lt"/>
          <a:ea typeface="+mn-ea"/>
          <a:cs typeface="+mn-cs"/>
        </a:defRPr>
      </a:lvl3pPr>
      <a:lvl4pPr marL="1252352" indent="-237673" algn="l" defTabSz="914126" rtl="0" eaLnBrk="1" latinLnBrk="0" hangingPunct="1">
        <a:lnSpc>
          <a:spcPct val="95000"/>
        </a:lnSpc>
        <a:spcBef>
          <a:spcPts val="600"/>
        </a:spcBef>
        <a:buClr>
          <a:schemeClr val="tx1"/>
        </a:buClr>
        <a:buSzPct val="115000"/>
        <a:buFont typeface="Arial" panose="020B0604020202020204" pitchFamily="34" charset="0"/>
        <a:buChar char="•"/>
        <a:defRPr sz="1400" kern="1200">
          <a:solidFill>
            <a:schemeClr val="tx1"/>
          </a:solidFill>
          <a:latin typeface="+mn-lt"/>
          <a:ea typeface="+mn-ea"/>
          <a:cs typeface="+mn-cs"/>
        </a:defRPr>
      </a:lvl4pPr>
      <a:lvl5pPr marL="1608861" indent="-228531" algn="l" defTabSz="914126" rtl="0" eaLnBrk="1" latinLnBrk="0" hangingPunct="1">
        <a:lnSpc>
          <a:spcPct val="95000"/>
        </a:lnSpc>
        <a:spcBef>
          <a:spcPts val="600"/>
        </a:spcBef>
        <a:buClr>
          <a:schemeClr val="tx1"/>
        </a:buClr>
        <a:buSzPct val="115000"/>
        <a:buFont typeface="Arial" panose="020B0604020202020204" pitchFamily="34" charset="0"/>
        <a:buChar char="•"/>
        <a:defRPr sz="1400" kern="1200">
          <a:solidFill>
            <a:schemeClr val="tx1"/>
          </a:solidFill>
          <a:latin typeface="+mn-lt"/>
          <a:ea typeface="+mn-ea"/>
          <a:cs typeface="+mn-cs"/>
        </a:defRPr>
      </a:lvl5pPr>
      <a:lvl6pPr marL="1608861" indent="-228531" algn="l" defTabSz="914126" rtl="0" eaLnBrk="1" latinLnBrk="0" hangingPunct="1">
        <a:lnSpc>
          <a:spcPct val="95000"/>
        </a:lnSpc>
        <a:spcBef>
          <a:spcPts val="600"/>
        </a:spcBef>
        <a:buClr>
          <a:schemeClr val="tx1"/>
        </a:buClr>
        <a:buSzPct val="115000"/>
        <a:buFont typeface="Arial" panose="020B0604020202020204" pitchFamily="34" charset="0"/>
        <a:buChar char="•"/>
        <a:defRPr sz="1400" kern="1200">
          <a:solidFill>
            <a:schemeClr val="tx1"/>
          </a:solidFill>
          <a:latin typeface="+mn-lt"/>
          <a:ea typeface="+mn-ea"/>
          <a:cs typeface="+mn-cs"/>
        </a:defRPr>
      </a:lvl6pPr>
      <a:lvl7pPr marL="1608861" indent="-228531" algn="l" defTabSz="914126" rtl="0" eaLnBrk="1" latinLnBrk="0" hangingPunct="1">
        <a:lnSpc>
          <a:spcPct val="95000"/>
        </a:lnSpc>
        <a:spcBef>
          <a:spcPts val="600"/>
        </a:spcBef>
        <a:buClr>
          <a:schemeClr val="tx1"/>
        </a:buClr>
        <a:buSzPct val="115000"/>
        <a:buFont typeface="Arial" panose="020B0604020202020204" pitchFamily="34" charset="0"/>
        <a:buChar char="•"/>
        <a:defRPr sz="1400" kern="1200">
          <a:solidFill>
            <a:schemeClr val="tx1"/>
          </a:solidFill>
          <a:latin typeface="+mn-lt"/>
          <a:ea typeface="+mn-ea"/>
          <a:cs typeface="+mn-cs"/>
        </a:defRPr>
      </a:lvl7pPr>
      <a:lvl8pPr marL="1608861" indent="-228531" algn="l" defTabSz="914126" rtl="0" eaLnBrk="1" latinLnBrk="0" hangingPunct="1">
        <a:lnSpc>
          <a:spcPct val="95000"/>
        </a:lnSpc>
        <a:spcBef>
          <a:spcPts val="600"/>
        </a:spcBef>
        <a:buClr>
          <a:schemeClr val="tx1"/>
        </a:buClr>
        <a:buSzPct val="115000"/>
        <a:buFont typeface="Arial" panose="020B0604020202020204" pitchFamily="34" charset="0"/>
        <a:buChar char="•"/>
        <a:defRPr sz="1400" kern="1200">
          <a:solidFill>
            <a:schemeClr val="tx1"/>
          </a:solidFill>
          <a:latin typeface="+mn-lt"/>
          <a:ea typeface="+mn-ea"/>
          <a:cs typeface="+mn-cs"/>
        </a:defRPr>
      </a:lvl8pPr>
      <a:lvl9pPr marL="1608861" indent="-228531" algn="l" defTabSz="914126" rtl="0" eaLnBrk="1" latinLnBrk="0" hangingPunct="1">
        <a:lnSpc>
          <a:spcPct val="95000"/>
        </a:lnSpc>
        <a:spcBef>
          <a:spcPts val="600"/>
        </a:spcBef>
        <a:buClr>
          <a:schemeClr val="tx1"/>
        </a:buClr>
        <a:buSzPct val="115000"/>
        <a:buFont typeface="Arial" panose="020B0604020202020204" pitchFamily="34" charset="0"/>
        <a:buChar char="•"/>
        <a:defRPr sz="1400" kern="1200">
          <a:solidFill>
            <a:schemeClr val="tx1"/>
          </a:solidFill>
          <a:latin typeface="+mn-lt"/>
          <a:ea typeface="+mn-ea"/>
          <a:cs typeface="+mn-cs"/>
        </a:defRPr>
      </a:lvl9pPr>
    </p:bodyStyle>
    <p:otherStyle>
      <a:defPPr>
        <a:defRPr/>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15:guide id="3" pos="287">
          <p15:clr>
            <a:srgbClr val="F26B43"/>
          </p15:clr>
        </p15:guide>
        <p15:guide id="4" pos="7391">
          <p15:clr>
            <a:srgbClr val="F26B43"/>
          </p15:clr>
        </p15:guide>
        <p15:guide id="5" orient="horz" pos="4126">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6343" y="472438"/>
            <a:ext cx="11274553" cy="792167"/>
          </a:xfrm>
          <a:prstGeom prst="rect">
            <a:avLst/>
          </a:prstGeom>
        </p:spPr>
        <p:txBody>
          <a:bodyPr vert="horz" lIns="0" tIns="0" rIns="0" bIns="0" rtlCol="0" anchor="t">
            <a:noAutofit/>
          </a:bodyPr>
          <a:lstStyle/>
          <a:p>
            <a:r>
              <a:rPr lang="en-US" noProof="0"/>
              <a:t>Slide title</a:t>
            </a:r>
          </a:p>
        </p:txBody>
      </p:sp>
      <p:sp>
        <p:nvSpPr>
          <p:cNvPr id="3" name="Text Placeholder 2"/>
          <p:cNvSpPr>
            <a:spLocks noGrp="1"/>
          </p:cNvSpPr>
          <p:nvPr>
            <p:ph type="body" idx="1"/>
          </p:nvPr>
        </p:nvSpPr>
        <p:spPr>
          <a:xfrm>
            <a:off x="466343" y="1434190"/>
            <a:ext cx="11274552" cy="4584842"/>
          </a:xfrm>
          <a:prstGeom prst="rect">
            <a:avLst/>
          </a:prstGeom>
        </p:spPr>
        <p:txBody>
          <a:bodyPr vert="horz" lIns="0" tIns="0" rIns="0" bIns="0" rtlCol="0">
            <a:noAutofit/>
          </a:bodyPr>
          <a:lstStyle/>
          <a:p>
            <a:pPr lvl="0"/>
            <a:r>
              <a:rPr lang="en-US" noProof="0"/>
              <a:t>Click to add main bullet</a:t>
            </a:r>
          </a:p>
          <a:p>
            <a:pPr lvl="1"/>
            <a:r>
              <a:rPr lang="en-US" noProof="0"/>
              <a:t>Second level</a:t>
            </a:r>
          </a:p>
          <a:p>
            <a:pPr lvl="2"/>
            <a:r>
              <a:rPr lang="en-US" noProof="0"/>
              <a:t>Third level</a:t>
            </a:r>
          </a:p>
          <a:p>
            <a:pPr lvl="3"/>
            <a:r>
              <a:rPr lang="en-US" noProof="0"/>
              <a:t>Fourth level</a:t>
            </a:r>
          </a:p>
          <a:p>
            <a:pPr lvl="4"/>
            <a:r>
              <a:rPr lang="en-US" noProof="0"/>
              <a:t>Fifth level</a:t>
            </a:r>
          </a:p>
          <a:p>
            <a:pPr lvl="5"/>
            <a:r>
              <a:rPr lang="en-US" noProof="0"/>
              <a:t>Sixth level</a:t>
            </a:r>
          </a:p>
          <a:p>
            <a:pPr lvl="6"/>
            <a:r>
              <a:rPr lang="en-US" noProof="0"/>
              <a:t>Seventh level</a:t>
            </a:r>
          </a:p>
          <a:p>
            <a:pPr lvl="7"/>
            <a:r>
              <a:rPr lang="en-US" noProof="0"/>
              <a:t>Eighth level</a:t>
            </a:r>
          </a:p>
          <a:p>
            <a:pPr lvl="8"/>
            <a:r>
              <a:rPr lang="en-US" noProof="0"/>
              <a:t>Ninth level</a:t>
            </a:r>
          </a:p>
        </p:txBody>
      </p:sp>
      <p:sp>
        <p:nvSpPr>
          <p:cNvPr id="4" name="Date Placeholder 3"/>
          <p:cNvSpPr>
            <a:spLocks noGrp="1"/>
          </p:cNvSpPr>
          <p:nvPr>
            <p:ph type="dt" sz="half" idx="2"/>
          </p:nvPr>
        </p:nvSpPr>
        <p:spPr>
          <a:xfrm>
            <a:off x="11740895" y="7010399"/>
            <a:ext cx="447930" cy="45720"/>
          </a:xfrm>
          <a:prstGeom prst="rect">
            <a:avLst/>
          </a:prstGeom>
        </p:spPr>
        <p:txBody>
          <a:bodyPr vert="horz" lIns="0" tIns="0" rIns="0" bIns="0" rtlCol="0" anchor="b">
            <a:noAutofit/>
          </a:bodyPr>
          <a:lstStyle>
            <a:lvl1pPr algn="r">
              <a:defRPr sz="100">
                <a:solidFill>
                  <a:srgbClr val="E6E6E6"/>
                </a:solidFill>
              </a:defRPr>
            </a:lvl1pPr>
          </a:lstStyle>
          <a:p>
            <a:fld id="{7BCC6E83-E142-4DF5-9313-1851F8FEEEEB}" type="datetime1">
              <a:rPr lang="en-US" smtClean="0"/>
              <a:t>9/14/2024</a:t>
            </a:fld>
            <a:endParaRPr lang="en-US"/>
          </a:p>
        </p:txBody>
      </p:sp>
      <p:sp>
        <p:nvSpPr>
          <p:cNvPr id="5" name="Footer Placeholder 4"/>
          <p:cNvSpPr>
            <a:spLocks noGrp="1"/>
          </p:cNvSpPr>
          <p:nvPr>
            <p:ph type="ftr" sz="quarter" idx="3"/>
          </p:nvPr>
        </p:nvSpPr>
        <p:spPr>
          <a:xfrm>
            <a:off x="455613" y="7010402"/>
            <a:ext cx="11280656" cy="45719"/>
          </a:xfrm>
          <a:prstGeom prst="rect">
            <a:avLst/>
          </a:prstGeom>
        </p:spPr>
        <p:txBody>
          <a:bodyPr vert="horz" lIns="91440" tIns="45720" rIns="91440" bIns="45720" rtlCol="0" anchor="b">
            <a:noAutofit/>
          </a:bodyPr>
          <a:lstStyle>
            <a:lvl1pPr algn="l">
              <a:defRPr sz="100">
                <a:solidFill>
                  <a:srgbClr val="E6E6E6"/>
                </a:solidFill>
              </a:defRPr>
            </a:lvl1pPr>
          </a:lstStyle>
          <a:p>
            <a:endParaRPr lang="en-US"/>
          </a:p>
        </p:txBody>
      </p:sp>
      <p:sp>
        <p:nvSpPr>
          <p:cNvPr id="6" name="Slide Number Placeholder 5"/>
          <p:cNvSpPr>
            <a:spLocks noGrp="1"/>
          </p:cNvSpPr>
          <p:nvPr>
            <p:ph type="sldNum" sz="quarter" idx="4"/>
          </p:nvPr>
        </p:nvSpPr>
        <p:spPr>
          <a:xfrm>
            <a:off x="11449994" y="6399283"/>
            <a:ext cx="283219" cy="175694"/>
          </a:xfrm>
          <a:prstGeom prst="rect">
            <a:avLst/>
          </a:prstGeom>
        </p:spPr>
        <p:txBody>
          <a:bodyPr vert="horz" lIns="0" tIns="0" rIns="0" bIns="0" rtlCol="0" anchor="b">
            <a:noAutofit/>
          </a:bodyPr>
          <a:lstStyle>
            <a:lvl1pPr algn="r">
              <a:defRPr sz="800">
                <a:solidFill>
                  <a:schemeClr val="tx1"/>
                </a:solidFill>
              </a:defRPr>
            </a:lvl1pPr>
          </a:lstStyle>
          <a:p>
            <a:fld id="{7FF96AE3-7B4D-49C1-B9E1-83C396CB160C}" type="slidenum">
              <a:rPr lang="en-US" smtClean="0"/>
              <a:t>‹#›</a:t>
            </a:fld>
            <a:endParaRPr lang="en-US"/>
          </a:p>
        </p:txBody>
      </p:sp>
      <p:pic>
        <p:nvPicPr>
          <p:cNvPr id="11" name="Graphic 10">
            <a:extLst>
              <a:ext uri="{FF2B5EF4-FFF2-40B4-BE49-F238E27FC236}">
                <a16:creationId xmlns:a16="http://schemas.microsoft.com/office/drawing/2014/main" id="{93BC1289-B85F-4A5D-A4BF-D5F88CD5131D}"/>
              </a:ext>
            </a:extLst>
          </p:cNvPr>
          <p:cNvPicPr>
            <a:picLocks noChangeAspect="1"/>
          </p:cNvPicPr>
          <p:nvPr/>
        </p:nvPicPr>
        <p:blipFill rotWithShape="1">
          <a:blip r:embed="rId29">
            <a:extLst>
              <a:ext uri="{96DAC541-7B7A-43D3-8B79-37D633B846F1}">
                <asvg:svgBlip xmlns:asvg="http://schemas.microsoft.com/office/drawing/2016/SVG/main" r:embed="rId30"/>
              </a:ext>
            </a:extLst>
          </a:blip>
          <a:srcRect t="16893" b="19384"/>
          <a:stretch/>
        </p:blipFill>
        <p:spPr bwMode="black">
          <a:xfrm>
            <a:off x="224387" y="6211343"/>
            <a:ext cx="1754718" cy="561677"/>
          </a:xfrm>
          <a:prstGeom prst="rect">
            <a:avLst/>
          </a:prstGeom>
        </p:spPr>
      </p:pic>
      <p:sp>
        <p:nvSpPr>
          <p:cNvPr id="7" name="MSIPCMContentMarking" descr="{&quot;HashCode&quot;:221859545,&quot;Placement&quot;:&quot;Footer&quot;,&quot;Top&quot;:519.343,&quot;Left&quot;:438.6274,&quot;SlideWidth&quot;:960,&quot;SlideHeight&quot;:540}">
            <a:extLst>
              <a:ext uri="{FF2B5EF4-FFF2-40B4-BE49-F238E27FC236}">
                <a16:creationId xmlns:a16="http://schemas.microsoft.com/office/drawing/2014/main" id="{D0649AFA-52BC-45B0-B160-B0CA906CB4B6}"/>
              </a:ext>
            </a:extLst>
          </p:cNvPr>
          <p:cNvSpPr txBox="1"/>
          <p:nvPr userDrawn="1"/>
        </p:nvSpPr>
        <p:spPr>
          <a:xfrm>
            <a:off x="5569118" y="6649884"/>
            <a:ext cx="1050591" cy="153888"/>
          </a:xfrm>
          <a:prstGeom prst="rect">
            <a:avLst/>
          </a:prstGeom>
          <a:noFill/>
        </p:spPr>
        <p:txBody>
          <a:bodyPr vert="horz" wrap="square" lIns="0" tIns="0" rIns="0" bIns="0" rtlCol="0" anchor="ctr" anchorCtr="1">
            <a:spAutoFit/>
          </a:bodyPr>
          <a:lstStyle/>
          <a:p>
            <a:pPr marL="233293" indent="-233293" algn="ctr">
              <a:spcBef>
                <a:spcPts val="0"/>
              </a:spcBef>
              <a:spcAft>
                <a:spcPts val="0"/>
              </a:spcAft>
              <a:buFont typeface="Arial" panose="020B0604020202020204" pitchFamily="34" charset="0"/>
              <a:buChar char="•"/>
            </a:pPr>
            <a:r>
              <a:rPr lang="en-US" sz="1000">
                <a:solidFill>
                  <a:srgbClr val="000000"/>
                </a:solidFill>
                <a:latin typeface="Calibri" panose="020F0502020204030204" pitchFamily="34" charset="0"/>
              </a:rPr>
              <a:t>CONFIDENTIAL</a:t>
            </a:r>
            <a:endParaRPr lang="en-US" sz="1000" err="1">
              <a:solidFill>
                <a:srgbClr val="000000"/>
              </a:solidFill>
              <a:latin typeface="Calibri" panose="020F0502020204030204" pitchFamily="34" charset="0"/>
            </a:endParaRPr>
          </a:p>
        </p:txBody>
      </p:sp>
    </p:spTree>
    <p:extLst>
      <p:ext uri="{BB962C8B-B14F-4D97-AF65-F5344CB8AC3E}">
        <p14:creationId xmlns:p14="http://schemas.microsoft.com/office/powerpoint/2010/main" val="1692882246"/>
      </p:ext>
    </p:extLst>
  </p:cSld>
  <p:clrMap bg1="lt1" tx1="dk1" bg2="lt2" tx2="dk2" accent1="accent1" accent2="accent2" accent3="accent3" accent4="accent4" accent5="accent5" accent6="accent6" hlink="hlink" folHlink="folHlink"/>
  <p:sldLayoutIdLst>
    <p:sldLayoutId id="2147483800" r:id="rId1"/>
    <p:sldLayoutId id="2147483801" r:id="rId2"/>
    <p:sldLayoutId id="2147483802" r:id="rId3"/>
    <p:sldLayoutId id="2147483803" r:id="rId4"/>
    <p:sldLayoutId id="2147483804" r:id="rId5"/>
    <p:sldLayoutId id="2147483805" r:id="rId6"/>
    <p:sldLayoutId id="2147483806" r:id="rId7"/>
    <p:sldLayoutId id="2147483807" r:id="rId8"/>
    <p:sldLayoutId id="2147483808" r:id="rId9"/>
    <p:sldLayoutId id="2147483809" r:id="rId10"/>
    <p:sldLayoutId id="2147483810" r:id="rId11"/>
    <p:sldLayoutId id="2147483811" r:id="rId12"/>
    <p:sldLayoutId id="2147483812" r:id="rId13"/>
    <p:sldLayoutId id="2147483813" r:id="rId14"/>
    <p:sldLayoutId id="2147483814" r:id="rId15"/>
    <p:sldLayoutId id="2147483815" r:id="rId16"/>
    <p:sldLayoutId id="2147483816" r:id="rId17"/>
    <p:sldLayoutId id="2147483817" r:id="rId18"/>
    <p:sldLayoutId id="2147483818" r:id="rId19"/>
    <p:sldLayoutId id="2147483819" r:id="rId20"/>
    <p:sldLayoutId id="2147483820" r:id="rId21"/>
    <p:sldLayoutId id="2147483821" r:id="rId22"/>
    <p:sldLayoutId id="2147483822" r:id="rId23"/>
    <p:sldLayoutId id="2147483823" r:id="rId24"/>
    <p:sldLayoutId id="2147483824" r:id="rId25"/>
    <p:sldLayoutId id="2147483825" r:id="rId26"/>
    <p:sldLayoutId id="2147483826" r:id="rId2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126" rtl="0" eaLnBrk="1" latinLnBrk="0" hangingPunct="1">
        <a:lnSpc>
          <a:spcPct val="95000"/>
        </a:lnSpc>
        <a:spcBef>
          <a:spcPct val="0"/>
        </a:spcBef>
        <a:buNone/>
        <a:defRPr sz="2399" b="1" kern="1200" baseline="0">
          <a:solidFill>
            <a:schemeClr val="tx1"/>
          </a:solidFill>
          <a:latin typeface="+mj-lt"/>
          <a:ea typeface="+mj-ea"/>
          <a:cs typeface="+mj-cs"/>
        </a:defRPr>
      </a:lvl1pPr>
    </p:titleStyle>
    <p:bodyStyle>
      <a:lvl1pPr marL="237673" indent="-237673" algn="l" defTabSz="914126" rtl="0" eaLnBrk="1" latinLnBrk="0" hangingPunct="1">
        <a:lnSpc>
          <a:spcPct val="95000"/>
        </a:lnSpc>
        <a:spcBef>
          <a:spcPts val="1200"/>
        </a:spcBef>
        <a:buClr>
          <a:schemeClr val="tx1"/>
        </a:buClr>
        <a:buSzPct val="115000"/>
        <a:buFont typeface="Arial" panose="020B0604020202020204" pitchFamily="34" charset="0"/>
        <a:buChar char="•"/>
        <a:defRPr sz="1999" kern="1200">
          <a:solidFill>
            <a:schemeClr val="tx1"/>
          </a:solidFill>
          <a:latin typeface="+mn-lt"/>
          <a:ea typeface="+mn-ea"/>
          <a:cs typeface="+mn-cs"/>
        </a:defRPr>
      </a:lvl1pPr>
      <a:lvl2pPr marL="575899" indent="-237673" algn="l" defTabSz="914126" rtl="0" eaLnBrk="1" latinLnBrk="0" hangingPunct="1">
        <a:lnSpc>
          <a:spcPct val="95000"/>
        </a:lnSpc>
        <a:spcBef>
          <a:spcPts val="900"/>
        </a:spcBef>
        <a:buClr>
          <a:schemeClr val="tx1"/>
        </a:buClr>
        <a:buSzPct val="115000"/>
        <a:buFont typeface="Arial" panose="020B0604020202020204" pitchFamily="34" charset="0"/>
        <a:buChar char="•"/>
        <a:defRPr sz="1799" kern="1200">
          <a:solidFill>
            <a:schemeClr val="tx1"/>
          </a:solidFill>
          <a:latin typeface="+mn-lt"/>
          <a:ea typeface="+mn-ea"/>
          <a:cs typeface="+mn-cs"/>
        </a:defRPr>
      </a:lvl2pPr>
      <a:lvl3pPr marL="914126" indent="-228531" algn="l" defTabSz="914126" rtl="0" eaLnBrk="1" latinLnBrk="0" hangingPunct="1">
        <a:lnSpc>
          <a:spcPct val="95000"/>
        </a:lnSpc>
        <a:spcBef>
          <a:spcPts val="800"/>
        </a:spcBef>
        <a:buClr>
          <a:schemeClr val="tx1"/>
        </a:buClr>
        <a:buSzPct val="115000"/>
        <a:buFont typeface="Arial" panose="020B0604020202020204" pitchFamily="34" charset="0"/>
        <a:buChar char="•"/>
        <a:defRPr sz="1600" kern="1200">
          <a:solidFill>
            <a:schemeClr val="tx1"/>
          </a:solidFill>
          <a:latin typeface="+mn-lt"/>
          <a:ea typeface="+mn-ea"/>
          <a:cs typeface="+mn-cs"/>
        </a:defRPr>
      </a:lvl3pPr>
      <a:lvl4pPr marL="1252352" indent="-237673" algn="l" defTabSz="914126" rtl="0" eaLnBrk="1" latinLnBrk="0" hangingPunct="1">
        <a:lnSpc>
          <a:spcPct val="95000"/>
        </a:lnSpc>
        <a:spcBef>
          <a:spcPts val="600"/>
        </a:spcBef>
        <a:buClr>
          <a:schemeClr val="tx1"/>
        </a:buClr>
        <a:buSzPct val="115000"/>
        <a:buFont typeface="Arial" panose="020B0604020202020204" pitchFamily="34" charset="0"/>
        <a:buChar char="•"/>
        <a:defRPr sz="1400" kern="1200">
          <a:solidFill>
            <a:schemeClr val="tx1"/>
          </a:solidFill>
          <a:latin typeface="+mn-lt"/>
          <a:ea typeface="+mn-ea"/>
          <a:cs typeface="+mn-cs"/>
        </a:defRPr>
      </a:lvl4pPr>
      <a:lvl5pPr marL="1608861" indent="-228531" algn="l" defTabSz="914126" rtl="0" eaLnBrk="1" latinLnBrk="0" hangingPunct="1">
        <a:lnSpc>
          <a:spcPct val="95000"/>
        </a:lnSpc>
        <a:spcBef>
          <a:spcPts val="600"/>
        </a:spcBef>
        <a:buClr>
          <a:schemeClr val="tx1"/>
        </a:buClr>
        <a:buSzPct val="115000"/>
        <a:buFont typeface="Arial" panose="020B0604020202020204" pitchFamily="34" charset="0"/>
        <a:buChar char="•"/>
        <a:defRPr sz="1400" kern="1200">
          <a:solidFill>
            <a:schemeClr val="tx1"/>
          </a:solidFill>
          <a:latin typeface="+mn-lt"/>
          <a:ea typeface="+mn-ea"/>
          <a:cs typeface="+mn-cs"/>
        </a:defRPr>
      </a:lvl5pPr>
      <a:lvl6pPr marL="1608861" indent="-228531" algn="l" defTabSz="914126" rtl="0" eaLnBrk="1" latinLnBrk="0" hangingPunct="1">
        <a:lnSpc>
          <a:spcPct val="95000"/>
        </a:lnSpc>
        <a:spcBef>
          <a:spcPts val="600"/>
        </a:spcBef>
        <a:buClr>
          <a:schemeClr val="tx1"/>
        </a:buClr>
        <a:buSzPct val="115000"/>
        <a:buFont typeface="Arial" panose="020B0604020202020204" pitchFamily="34" charset="0"/>
        <a:buChar char="•"/>
        <a:defRPr sz="1400" kern="1200">
          <a:solidFill>
            <a:schemeClr val="tx1"/>
          </a:solidFill>
          <a:latin typeface="+mn-lt"/>
          <a:ea typeface="+mn-ea"/>
          <a:cs typeface="+mn-cs"/>
        </a:defRPr>
      </a:lvl6pPr>
      <a:lvl7pPr marL="1608861" indent="-228531" algn="l" defTabSz="914126" rtl="0" eaLnBrk="1" latinLnBrk="0" hangingPunct="1">
        <a:lnSpc>
          <a:spcPct val="95000"/>
        </a:lnSpc>
        <a:spcBef>
          <a:spcPts val="600"/>
        </a:spcBef>
        <a:buClr>
          <a:schemeClr val="tx1"/>
        </a:buClr>
        <a:buSzPct val="115000"/>
        <a:buFont typeface="Arial" panose="020B0604020202020204" pitchFamily="34" charset="0"/>
        <a:buChar char="•"/>
        <a:defRPr sz="1400" kern="1200">
          <a:solidFill>
            <a:schemeClr val="tx1"/>
          </a:solidFill>
          <a:latin typeface="+mn-lt"/>
          <a:ea typeface="+mn-ea"/>
          <a:cs typeface="+mn-cs"/>
        </a:defRPr>
      </a:lvl7pPr>
      <a:lvl8pPr marL="1608861" indent="-228531" algn="l" defTabSz="914126" rtl="0" eaLnBrk="1" latinLnBrk="0" hangingPunct="1">
        <a:lnSpc>
          <a:spcPct val="95000"/>
        </a:lnSpc>
        <a:spcBef>
          <a:spcPts val="600"/>
        </a:spcBef>
        <a:buClr>
          <a:schemeClr val="tx1"/>
        </a:buClr>
        <a:buSzPct val="115000"/>
        <a:buFont typeface="Arial" panose="020B0604020202020204" pitchFamily="34" charset="0"/>
        <a:buChar char="•"/>
        <a:defRPr sz="1400" kern="1200">
          <a:solidFill>
            <a:schemeClr val="tx1"/>
          </a:solidFill>
          <a:latin typeface="+mn-lt"/>
          <a:ea typeface="+mn-ea"/>
          <a:cs typeface="+mn-cs"/>
        </a:defRPr>
      </a:lvl8pPr>
      <a:lvl9pPr marL="1608861" indent="-228531" algn="l" defTabSz="914126" rtl="0" eaLnBrk="1" latinLnBrk="0" hangingPunct="1">
        <a:lnSpc>
          <a:spcPct val="95000"/>
        </a:lnSpc>
        <a:spcBef>
          <a:spcPts val="600"/>
        </a:spcBef>
        <a:buClr>
          <a:schemeClr val="tx1"/>
        </a:buClr>
        <a:buSzPct val="115000"/>
        <a:buFont typeface="Arial" panose="020B0604020202020204" pitchFamily="34" charset="0"/>
        <a:buChar char="•"/>
        <a:defRPr sz="1400" kern="1200">
          <a:solidFill>
            <a:schemeClr val="tx1"/>
          </a:solidFill>
          <a:latin typeface="+mn-lt"/>
          <a:ea typeface="+mn-ea"/>
          <a:cs typeface="+mn-cs"/>
        </a:defRPr>
      </a:lvl9pPr>
    </p:bodyStyle>
    <p:otherStyle>
      <a:defPPr>
        <a:defRPr/>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15:guide id="3" pos="287">
          <p15:clr>
            <a:srgbClr val="F26B43"/>
          </p15:clr>
        </p15:guide>
        <p15:guide id="4" pos="7391">
          <p15:clr>
            <a:srgbClr val="F26B43"/>
          </p15:clr>
        </p15:guide>
        <p15:guide id="5" orient="horz" pos="4126">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6343" y="472438"/>
            <a:ext cx="11274553" cy="792167"/>
          </a:xfrm>
          <a:prstGeom prst="rect">
            <a:avLst/>
          </a:prstGeom>
        </p:spPr>
        <p:txBody>
          <a:bodyPr vert="horz" lIns="0" tIns="0" rIns="0" bIns="0" rtlCol="0" anchor="t">
            <a:noAutofit/>
          </a:bodyPr>
          <a:lstStyle/>
          <a:p>
            <a:r>
              <a:rPr lang="en-US" noProof="0"/>
              <a:t>Slide title</a:t>
            </a:r>
          </a:p>
        </p:txBody>
      </p:sp>
      <p:sp>
        <p:nvSpPr>
          <p:cNvPr id="3" name="Text Placeholder 2"/>
          <p:cNvSpPr>
            <a:spLocks noGrp="1"/>
          </p:cNvSpPr>
          <p:nvPr>
            <p:ph type="body" idx="1"/>
          </p:nvPr>
        </p:nvSpPr>
        <p:spPr>
          <a:xfrm>
            <a:off x="466343" y="1434190"/>
            <a:ext cx="11274552" cy="4584842"/>
          </a:xfrm>
          <a:prstGeom prst="rect">
            <a:avLst/>
          </a:prstGeom>
        </p:spPr>
        <p:txBody>
          <a:bodyPr vert="horz" lIns="0" tIns="0" rIns="0" bIns="0" rtlCol="0">
            <a:noAutofit/>
          </a:bodyPr>
          <a:lstStyle/>
          <a:p>
            <a:pPr lvl="0"/>
            <a:r>
              <a:rPr lang="en-US" noProof="0"/>
              <a:t>Click to add main bullet</a:t>
            </a:r>
          </a:p>
          <a:p>
            <a:pPr lvl="1"/>
            <a:r>
              <a:rPr lang="en-US" noProof="0"/>
              <a:t>Second level</a:t>
            </a:r>
          </a:p>
          <a:p>
            <a:pPr lvl="2"/>
            <a:r>
              <a:rPr lang="en-US" noProof="0"/>
              <a:t>Third level</a:t>
            </a:r>
          </a:p>
          <a:p>
            <a:pPr lvl="3"/>
            <a:r>
              <a:rPr lang="en-US" noProof="0"/>
              <a:t>Fourth level</a:t>
            </a:r>
          </a:p>
          <a:p>
            <a:pPr lvl="4"/>
            <a:r>
              <a:rPr lang="en-US" noProof="0"/>
              <a:t>Fifth level</a:t>
            </a:r>
          </a:p>
          <a:p>
            <a:pPr lvl="5"/>
            <a:r>
              <a:rPr lang="en-US" noProof="0"/>
              <a:t>Sixth level</a:t>
            </a:r>
          </a:p>
          <a:p>
            <a:pPr lvl="6"/>
            <a:r>
              <a:rPr lang="en-US" noProof="0"/>
              <a:t>Seventh level</a:t>
            </a:r>
          </a:p>
          <a:p>
            <a:pPr lvl="7"/>
            <a:r>
              <a:rPr lang="en-US" noProof="0"/>
              <a:t>Eighth level</a:t>
            </a:r>
          </a:p>
          <a:p>
            <a:pPr lvl="8"/>
            <a:r>
              <a:rPr lang="en-US" noProof="0"/>
              <a:t>Ninth level</a:t>
            </a:r>
          </a:p>
        </p:txBody>
      </p:sp>
      <p:sp>
        <p:nvSpPr>
          <p:cNvPr id="4" name="Date Placeholder 3"/>
          <p:cNvSpPr>
            <a:spLocks noGrp="1"/>
          </p:cNvSpPr>
          <p:nvPr>
            <p:ph type="dt" sz="half" idx="2"/>
          </p:nvPr>
        </p:nvSpPr>
        <p:spPr>
          <a:xfrm>
            <a:off x="11740895" y="7010399"/>
            <a:ext cx="447930" cy="45720"/>
          </a:xfrm>
          <a:prstGeom prst="rect">
            <a:avLst/>
          </a:prstGeom>
        </p:spPr>
        <p:txBody>
          <a:bodyPr vert="horz" lIns="0" tIns="0" rIns="0" bIns="0" rtlCol="0" anchor="b">
            <a:noAutofit/>
          </a:bodyPr>
          <a:lstStyle>
            <a:lvl1pPr algn="r">
              <a:defRPr sz="100">
                <a:solidFill>
                  <a:srgbClr val="E6E6E6"/>
                </a:solidFill>
              </a:defRPr>
            </a:lvl1pPr>
          </a:lstStyle>
          <a:p>
            <a:fld id="{B2679580-1DE4-4AED-B4F0-F01E2D77314B}" type="datetime4">
              <a:rPr lang="en-US" smtClean="0"/>
              <a:t>September 14, 2024</a:t>
            </a:fld>
            <a:endParaRPr lang="en-US"/>
          </a:p>
        </p:txBody>
      </p:sp>
      <p:sp>
        <p:nvSpPr>
          <p:cNvPr id="5" name="Footer Placeholder 4"/>
          <p:cNvSpPr>
            <a:spLocks noGrp="1"/>
          </p:cNvSpPr>
          <p:nvPr>
            <p:ph type="ftr" sz="quarter" idx="3"/>
          </p:nvPr>
        </p:nvSpPr>
        <p:spPr>
          <a:xfrm>
            <a:off x="455613" y="7010402"/>
            <a:ext cx="11280656" cy="45719"/>
          </a:xfrm>
          <a:prstGeom prst="rect">
            <a:avLst/>
          </a:prstGeom>
        </p:spPr>
        <p:txBody>
          <a:bodyPr vert="horz" lIns="91440" tIns="45720" rIns="91440" bIns="45720" rtlCol="0" anchor="b">
            <a:noAutofit/>
          </a:bodyPr>
          <a:lstStyle>
            <a:lvl1pPr algn="l">
              <a:defRPr sz="100">
                <a:solidFill>
                  <a:srgbClr val="E6E6E6"/>
                </a:solidFill>
              </a:defRPr>
            </a:lvl1pPr>
          </a:lstStyle>
          <a:p>
            <a:endParaRPr lang="en-US"/>
          </a:p>
        </p:txBody>
      </p:sp>
    </p:spTree>
    <p:extLst>
      <p:ext uri="{BB962C8B-B14F-4D97-AF65-F5344CB8AC3E}">
        <p14:creationId xmlns:p14="http://schemas.microsoft.com/office/powerpoint/2010/main" val="3171018125"/>
      </p:ext>
    </p:extLst>
  </p:cSld>
  <p:clrMap bg1="lt1" tx1="dk1" bg2="lt2" tx2="dk2" accent1="accent1" accent2="accent2" accent3="accent3" accent4="accent4" accent5="accent5" accent6="accent6" hlink="hlink" folHlink="folHlink"/>
  <p:sldLayoutIdLst>
    <p:sldLayoutId id="2147483841" r:id="rId1"/>
    <p:sldLayoutId id="2147483842" r:id="rId2"/>
    <p:sldLayoutId id="2147483661" r:id="rId3"/>
    <p:sldLayoutId id="2147483662" r:id="rId4"/>
    <p:sldLayoutId id="2147483663" r:id="rId5"/>
    <p:sldLayoutId id="2147483843" r:id="rId6"/>
    <p:sldLayoutId id="2147483844" r:id="rId7"/>
    <p:sldLayoutId id="2147483665" r:id="rId8"/>
    <p:sldLayoutId id="2147483666" r:id="rId9"/>
    <p:sldLayoutId id="2147483667" r:id="rId10"/>
    <p:sldLayoutId id="2147483846" r:id="rId11"/>
    <p:sldLayoutId id="2147483845" r:id="rId12"/>
    <p:sldLayoutId id="2147483670" r:id="rId13"/>
    <p:sldLayoutId id="2147483671" r:id="rId14"/>
    <p:sldLayoutId id="2147483672" r:id="rId15"/>
    <p:sldLayoutId id="2147483847" r:id="rId16"/>
    <p:sldLayoutId id="2147483848" r:id="rId17"/>
    <p:sldLayoutId id="2147483849" r:id="rId18"/>
    <p:sldLayoutId id="2147483673" r:id="rId19"/>
    <p:sldLayoutId id="2147483674" r:id="rId20"/>
    <p:sldLayoutId id="2147483675" r:id="rId21"/>
    <p:sldLayoutId id="2147483676" r:id="rId22"/>
    <p:sldLayoutId id="2147483677" r:id="rId23"/>
    <p:sldLayoutId id="2147483850" r:id="rId24"/>
    <p:sldLayoutId id="2147483851" r:id="rId25"/>
    <p:sldLayoutId id="2147483852" r:id="rId26"/>
    <p:sldLayoutId id="2147483853" r:id="rId27"/>
    <p:sldLayoutId id="2147483854" r:id="rId28"/>
    <p:sldLayoutId id="2147483855" r:id="rId29"/>
    <p:sldLayoutId id="2147483856" r:id="rId30"/>
    <p:sldLayoutId id="2147483857" r:id="rId31"/>
    <p:sldLayoutId id="2147483858" r:id="rId32"/>
    <p:sldLayoutId id="2147483678" r:id="rId33"/>
    <p:sldLayoutId id="2147483679"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859" r:id="rId44"/>
    <p:sldLayoutId id="2147483860" r:id="rId45"/>
    <p:sldLayoutId id="2147483861" r:id="rId46"/>
    <p:sldLayoutId id="2147483862" r:id="rId47"/>
    <p:sldLayoutId id="2147483863" r:id="rId48"/>
    <p:sldLayoutId id="2147483864" r:id="rId49"/>
    <p:sldLayoutId id="2147483694" r:id="rId50"/>
    <p:sldLayoutId id="2147483695" r:id="rId51"/>
    <p:sldLayoutId id="2147483696" r:id="rId52"/>
    <p:sldLayoutId id="2147483697" r:id="rId53"/>
    <p:sldLayoutId id="2147483698" r:id="rId54"/>
    <p:sldLayoutId id="2147483699" r:id="rId55"/>
    <p:sldLayoutId id="2147483700" r:id="rId5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126" rtl="0" eaLnBrk="1" latinLnBrk="0" hangingPunct="1">
        <a:lnSpc>
          <a:spcPct val="95000"/>
        </a:lnSpc>
        <a:spcBef>
          <a:spcPct val="0"/>
        </a:spcBef>
        <a:buNone/>
        <a:defRPr sz="2399" b="1" kern="1200" baseline="0">
          <a:solidFill>
            <a:schemeClr val="tx1"/>
          </a:solidFill>
          <a:latin typeface="+mj-lt"/>
          <a:ea typeface="+mj-ea"/>
          <a:cs typeface="+mj-cs"/>
        </a:defRPr>
      </a:lvl1pPr>
    </p:titleStyle>
    <p:bodyStyle>
      <a:lvl1pPr marL="237673" indent="-237673" algn="l" defTabSz="914126" rtl="0" eaLnBrk="1" latinLnBrk="0" hangingPunct="1">
        <a:lnSpc>
          <a:spcPct val="95000"/>
        </a:lnSpc>
        <a:spcBef>
          <a:spcPts val="1200"/>
        </a:spcBef>
        <a:buClr>
          <a:schemeClr val="tx1"/>
        </a:buClr>
        <a:buSzPct val="115000"/>
        <a:buFont typeface="Arial" panose="020B0604020202020204" pitchFamily="34" charset="0"/>
        <a:buChar char="•"/>
        <a:defRPr sz="1999" kern="1200">
          <a:solidFill>
            <a:schemeClr val="tx1"/>
          </a:solidFill>
          <a:latin typeface="+mn-lt"/>
          <a:ea typeface="+mn-ea"/>
          <a:cs typeface="+mn-cs"/>
        </a:defRPr>
      </a:lvl1pPr>
      <a:lvl2pPr marL="575899" indent="-237673" algn="l" defTabSz="914126" rtl="0" eaLnBrk="1" latinLnBrk="0" hangingPunct="1">
        <a:lnSpc>
          <a:spcPct val="95000"/>
        </a:lnSpc>
        <a:spcBef>
          <a:spcPts val="900"/>
        </a:spcBef>
        <a:buClr>
          <a:schemeClr val="tx1"/>
        </a:buClr>
        <a:buSzPct val="115000"/>
        <a:buFont typeface="Arial" panose="020B0604020202020204" pitchFamily="34" charset="0"/>
        <a:buChar char="•"/>
        <a:defRPr sz="1799" kern="1200">
          <a:solidFill>
            <a:schemeClr val="tx1"/>
          </a:solidFill>
          <a:latin typeface="+mn-lt"/>
          <a:ea typeface="+mn-ea"/>
          <a:cs typeface="+mn-cs"/>
        </a:defRPr>
      </a:lvl2pPr>
      <a:lvl3pPr marL="914126" indent="-228531" algn="l" defTabSz="914126" rtl="0" eaLnBrk="1" latinLnBrk="0" hangingPunct="1">
        <a:lnSpc>
          <a:spcPct val="95000"/>
        </a:lnSpc>
        <a:spcBef>
          <a:spcPts val="800"/>
        </a:spcBef>
        <a:buClr>
          <a:schemeClr val="tx1"/>
        </a:buClr>
        <a:buSzPct val="115000"/>
        <a:buFont typeface="Arial" panose="020B0604020202020204" pitchFamily="34" charset="0"/>
        <a:buChar char="•"/>
        <a:defRPr sz="1600" kern="1200">
          <a:solidFill>
            <a:schemeClr val="tx1"/>
          </a:solidFill>
          <a:latin typeface="+mn-lt"/>
          <a:ea typeface="+mn-ea"/>
          <a:cs typeface="+mn-cs"/>
        </a:defRPr>
      </a:lvl3pPr>
      <a:lvl4pPr marL="1252352" indent="-237673" algn="l" defTabSz="914126" rtl="0" eaLnBrk="1" latinLnBrk="0" hangingPunct="1">
        <a:lnSpc>
          <a:spcPct val="95000"/>
        </a:lnSpc>
        <a:spcBef>
          <a:spcPts val="600"/>
        </a:spcBef>
        <a:buClr>
          <a:schemeClr val="tx1"/>
        </a:buClr>
        <a:buSzPct val="115000"/>
        <a:buFont typeface="Arial" panose="020B0604020202020204" pitchFamily="34" charset="0"/>
        <a:buChar char="•"/>
        <a:defRPr sz="1400" kern="1200">
          <a:solidFill>
            <a:schemeClr val="tx1"/>
          </a:solidFill>
          <a:latin typeface="+mn-lt"/>
          <a:ea typeface="+mn-ea"/>
          <a:cs typeface="+mn-cs"/>
        </a:defRPr>
      </a:lvl4pPr>
      <a:lvl5pPr marL="1608861" indent="-228531" algn="l" defTabSz="914126" rtl="0" eaLnBrk="1" latinLnBrk="0" hangingPunct="1">
        <a:lnSpc>
          <a:spcPct val="95000"/>
        </a:lnSpc>
        <a:spcBef>
          <a:spcPts val="600"/>
        </a:spcBef>
        <a:buClr>
          <a:schemeClr val="tx1"/>
        </a:buClr>
        <a:buSzPct val="115000"/>
        <a:buFont typeface="Arial" panose="020B0604020202020204" pitchFamily="34" charset="0"/>
        <a:buChar char="•"/>
        <a:defRPr sz="1400" kern="1200">
          <a:solidFill>
            <a:schemeClr val="tx1"/>
          </a:solidFill>
          <a:latin typeface="+mn-lt"/>
          <a:ea typeface="+mn-ea"/>
          <a:cs typeface="+mn-cs"/>
        </a:defRPr>
      </a:lvl5pPr>
      <a:lvl6pPr marL="1608861" indent="-228531" algn="l" defTabSz="914126" rtl="0" eaLnBrk="1" latinLnBrk="0" hangingPunct="1">
        <a:lnSpc>
          <a:spcPct val="95000"/>
        </a:lnSpc>
        <a:spcBef>
          <a:spcPts val="600"/>
        </a:spcBef>
        <a:buClr>
          <a:schemeClr val="tx1"/>
        </a:buClr>
        <a:buSzPct val="115000"/>
        <a:buFont typeface="Arial" panose="020B0604020202020204" pitchFamily="34" charset="0"/>
        <a:buChar char="•"/>
        <a:defRPr sz="1400" kern="1200">
          <a:solidFill>
            <a:schemeClr val="tx1"/>
          </a:solidFill>
          <a:latin typeface="+mn-lt"/>
          <a:ea typeface="+mn-ea"/>
          <a:cs typeface="+mn-cs"/>
        </a:defRPr>
      </a:lvl6pPr>
      <a:lvl7pPr marL="1608861" indent="-228531" algn="l" defTabSz="914126" rtl="0" eaLnBrk="1" latinLnBrk="0" hangingPunct="1">
        <a:lnSpc>
          <a:spcPct val="95000"/>
        </a:lnSpc>
        <a:spcBef>
          <a:spcPts val="600"/>
        </a:spcBef>
        <a:buClr>
          <a:schemeClr val="tx1"/>
        </a:buClr>
        <a:buSzPct val="115000"/>
        <a:buFont typeface="Arial" panose="020B0604020202020204" pitchFamily="34" charset="0"/>
        <a:buChar char="•"/>
        <a:defRPr sz="1400" kern="1200">
          <a:solidFill>
            <a:schemeClr val="tx1"/>
          </a:solidFill>
          <a:latin typeface="+mn-lt"/>
          <a:ea typeface="+mn-ea"/>
          <a:cs typeface="+mn-cs"/>
        </a:defRPr>
      </a:lvl7pPr>
      <a:lvl8pPr marL="1608861" indent="-228531" algn="l" defTabSz="914126" rtl="0" eaLnBrk="1" latinLnBrk="0" hangingPunct="1">
        <a:lnSpc>
          <a:spcPct val="95000"/>
        </a:lnSpc>
        <a:spcBef>
          <a:spcPts val="600"/>
        </a:spcBef>
        <a:buClr>
          <a:schemeClr val="tx1"/>
        </a:buClr>
        <a:buSzPct val="115000"/>
        <a:buFont typeface="Arial" panose="020B0604020202020204" pitchFamily="34" charset="0"/>
        <a:buChar char="•"/>
        <a:defRPr sz="1400" kern="1200">
          <a:solidFill>
            <a:schemeClr val="tx1"/>
          </a:solidFill>
          <a:latin typeface="+mn-lt"/>
          <a:ea typeface="+mn-ea"/>
          <a:cs typeface="+mn-cs"/>
        </a:defRPr>
      </a:lvl8pPr>
      <a:lvl9pPr marL="1608861" indent="-228531" algn="l" defTabSz="914126" rtl="0" eaLnBrk="1" latinLnBrk="0" hangingPunct="1">
        <a:lnSpc>
          <a:spcPct val="95000"/>
        </a:lnSpc>
        <a:spcBef>
          <a:spcPts val="600"/>
        </a:spcBef>
        <a:buClr>
          <a:schemeClr val="tx1"/>
        </a:buClr>
        <a:buSzPct val="115000"/>
        <a:buFont typeface="Arial" panose="020B0604020202020204" pitchFamily="34" charset="0"/>
        <a:buChar char="•"/>
        <a:defRPr sz="1400" kern="1200">
          <a:solidFill>
            <a:schemeClr val="tx1"/>
          </a:solidFill>
          <a:latin typeface="+mn-lt"/>
          <a:ea typeface="+mn-ea"/>
          <a:cs typeface="+mn-cs"/>
        </a:defRPr>
      </a:lvl9pPr>
    </p:bodyStyle>
    <p:otherStyle>
      <a:defPPr>
        <a:defRPr/>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15:guide id="3" pos="287" userDrawn="1">
          <p15:clr>
            <a:srgbClr val="F26B43"/>
          </p15:clr>
        </p15:guide>
        <p15:guide id="4" pos="7389" userDrawn="1">
          <p15:clr>
            <a:srgbClr val="F26B43"/>
          </p15:clr>
        </p15:guide>
        <p15:guide id="5" orient="horz" pos="4126"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54.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54.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3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54.xml"/></Relationships>
</file>

<file path=ppt/slides/_rels/slide1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54.xml"/></Relationships>
</file>

<file path=ppt/slides/_rels/slide1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54.xml"/></Relationships>
</file>

<file path=ppt/slides/_rels/slide1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54.xml"/></Relationships>
</file>

<file path=ppt/slides/_rels/slide1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54.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54.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4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54.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6CD498-2B93-4D7E-A935-5185D793DE82}"/>
              </a:ext>
            </a:extLst>
          </p:cNvPr>
          <p:cNvSpPr>
            <a:spLocks noGrp="1"/>
          </p:cNvSpPr>
          <p:nvPr>
            <p:ph type="ctrTitle"/>
          </p:nvPr>
        </p:nvSpPr>
        <p:spPr/>
        <p:txBody>
          <a:bodyPr>
            <a:noAutofit/>
          </a:bodyPr>
          <a:lstStyle/>
          <a:p>
            <a:r>
              <a:rPr lang="en-US" sz="5400" dirty="0"/>
              <a:t>Care Provider Feedback User Testing Synthesis</a:t>
            </a:r>
          </a:p>
        </p:txBody>
      </p:sp>
      <p:sp>
        <p:nvSpPr>
          <p:cNvPr id="4" name="Date Placeholder 3">
            <a:extLst>
              <a:ext uri="{FF2B5EF4-FFF2-40B4-BE49-F238E27FC236}">
                <a16:creationId xmlns:a16="http://schemas.microsoft.com/office/drawing/2014/main" id="{0113504E-D7F3-495F-AD53-219234E87BA4}"/>
              </a:ext>
            </a:extLst>
          </p:cNvPr>
          <p:cNvSpPr>
            <a:spLocks noGrp="1"/>
          </p:cNvSpPr>
          <p:nvPr>
            <p:ph type="dt" sz="half" idx="10"/>
          </p:nvPr>
        </p:nvSpPr>
        <p:spPr/>
        <p:txBody>
          <a:bodyPr/>
          <a:lstStyle/>
          <a:p>
            <a:fld id="{ED3FA57E-F3C9-4422-B7DF-F56B8E1A49EB}" type="datetime4">
              <a:rPr lang="en-CA" noProof="0" smtClean="0"/>
              <a:t>September 14, 2024</a:t>
            </a:fld>
            <a:endParaRPr lang="en-CA" noProof="0" dirty="0"/>
          </a:p>
        </p:txBody>
      </p:sp>
      <p:sp>
        <p:nvSpPr>
          <p:cNvPr id="3" name="Date Placeholder 3">
            <a:extLst>
              <a:ext uri="{FF2B5EF4-FFF2-40B4-BE49-F238E27FC236}">
                <a16:creationId xmlns:a16="http://schemas.microsoft.com/office/drawing/2014/main" id="{FC3BF651-CEDF-862B-E676-9F3AD4BDDEF1}"/>
              </a:ext>
            </a:extLst>
          </p:cNvPr>
          <p:cNvSpPr txBox="1">
            <a:spLocks/>
          </p:cNvSpPr>
          <p:nvPr/>
        </p:nvSpPr>
        <p:spPr bwMode="black">
          <a:xfrm>
            <a:off x="455614" y="4684575"/>
            <a:ext cx="7321060" cy="267194"/>
          </a:xfrm>
          <a:prstGeom prst="rect">
            <a:avLst/>
          </a:prstGeom>
        </p:spPr>
        <p:txBody>
          <a:bodyPr vert="horz" lIns="0" tIns="0" rIns="0" bIns="0" rtlCol="0" anchor="t">
            <a:noAutofit/>
          </a:bodyPr>
          <a:lstStyle>
            <a:defPPr>
              <a:defRPr lang="en-US"/>
            </a:defPPr>
            <a:lvl1pPr marL="0" algn="l" defTabSz="914400" rtl="0" eaLnBrk="1" latinLnBrk="0" hangingPunct="1">
              <a:defRPr sz="14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CA" dirty="0"/>
              <a:t>Nate Sprague</a:t>
            </a:r>
          </a:p>
        </p:txBody>
      </p:sp>
    </p:spTree>
    <p:extLst>
      <p:ext uri="{BB962C8B-B14F-4D97-AF65-F5344CB8AC3E}">
        <p14:creationId xmlns:p14="http://schemas.microsoft.com/office/powerpoint/2010/main" val="125855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DA36D5-A7D4-5577-E3FB-0EF8464D0F6C}"/>
              </a:ext>
            </a:extLst>
          </p:cNvPr>
          <p:cNvSpPr>
            <a:spLocks noGrp="1"/>
          </p:cNvSpPr>
          <p:nvPr>
            <p:ph type="title"/>
          </p:nvPr>
        </p:nvSpPr>
        <p:spPr/>
        <p:txBody>
          <a:bodyPr/>
          <a:lstStyle/>
          <a:p>
            <a:r>
              <a:rPr lang="en-US" sz="2800" dirty="0"/>
              <a:t>Test 2:</a:t>
            </a:r>
            <a:br>
              <a:rPr lang="en-US" sz="2800" dirty="0"/>
            </a:br>
            <a:r>
              <a:rPr lang="en-US" sz="2800" dirty="0"/>
              <a:t>Unmoderated Care Giver Feedback Session</a:t>
            </a:r>
          </a:p>
        </p:txBody>
      </p:sp>
      <p:sp>
        <p:nvSpPr>
          <p:cNvPr id="3" name="Slide Number Placeholder 2">
            <a:extLst>
              <a:ext uri="{FF2B5EF4-FFF2-40B4-BE49-F238E27FC236}">
                <a16:creationId xmlns:a16="http://schemas.microsoft.com/office/drawing/2014/main" id="{17ECA7AE-6B4E-5D02-B3FC-E704F0043FBF}"/>
              </a:ext>
            </a:extLst>
          </p:cNvPr>
          <p:cNvSpPr>
            <a:spLocks noGrp="1"/>
          </p:cNvSpPr>
          <p:nvPr>
            <p:ph type="sldNum" sz="quarter" idx="12"/>
          </p:nvPr>
        </p:nvSpPr>
        <p:spPr/>
        <p:txBody>
          <a:bodyPr/>
          <a:lstStyle/>
          <a:p>
            <a:fld id="{BB333B34-C87C-402E-ABB0-13B7C9DEBBC4}" type="slidenum">
              <a:rPr lang="en-US" smtClean="0"/>
              <a:t>10</a:t>
            </a:fld>
            <a:endParaRPr lang="en-US"/>
          </a:p>
        </p:txBody>
      </p:sp>
      <p:sp>
        <p:nvSpPr>
          <p:cNvPr id="4" name="Text Placeholder 9">
            <a:extLst>
              <a:ext uri="{FF2B5EF4-FFF2-40B4-BE49-F238E27FC236}">
                <a16:creationId xmlns:a16="http://schemas.microsoft.com/office/drawing/2014/main" id="{D1A52DE8-75A3-D0DB-0494-E9A7B6102EA6}"/>
              </a:ext>
            </a:extLst>
          </p:cNvPr>
          <p:cNvSpPr txBox="1">
            <a:spLocks/>
          </p:cNvSpPr>
          <p:nvPr/>
        </p:nvSpPr>
        <p:spPr>
          <a:xfrm>
            <a:off x="3559179" y="458070"/>
            <a:ext cx="8163303" cy="792162"/>
          </a:xfrm>
          <a:prstGeom prst="rect">
            <a:avLst/>
          </a:prstGeom>
        </p:spPr>
        <p:txBody>
          <a:bodyPr/>
          <a:lstStyle>
            <a:lvl1pPr marL="237744" indent="-237744" algn="l" defTabSz="914400" rtl="0" eaLnBrk="1" latinLnBrk="0" hangingPunct="1">
              <a:lnSpc>
                <a:spcPct val="95000"/>
              </a:lnSpc>
              <a:spcBef>
                <a:spcPts val="1200"/>
              </a:spcBef>
              <a:buClr>
                <a:schemeClr val="tx1"/>
              </a:buClr>
              <a:buSzPct val="115000"/>
              <a:buFont typeface="Arial" panose="020B0604020202020204" pitchFamily="34" charset="0"/>
              <a:buChar char="•"/>
              <a:defRPr sz="2000" kern="1200">
                <a:solidFill>
                  <a:schemeClr val="tx1"/>
                </a:solidFill>
                <a:latin typeface="+mn-lt"/>
                <a:ea typeface="+mn-ea"/>
                <a:cs typeface="+mn-cs"/>
              </a:defRPr>
            </a:lvl1pPr>
            <a:lvl2pPr marL="576072" indent="-237744" algn="l" defTabSz="914400" rtl="0" eaLnBrk="1" latinLnBrk="0" hangingPunct="1">
              <a:lnSpc>
                <a:spcPct val="95000"/>
              </a:lnSpc>
              <a:spcBef>
                <a:spcPts val="900"/>
              </a:spcBef>
              <a:buClr>
                <a:schemeClr val="tx1"/>
              </a:buClr>
              <a:buSzPct val="115000"/>
              <a:buFont typeface="Arial" panose="020B0604020202020204" pitchFamily="34" charset="0"/>
              <a:buChar char="•"/>
              <a:defRPr sz="1800" kern="1200">
                <a:solidFill>
                  <a:schemeClr val="tx1"/>
                </a:solidFill>
                <a:latin typeface="+mn-lt"/>
                <a:ea typeface="+mn-ea"/>
                <a:cs typeface="+mn-cs"/>
              </a:defRPr>
            </a:lvl2pPr>
            <a:lvl3pPr marL="914400" indent="-228600" algn="l" defTabSz="914400" rtl="0" eaLnBrk="1" latinLnBrk="0" hangingPunct="1">
              <a:lnSpc>
                <a:spcPct val="95000"/>
              </a:lnSpc>
              <a:spcBef>
                <a:spcPts val="800"/>
              </a:spcBef>
              <a:buClr>
                <a:schemeClr val="tx1"/>
              </a:buClr>
              <a:buSzPct val="115000"/>
              <a:buFont typeface="Arial" panose="020B0604020202020204" pitchFamily="34" charset="0"/>
              <a:buChar char="•"/>
              <a:defRPr sz="1600" kern="1200">
                <a:solidFill>
                  <a:schemeClr val="tx1"/>
                </a:solidFill>
                <a:latin typeface="+mn-lt"/>
                <a:ea typeface="+mn-ea"/>
                <a:cs typeface="+mn-cs"/>
              </a:defRPr>
            </a:lvl3pPr>
            <a:lvl4pPr marL="1252728" indent="-237744" algn="l" defTabSz="914400" rtl="0" eaLnBrk="1" latinLnBrk="0" hangingPunct="1">
              <a:lnSpc>
                <a:spcPct val="95000"/>
              </a:lnSpc>
              <a:spcBef>
                <a:spcPts val="600"/>
              </a:spcBef>
              <a:buClr>
                <a:schemeClr val="tx1"/>
              </a:buClr>
              <a:buSzPct val="115000"/>
              <a:buFont typeface="Arial" panose="020B0604020202020204" pitchFamily="34" charset="0"/>
              <a:buChar char="•"/>
              <a:defRPr sz="1400" kern="1200">
                <a:solidFill>
                  <a:schemeClr val="tx1"/>
                </a:solidFill>
                <a:latin typeface="+mn-lt"/>
                <a:ea typeface="+mn-ea"/>
                <a:cs typeface="+mn-cs"/>
              </a:defRPr>
            </a:lvl4pPr>
            <a:lvl5pPr marL="1609344" indent="-228600" algn="l" defTabSz="914400" rtl="0" eaLnBrk="1" latinLnBrk="0" hangingPunct="1">
              <a:lnSpc>
                <a:spcPct val="95000"/>
              </a:lnSpc>
              <a:spcBef>
                <a:spcPts val="600"/>
              </a:spcBef>
              <a:buClr>
                <a:schemeClr val="tx1"/>
              </a:buClr>
              <a:buSzPct val="115000"/>
              <a:buFont typeface="Arial" panose="020B0604020202020204" pitchFamily="34" charset="0"/>
              <a:buChar char="•"/>
              <a:defRPr sz="1400" kern="1200">
                <a:solidFill>
                  <a:schemeClr val="tx1"/>
                </a:solidFill>
                <a:latin typeface="+mn-lt"/>
                <a:ea typeface="+mn-ea"/>
                <a:cs typeface="+mn-cs"/>
              </a:defRPr>
            </a:lvl5pPr>
            <a:lvl6pPr marL="1609344" indent="-228600" algn="l" defTabSz="914400" rtl="0" eaLnBrk="1" latinLnBrk="0" hangingPunct="1">
              <a:lnSpc>
                <a:spcPct val="95000"/>
              </a:lnSpc>
              <a:spcBef>
                <a:spcPts val="600"/>
              </a:spcBef>
              <a:buClr>
                <a:schemeClr val="tx1"/>
              </a:buClr>
              <a:buSzPct val="115000"/>
              <a:buFont typeface="Arial" panose="020B0604020202020204" pitchFamily="34" charset="0"/>
              <a:buChar char="•"/>
              <a:defRPr sz="1400" kern="1200">
                <a:solidFill>
                  <a:schemeClr val="tx1"/>
                </a:solidFill>
                <a:latin typeface="+mn-lt"/>
                <a:ea typeface="+mn-ea"/>
                <a:cs typeface="+mn-cs"/>
              </a:defRPr>
            </a:lvl6pPr>
            <a:lvl7pPr marL="1609344" indent="-228600" algn="l" defTabSz="914400" rtl="0" eaLnBrk="1" latinLnBrk="0" hangingPunct="1">
              <a:lnSpc>
                <a:spcPct val="95000"/>
              </a:lnSpc>
              <a:spcBef>
                <a:spcPts val="600"/>
              </a:spcBef>
              <a:buClr>
                <a:schemeClr val="tx1"/>
              </a:buClr>
              <a:buSzPct val="115000"/>
              <a:buFont typeface="Arial" panose="020B0604020202020204" pitchFamily="34" charset="0"/>
              <a:buChar char="•"/>
              <a:defRPr sz="1400" kern="1200">
                <a:solidFill>
                  <a:schemeClr val="tx1"/>
                </a:solidFill>
                <a:latin typeface="+mn-lt"/>
                <a:ea typeface="+mn-ea"/>
                <a:cs typeface="+mn-cs"/>
              </a:defRPr>
            </a:lvl7pPr>
            <a:lvl8pPr marL="1609344" indent="-228600" algn="l" defTabSz="914400" rtl="0" eaLnBrk="1" latinLnBrk="0" hangingPunct="1">
              <a:lnSpc>
                <a:spcPct val="95000"/>
              </a:lnSpc>
              <a:spcBef>
                <a:spcPts val="600"/>
              </a:spcBef>
              <a:buClr>
                <a:schemeClr val="tx1"/>
              </a:buClr>
              <a:buSzPct val="115000"/>
              <a:buFont typeface="Arial" panose="020B0604020202020204" pitchFamily="34" charset="0"/>
              <a:buChar char="•"/>
              <a:defRPr sz="1400" kern="1200">
                <a:solidFill>
                  <a:schemeClr val="tx1"/>
                </a:solidFill>
                <a:latin typeface="+mn-lt"/>
                <a:ea typeface="+mn-ea"/>
                <a:cs typeface="+mn-cs"/>
              </a:defRPr>
            </a:lvl8pPr>
            <a:lvl9pPr marL="1609344" indent="-228600" algn="l" defTabSz="914400" rtl="0" eaLnBrk="1" latinLnBrk="0" hangingPunct="1">
              <a:lnSpc>
                <a:spcPct val="95000"/>
              </a:lnSpc>
              <a:spcBef>
                <a:spcPts val="600"/>
              </a:spcBef>
              <a:buClr>
                <a:schemeClr val="tx1"/>
              </a:buClr>
              <a:buSzPct val="115000"/>
              <a:buFont typeface="Arial" panose="020B0604020202020204" pitchFamily="34" charset="0"/>
              <a:buChar char="•"/>
              <a:defRPr sz="1400" kern="1200">
                <a:solidFill>
                  <a:schemeClr val="tx1"/>
                </a:solidFill>
                <a:latin typeface="+mn-lt"/>
                <a:ea typeface="+mn-ea"/>
                <a:cs typeface="+mn-cs"/>
              </a:defRPr>
            </a:lvl9pPr>
          </a:lstStyle>
          <a:p>
            <a:pPr marL="0" indent="0">
              <a:buNone/>
            </a:pPr>
            <a:r>
              <a:rPr lang="en-US" dirty="0"/>
              <a:t>25 participants were given a similar prototype to the one that JH CareGiver ICPs walked through and asked about general understanding of the content</a:t>
            </a:r>
          </a:p>
        </p:txBody>
      </p:sp>
      <p:sp>
        <p:nvSpPr>
          <p:cNvPr id="5" name="TextBox 4">
            <a:extLst>
              <a:ext uri="{FF2B5EF4-FFF2-40B4-BE49-F238E27FC236}">
                <a16:creationId xmlns:a16="http://schemas.microsoft.com/office/drawing/2014/main" id="{045C78C7-13F7-BE90-902F-67D696DA89CB}"/>
              </a:ext>
            </a:extLst>
          </p:cNvPr>
          <p:cNvSpPr txBox="1"/>
          <p:nvPr/>
        </p:nvSpPr>
        <p:spPr>
          <a:xfrm>
            <a:off x="3559179" y="1927340"/>
            <a:ext cx="5898330" cy="1708160"/>
          </a:xfrm>
          <a:prstGeom prst="rect">
            <a:avLst/>
          </a:prstGeom>
          <a:noFill/>
        </p:spPr>
        <p:txBody>
          <a:bodyPr wrap="square" lIns="0" tIns="0" rIns="0" bIns="0" rtlCol="0">
            <a:spAutoFit/>
          </a:bodyPr>
          <a:lstStyle/>
          <a:p>
            <a:pPr algn="l">
              <a:spcBef>
                <a:spcPts val="600"/>
              </a:spcBef>
            </a:pPr>
            <a:r>
              <a:rPr lang="en-US" sz="1600" dirty="0"/>
              <a:t>• 23/25 participants found the prototype easy to understand</a:t>
            </a:r>
          </a:p>
          <a:p>
            <a:pPr algn="l">
              <a:spcBef>
                <a:spcPts val="600"/>
              </a:spcBef>
            </a:pPr>
            <a:r>
              <a:rPr lang="en-US" sz="1600" dirty="0"/>
              <a:t>• 23/25 participants were able to add a session to their schedule</a:t>
            </a:r>
          </a:p>
          <a:p>
            <a:pPr algn="l">
              <a:spcBef>
                <a:spcPts val="600"/>
              </a:spcBef>
            </a:pPr>
            <a:r>
              <a:rPr lang="en-US" sz="1600" dirty="0"/>
              <a:t>• 25/25 participants knew that the orange “plus” button would start or add a session to their schedule</a:t>
            </a:r>
          </a:p>
          <a:p>
            <a:pPr algn="l">
              <a:spcBef>
                <a:spcPts val="600"/>
              </a:spcBef>
            </a:pPr>
            <a:r>
              <a:rPr lang="en-US" sz="1600" dirty="0"/>
              <a:t>• 24/25 were able to fill out the information to add a session to their schedule</a:t>
            </a:r>
          </a:p>
        </p:txBody>
      </p:sp>
      <p:pic>
        <p:nvPicPr>
          <p:cNvPr id="8" name="Picture 7">
            <a:extLst>
              <a:ext uri="{FF2B5EF4-FFF2-40B4-BE49-F238E27FC236}">
                <a16:creationId xmlns:a16="http://schemas.microsoft.com/office/drawing/2014/main" id="{4B15877B-ACA5-FB58-C7CC-9BB23AE5CEE2}"/>
              </a:ext>
            </a:extLst>
          </p:cNvPr>
          <p:cNvPicPr>
            <a:picLocks noChangeAspect="1"/>
          </p:cNvPicPr>
          <p:nvPr/>
        </p:nvPicPr>
        <p:blipFill>
          <a:blip r:embed="rId2"/>
          <a:stretch>
            <a:fillRect/>
          </a:stretch>
        </p:blipFill>
        <p:spPr>
          <a:xfrm>
            <a:off x="9719499" y="1375955"/>
            <a:ext cx="2002983" cy="4323805"/>
          </a:xfrm>
          <a:prstGeom prst="rect">
            <a:avLst/>
          </a:prstGeom>
          <a:ln>
            <a:solidFill>
              <a:schemeClr val="bg1">
                <a:lumMod val="85000"/>
              </a:schemeClr>
            </a:solidFill>
          </a:ln>
        </p:spPr>
      </p:pic>
      <p:sp>
        <p:nvSpPr>
          <p:cNvPr id="11" name="TextBox 10">
            <a:extLst>
              <a:ext uri="{FF2B5EF4-FFF2-40B4-BE49-F238E27FC236}">
                <a16:creationId xmlns:a16="http://schemas.microsoft.com/office/drawing/2014/main" id="{8153B1C3-4256-7B79-80E6-164F979DC2A7}"/>
              </a:ext>
            </a:extLst>
          </p:cNvPr>
          <p:cNvSpPr txBox="1"/>
          <p:nvPr/>
        </p:nvSpPr>
        <p:spPr>
          <a:xfrm>
            <a:off x="3559179" y="3865318"/>
            <a:ext cx="375103" cy="1354217"/>
          </a:xfrm>
          <a:prstGeom prst="rect">
            <a:avLst/>
          </a:prstGeom>
          <a:noFill/>
        </p:spPr>
        <p:txBody>
          <a:bodyPr wrap="none" lIns="0" tIns="0" rIns="0" bIns="0" rtlCol="0">
            <a:spAutoFit/>
          </a:bodyPr>
          <a:lstStyle/>
          <a:p>
            <a:pPr algn="l">
              <a:spcBef>
                <a:spcPts val="600"/>
              </a:spcBef>
            </a:pPr>
            <a:r>
              <a:rPr lang="en-US" sz="8800" dirty="0">
                <a:solidFill>
                  <a:schemeClr val="accent2"/>
                </a:solidFill>
              </a:rPr>
              <a:t>“</a:t>
            </a:r>
          </a:p>
        </p:txBody>
      </p:sp>
      <p:sp>
        <p:nvSpPr>
          <p:cNvPr id="12" name="TextBox 11">
            <a:extLst>
              <a:ext uri="{FF2B5EF4-FFF2-40B4-BE49-F238E27FC236}">
                <a16:creationId xmlns:a16="http://schemas.microsoft.com/office/drawing/2014/main" id="{FC988571-8C6A-F2B1-B95F-60AF35C1D574}"/>
              </a:ext>
            </a:extLst>
          </p:cNvPr>
          <p:cNvSpPr txBox="1"/>
          <p:nvPr/>
        </p:nvSpPr>
        <p:spPr>
          <a:xfrm>
            <a:off x="3559179" y="4542426"/>
            <a:ext cx="2068736" cy="923330"/>
          </a:xfrm>
          <a:prstGeom prst="rect">
            <a:avLst/>
          </a:prstGeom>
          <a:noFill/>
        </p:spPr>
        <p:txBody>
          <a:bodyPr wrap="square" lIns="0" tIns="0" rIns="0" bIns="0" rtlCol="0">
            <a:spAutoFit/>
          </a:bodyPr>
          <a:lstStyle/>
          <a:p>
            <a:pPr>
              <a:spcBef>
                <a:spcPts val="600"/>
              </a:spcBef>
            </a:pPr>
            <a:r>
              <a:rPr lang="en-US" sz="1200" dirty="0"/>
              <a:t>“I’ve done some other user testing sessions that were confusing but I thought this one made a lot of sense and was easy!”</a:t>
            </a:r>
          </a:p>
        </p:txBody>
      </p:sp>
      <p:sp>
        <p:nvSpPr>
          <p:cNvPr id="13" name="TextBox 12">
            <a:extLst>
              <a:ext uri="{FF2B5EF4-FFF2-40B4-BE49-F238E27FC236}">
                <a16:creationId xmlns:a16="http://schemas.microsoft.com/office/drawing/2014/main" id="{27FE9BF7-9EB5-AEC4-0894-DED1A3425EA3}"/>
              </a:ext>
            </a:extLst>
          </p:cNvPr>
          <p:cNvSpPr txBox="1"/>
          <p:nvPr/>
        </p:nvSpPr>
        <p:spPr>
          <a:xfrm>
            <a:off x="6130977" y="3865318"/>
            <a:ext cx="375103" cy="1354217"/>
          </a:xfrm>
          <a:prstGeom prst="rect">
            <a:avLst/>
          </a:prstGeom>
          <a:noFill/>
        </p:spPr>
        <p:txBody>
          <a:bodyPr wrap="none" lIns="0" tIns="0" rIns="0" bIns="0" rtlCol="0">
            <a:spAutoFit/>
          </a:bodyPr>
          <a:lstStyle/>
          <a:p>
            <a:pPr algn="l">
              <a:spcBef>
                <a:spcPts val="600"/>
              </a:spcBef>
            </a:pPr>
            <a:r>
              <a:rPr lang="en-US" sz="8800" dirty="0">
                <a:solidFill>
                  <a:schemeClr val="accent2"/>
                </a:solidFill>
              </a:rPr>
              <a:t>“</a:t>
            </a:r>
          </a:p>
        </p:txBody>
      </p:sp>
      <p:sp>
        <p:nvSpPr>
          <p:cNvPr id="14" name="TextBox 13">
            <a:extLst>
              <a:ext uri="{FF2B5EF4-FFF2-40B4-BE49-F238E27FC236}">
                <a16:creationId xmlns:a16="http://schemas.microsoft.com/office/drawing/2014/main" id="{114FBAA1-B47F-15FE-0B60-926DA4C5EE1D}"/>
              </a:ext>
            </a:extLst>
          </p:cNvPr>
          <p:cNvSpPr txBox="1"/>
          <p:nvPr/>
        </p:nvSpPr>
        <p:spPr>
          <a:xfrm>
            <a:off x="6130976" y="4542426"/>
            <a:ext cx="3085461" cy="738664"/>
          </a:xfrm>
          <a:prstGeom prst="rect">
            <a:avLst/>
          </a:prstGeom>
          <a:noFill/>
        </p:spPr>
        <p:txBody>
          <a:bodyPr wrap="square" lIns="0" tIns="0" rIns="0" bIns="0" rtlCol="0">
            <a:spAutoFit/>
          </a:bodyPr>
          <a:lstStyle/>
          <a:p>
            <a:pPr>
              <a:spcBef>
                <a:spcPts val="600"/>
              </a:spcBef>
            </a:pPr>
            <a:r>
              <a:rPr lang="en-US" sz="1200" dirty="0"/>
              <a:t>”Ours is just like this.. This is pretty cool. I can see that this is my schedule. I like being able see my upcoming, past, and filtering to see just certain clients.”</a:t>
            </a:r>
          </a:p>
        </p:txBody>
      </p:sp>
      <p:sp>
        <p:nvSpPr>
          <p:cNvPr id="15" name="TextBox 14">
            <a:extLst>
              <a:ext uri="{FF2B5EF4-FFF2-40B4-BE49-F238E27FC236}">
                <a16:creationId xmlns:a16="http://schemas.microsoft.com/office/drawing/2014/main" id="{D69CE187-9434-054E-215A-221BD92B65B3}"/>
              </a:ext>
            </a:extLst>
          </p:cNvPr>
          <p:cNvSpPr txBox="1"/>
          <p:nvPr/>
        </p:nvSpPr>
        <p:spPr>
          <a:xfrm>
            <a:off x="3559180" y="5433799"/>
            <a:ext cx="687759" cy="1354217"/>
          </a:xfrm>
          <a:prstGeom prst="rect">
            <a:avLst/>
          </a:prstGeom>
          <a:noFill/>
        </p:spPr>
        <p:txBody>
          <a:bodyPr wrap="square" lIns="0" tIns="0" rIns="0" bIns="0" rtlCol="0">
            <a:spAutoFit/>
          </a:bodyPr>
          <a:lstStyle/>
          <a:p>
            <a:pPr algn="l">
              <a:spcBef>
                <a:spcPts val="600"/>
              </a:spcBef>
            </a:pPr>
            <a:r>
              <a:rPr lang="en-US" sz="8800" dirty="0">
                <a:solidFill>
                  <a:schemeClr val="accent2"/>
                </a:solidFill>
              </a:rPr>
              <a:t>“</a:t>
            </a:r>
          </a:p>
        </p:txBody>
      </p:sp>
      <p:sp>
        <p:nvSpPr>
          <p:cNvPr id="16" name="TextBox 15">
            <a:extLst>
              <a:ext uri="{FF2B5EF4-FFF2-40B4-BE49-F238E27FC236}">
                <a16:creationId xmlns:a16="http://schemas.microsoft.com/office/drawing/2014/main" id="{AA5A5022-F500-EBA4-7963-A9F9BD362ECF}"/>
              </a:ext>
            </a:extLst>
          </p:cNvPr>
          <p:cNvSpPr txBox="1"/>
          <p:nvPr/>
        </p:nvSpPr>
        <p:spPr>
          <a:xfrm>
            <a:off x="3559179" y="6110906"/>
            <a:ext cx="2068736" cy="369332"/>
          </a:xfrm>
          <a:prstGeom prst="rect">
            <a:avLst/>
          </a:prstGeom>
          <a:noFill/>
        </p:spPr>
        <p:txBody>
          <a:bodyPr wrap="square" lIns="0" tIns="0" rIns="0" bIns="0" rtlCol="0">
            <a:spAutoFit/>
          </a:bodyPr>
          <a:lstStyle/>
          <a:p>
            <a:pPr>
              <a:spcBef>
                <a:spcPts val="600"/>
              </a:spcBef>
            </a:pPr>
            <a:r>
              <a:rPr lang="en-US" sz="1200" dirty="0"/>
              <a:t>“The content is very clear and proficient. I like it a lot.</a:t>
            </a:r>
          </a:p>
        </p:txBody>
      </p:sp>
      <p:sp>
        <p:nvSpPr>
          <p:cNvPr id="17" name="TextBox 16">
            <a:extLst>
              <a:ext uri="{FF2B5EF4-FFF2-40B4-BE49-F238E27FC236}">
                <a16:creationId xmlns:a16="http://schemas.microsoft.com/office/drawing/2014/main" id="{5ACF8E37-379D-818F-1204-60239ED30F4C}"/>
              </a:ext>
            </a:extLst>
          </p:cNvPr>
          <p:cNvSpPr txBox="1"/>
          <p:nvPr/>
        </p:nvSpPr>
        <p:spPr>
          <a:xfrm>
            <a:off x="6106438" y="5433799"/>
            <a:ext cx="687759" cy="1354217"/>
          </a:xfrm>
          <a:prstGeom prst="rect">
            <a:avLst/>
          </a:prstGeom>
          <a:noFill/>
        </p:spPr>
        <p:txBody>
          <a:bodyPr wrap="square" lIns="0" tIns="0" rIns="0" bIns="0" rtlCol="0">
            <a:spAutoFit/>
          </a:bodyPr>
          <a:lstStyle/>
          <a:p>
            <a:pPr algn="l">
              <a:spcBef>
                <a:spcPts val="600"/>
              </a:spcBef>
            </a:pPr>
            <a:r>
              <a:rPr lang="en-US" sz="8800" dirty="0">
                <a:solidFill>
                  <a:schemeClr val="accent2"/>
                </a:solidFill>
              </a:rPr>
              <a:t>“</a:t>
            </a:r>
          </a:p>
        </p:txBody>
      </p:sp>
      <p:sp>
        <p:nvSpPr>
          <p:cNvPr id="18" name="TextBox 17">
            <a:extLst>
              <a:ext uri="{FF2B5EF4-FFF2-40B4-BE49-F238E27FC236}">
                <a16:creationId xmlns:a16="http://schemas.microsoft.com/office/drawing/2014/main" id="{F8C1C3D1-5076-B135-79FA-A67B79B3FD17}"/>
              </a:ext>
            </a:extLst>
          </p:cNvPr>
          <p:cNvSpPr txBox="1"/>
          <p:nvPr/>
        </p:nvSpPr>
        <p:spPr>
          <a:xfrm>
            <a:off x="6106437" y="6110906"/>
            <a:ext cx="3085460" cy="369332"/>
          </a:xfrm>
          <a:prstGeom prst="rect">
            <a:avLst/>
          </a:prstGeom>
          <a:noFill/>
        </p:spPr>
        <p:txBody>
          <a:bodyPr wrap="square" lIns="0" tIns="0" rIns="0" bIns="0" rtlCol="0">
            <a:spAutoFit/>
          </a:bodyPr>
          <a:lstStyle/>
          <a:p>
            <a:pPr>
              <a:spcBef>
                <a:spcPts val="600"/>
              </a:spcBef>
            </a:pPr>
            <a:r>
              <a:rPr lang="en-US" sz="1200" dirty="0"/>
              <a:t>“I don’t typically see invoicing in my system when I go into mine”</a:t>
            </a:r>
          </a:p>
        </p:txBody>
      </p:sp>
    </p:spTree>
    <p:extLst>
      <p:ext uri="{BB962C8B-B14F-4D97-AF65-F5344CB8AC3E}">
        <p14:creationId xmlns:p14="http://schemas.microsoft.com/office/powerpoint/2010/main" val="2019982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DA36D5-A7D4-5577-E3FB-0EF8464D0F6C}"/>
              </a:ext>
            </a:extLst>
          </p:cNvPr>
          <p:cNvSpPr>
            <a:spLocks noGrp="1"/>
          </p:cNvSpPr>
          <p:nvPr>
            <p:ph type="title"/>
          </p:nvPr>
        </p:nvSpPr>
        <p:spPr/>
        <p:txBody>
          <a:bodyPr/>
          <a:lstStyle/>
          <a:p>
            <a:r>
              <a:rPr lang="en-US" sz="2800" dirty="0"/>
              <a:t>Test 2:</a:t>
            </a:r>
            <a:br>
              <a:rPr lang="en-US" sz="2800" dirty="0"/>
            </a:br>
            <a:r>
              <a:rPr lang="en-US" sz="2800" dirty="0"/>
              <a:t>Video highlight</a:t>
            </a:r>
          </a:p>
        </p:txBody>
      </p:sp>
      <p:sp>
        <p:nvSpPr>
          <p:cNvPr id="3" name="Slide Number Placeholder 2">
            <a:extLst>
              <a:ext uri="{FF2B5EF4-FFF2-40B4-BE49-F238E27FC236}">
                <a16:creationId xmlns:a16="http://schemas.microsoft.com/office/drawing/2014/main" id="{17ECA7AE-6B4E-5D02-B3FC-E704F0043FBF}"/>
              </a:ext>
            </a:extLst>
          </p:cNvPr>
          <p:cNvSpPr>
            <a:spLocks noGrp="1"/>
          </p:cNvSpPr>
          <p:nvPr>
            <p:ph type="sldNum" sz="quarter" idx="12"/>
          </p:nvPr>
        </p:nvSpPr>
        <p:spPr/>
        <p:txBody>
          <a:bodyPr/>
          <a:lstStyle/>
          <a:p>
            <a:fld id="{BB333B34-C87C-402E-ABB0-13B7C9DEBBC4}" type="slidenum">
              <a:rPr lang="en-US" smtClean="0"/>
              <a:t>11</a:t>
            </a:fld>
            <a:endParaRPr lang="en-US"/>
          </a:p>
        </p:txBody>
      </p:sp>
      <p:pic>
        <p:nvPicPr>
          <p:cNvPr id="6" name="Test 2 - 1">
            <a:hlinkClick r:id="" action="ppaction://media"/>
            <a:extLst>
              <a:ext uri="{FF2B5EF4-FFF2-40B4-BE49-F238E27FC236}">
                <a16:creationId xmlns:a16="http://schemas.microsoft.com/office/drawing/2014/main" id="{637B298E-8D79-723E-7B05-A93D6B6805D4}"/>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727207" y="1066800"/>
            <a:ext cx="7722786" cy="4344193"/>
          </a:xfrm>
          <a:prstGeom prst="rect">
            <a:avLst/>
          </a:prstGeom>
        </p:spPr>
      </p:pic>
    </p:spTree>
    <p:extLst>
      <p:ext uri="{BB962C8B-B14F-4D97-AF65-F5344CB8AC3E}">
        <p14:creationId xmlns:p14="http://schemas.microsoft.com/office/powerpoint/2010/main" val="516966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7037"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14FD22-E858-CB67-509B-02CD2260899E}"/>
              </a:ext>
            </a:extLst>
          </p:cNvPr>
          <p:cNvSpPr>
            <a:spLocks noGrp="1"/>
          </p:cNvSpPr>
          <p:nvPr>
            <p:ph type="title"/>
          </p:nvPr>
        </p:nvSpPr>
        <p:spPr/>
        <p:txBody>
          <a:bodyPr/>
          <a:lstStyle/>
          <a:p>
            <a:r>
              <a:rPr lang="en-US" dirty="0"/>
              <a:t>Results: </a:t>
            </a:r>
            <a:br>
              <a:rPr lang="en-US" dirty="0"/>
            </a:br>
            <a:r>
              <a:rPr lang="en-US" dirty="0"/>
              <a:t>Test 3 – non-JH Home Screen Test</a:t>
            </a:r>
          </a:p>
        </p:txBody>
      </p:sp>
      <p:sp>
        <p:nvSpPr>
          <p:cNvPr id="3" name="Slide Number Placeholder 2">
            <a:extLst>
              <a:ext uri="{FF2B5EF4-FFF2-40B4-BE49-F238E27FC236}">
                <a16:creationId xmlns:a16="http://schemas.microsoft.com/office/drawing/2014/main" id="{DA706AC7-EB4C-67A3-53AE-7CDF35A0864D}"/>
              </a:ext>
            </a:extLst>
          </p:cNvPr>
          <p:cNvSpPr>
            <a:spLocks noGrp="1"/>
          </p:cNvSpPr>
          <p:nvPr>
            <p:ph type="sldNum" sz="quarter" idx="12"/>
          </p:nvPr>
        </p:nvSpPr>
        <p:spPr/>
        <p:txBody>
          <a:bodyPr/>
          <a:lstStyle/>
          <a:p>
            <a:fld id="{BB333B34-C87C-402E-ABB0-13B7C9DEBBC4}" type="slidenum">
              <a:rPr lang="en-CA" smtClean="0"/>
              <a:pPr/>
              <a:t>12</a:t>
            </a:fld>
            <a:endParaRPr lang="en-CA"/>
          </a:p>
        </p:txBody>
      </p:sp>
    </p:spTree>
    <p:extLst>
      <p:ext uri="{BB962C8B-B14F-4D97-AF65-F5344CB8AC3E}">
        <p14:creationId xmlns:p14="http://schemas.microsoft.com/office/powerpoint/2010/main" val="10179212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DA36D5-A7D4-5577-E3FB-0EF8464D0F6C}"/>
              </a:ext>
            </a:extLst>
          </p:cNvPr>
          <p:cNvSpPr>
            <a:spLocks noGrp="1"/>
          </p:cNvSpPr>
          <p:nvPr>
            <p:ph type="title"/>
          </p:nvPr>
        </p:nvSpPr>
        <p:spPr/>
        <p:txBody>
          <a:bodyPr/>
          <a:lstStyle/>
          <a:p>
            <a:r>
              <a:rPr lang="en-US" sz="2800" dirty="0"/>
              <a:t>Test 3:</a:t>
            </a:r>
            <a:br>
              <a:rPr lang="en-US" sz="2800" dirty="0"/>
            </a:br>
            <a:r>
              <a:rPr lang="en-US" sz="2800" dirty="0"/>
              <a:t>Unmoderated Home screen test</a:t>
            </a:r>
          </a:p>
        </p:txBody>
      </p:sp>
      <p:sp>
        <p:nvSpPr>
          <p:cNvPr id="3" name="Slide Number Placeholder 2">
            <a:extLst>
              <a:ext uri="{FF2B5EF4-FFF2-40B4-BE49-F238E27FC236}">
                <a16:creationId xmlns:a16="http://schemas.microsoft.com/office/drawing/2014/main" id="{17ECA7AE-6B4E-5D02-B3FC-E704F0043FBF}"/>
              </a:ext>
            </a:extLst>
          </p:cNvPr>
          <p:cNvSpPr>
            <a:spLocks noGrp="1"/>
          </p:cNvSpPr>
          <p:nvPr>
            <p:ph type="sldNum" sz="quarter" idx="12"/>
          </p:nvPr>
        </p:nvSpPr>
        <p:spPr/>
        <p:txBody>
          <a:bodyPr/>
          <a:lstStyle/>
          <a:p>
            <a:fld id="{BB333B34-C87C-402E-ABB0-13B7C9DEBBC4}" type="slidenum">
              <a:rPr lang="en-US" smtClean="0"/>
              <a:t>13</a:t>
            </a:fld>
            <a:endParaRPr lang="en-US"/>
          </a:p>
        </p:txBody>
      </p:sp>
      <p:pic>
        <p:nvPicPr>
          <p:cNvPr id="4" name="Picture 3">
            <a:extLst>
              <a:ext uri="{FF2B5EF4-FFF2-40B4-BE49-F238E27FC236}">
                <a16:creationId xmlns:a16="http://schemas.microsoft.com/office/drawing/2014/main" id="{AA05B66A-E76B-6BB7-B779-7587308873DE}"/>
              </a:ext>
            </a:extLst>
          </p:cNvPr>
          <p:cNvPicPr>
            <a:picLocks noChangeAspect="1"/>
          </p:cNvPicPr>
          <p:nvPr/>
        </p:nvPicPr>
        <p:blipFill>
          <a:blip r:embed="rId2"/>
          <a:stretch>
            <a:fillRect/>
          </a:stretch>
        </p:blipFill>
        <p:spPr>
          <a:xfrm>
            <a:off x="3558040" y="1622657"/>
            <a:ext cx="7772400" cy="4485322"/>
          </a:xfrm>
          <a:prstGeom prst="rect">
            <a:avLst/>
          </a:prstGeom>
        </p:spPr>
      </p:pic>
      <p:sp>
        <p:nvSpPr>
          <p:cNvPr id="5" name="Text Placeholder 9">
            <a:extLst>
              <a:ext uri="{FF2B5EF4-FFF2-40B4-BE49-F238E27FC236}">
                <a16:creationId xmlns:a16="http://schemas.microsoft.com/office/drawing/2014/main" id="{9A8F68A4-9B51-929E-E0C2-A78DBE080C20}"/>
              </a:ext>
            </a:extLst>
          </p:cNvPr>
          <p:cNvSpPr txBox="1">
            <a:spLocks/>
          </p:cNvSpPr>
          <p:nvPr/>
        </p:nvSpPr>
        <p:spPr>
          <a:xfrm>
            <a:off x="3559179" y="458070"/>
            <a:ext cx="8163303" cy="792162"/>
          </a:xfrm>
          <a:prstGeom prst="rect">
            <a:avLst/>
          </a:prstGeom>
        </p:spPr>
        <p:txBody>
          <a:bodyPr/>
          <a:lstStyle>
            <a:lvl1pPr marL="237744" indent="-237744" algn="l" defTabSz="914400" rtl="0" eaLnBrk="1" latinLnBrk="0" hangingPunct="1">
              <a:lnSpc>
                <a:spcPct val="95000"/>
              </a:lnSpc>
              <a:spcBef>
                <a:spcPts val="1200"/>
              </a:spcBef>
              <a:buClr>
                <a:schemeClr val="tx1"/>
              </a:buClr>
              <a:buSzPct val="115000"/>
              <a:buFont typeface="Arial" panose="020B0604020202020204" pitchFamily="34" charset="0"/>
              <a:buChar char="•"/>
              <a:defRPr sz="2000" kern="1200">
                <a:solidFill>
                  <a:schemeClr val="tx1"/>
                </a:solidFill>
                <a:latin typeface="+mn-lt"/>
                <a:ea typeface="+mn-ea"/>
                <a:cs typeface="+mn-cs"/>
              </a:defRPr>
            </a:lvl1pPr>
            <a:lvl2pPr marL="576072" indent="-237744" algn="l" defTabSz="914400" rtl="0" eaLnBrk="1" latinLnBrk="0" hangingPunct="1">
              <a:lnSpc>
                <a:spcPct val="95000"/>
              </a:lnSpc>
              <a:spcBef>
                <a:spcPts val="900"/>
              </a:spcBef>
              <a:buClr>
                <a:schemeClr val="tx1"/>
              </a:buClr>
              <a:buSzPct val="115000"/>
              <a:buFont typeface="Arial" panose="020B0604020202020204" pitchFamily="34" charset="0"/>
              <a:buChar char="•"/>
              <a:defRPr sz="1800" kern="1200">
                <a:solidFill>
                  <a:schemeClr val="tx1"/>
                </a:solidFill>
                <a:latin typeface="+mn-lt"/>
                <a:ea typeface="+mn-ea"/>
                <a:cs typeface="+mn-cs"/>
              </a:defRPr>
            </a:lvl2pPr>
            <a:lvl3pPr marL="914400" indent="-228600" algn="l" defTabSz="914400" rtl="0" eaLnBrk="1" latinLnBrk="0" hangingPunct="1">
              <a:lnSpc>
                <a:spcPct val="95000"/>
              </a:lnSpc>
              <a:spcBef>
                <a:spcPts val="800"/>
              </a:spcBef>
              <a:buClr>
                <a:schemeClr val="tx1"/>
              </a:buClr>
              <a:buSzPct val="115000"/>
              <a:buFont typeface="Arial" panose="020B0604020202020204" pitchFamily="34" charset="0"/>
              <a:buChar char="•"/>
              <a:defRPr sz="1600" kern="1200">
                <a:solidFill>
                  <a:schemeClr val="tx1"/>
                </a:solidFill>
                <a:latin typeface="+mn-lt"/>
                <a:ea typeface="+mn-ea"/>
                <a:cs typeface="+mn-cs"/>
              </a:defRPr>
            </a:lvl3pPr>
            <a:lvl4pPr marL="1252728" indent="-237744" algn="l" defTabSz="914400" rtl="0" eaLnBrk="1" latinLnBrk="0" hangingPunct="1">
              <a:lnSpc>
                <a:spcPct val="95000"/>
              </a:lnSpc>
              <a:spcBef>
                <a:spcPts val="600"/>
              </a:spcBef>
              <a:buClr>
                <a:schemeClr val="tx1"/>
              </a:buClr>
              <a:buSzPct val="115000"/>
              <a:buFont typeface="Arial" panose="020B0604020202020204" pitchFamily="34" charset="0"/>
              <a:buChar char="•"/>
              <a:defRPr sz="1400" kern="1200">
                <a:solidFill>
                  <a:schemeClr val="tx1"/>
                </a:solidFill>
                <a:latin typeface="+mn-lt"/>
                <a:ea typeface="+mn-ea"/>
                <a:cs typeface="+mn-cs"/>
              </a:defRPr>
            </a:lvl4pPr>
            <a:lvl5pPr marL="1609344" indent="-228600" algn="l" defTabSz="914400" rtl="0" eaLnBrk="1" latinLnBrk="0" hangingPunct="1">
              <a:lnSpc>
                <a:spcPct val="95000"/>
              </a:lnSpc>
              <a:spcBef>
                <a:spcPts val="600"/>
              </a:spcBef>
              <a:buClr>
                <a:schemeClr val="tx1"/>
              </a:buClr>
              <a:buSzPct val="115000"/>
              <a:buFont typeface="Arial" panose="020B0604020202020204" pitchFamily="34" charset="0"/>
              <a:buChar char="•"/>
              <a:defRPr sz="1400" kern="1200">
                <a:solidFill>
                  <a:schemeClr val="tx1"/>
                </a:solidFill>
                <a:latin typeface="+mn-lt"/>
                <a:ea typeface="+mn-ea"/>
                <a:cs typeface="+mn-cs"/>
              </a:defRPr>
            </a:lvl5pPr>
            <a:lvl6pPr marL="1609344" indent="-228600" algn="l" defTabSz="914400" rtl="0" eaLnBrk="1" latinLnBrk="0" hangingPunct="1">
              <a:lnSpc>
                <a:spcPct val="95000"/>
              </a:lnSpc>
              <a:spcBef>
                <a:spcPts val="600"/>
              </a:spcBef>
              <a:buClr>
                <a:schemeClr val="tx1"/>
              </a:buClr>
              <a:buSzPct val="115000"/>
              <a:buFont typeface="Arial" panose="020B0604020202020204" pitchFamily="34" charset="0"/>
              <a:buChar char="•"/>
              <a:defRPr sz="1400" kern="1200">
                <a:solidFill>
                  <a:schemeClr val="tx1"/>
                </a:solidFill>
                <a:latin typeface="+mn-lt"/>
                <a:ea typeface="+mn-ea"/>
                <a:cs typeface="+mn-cs"/>
              </a:defRPr>
            </a:lvl6pPr>
            <a:lvl7pPr marL="1609344" indent="-228600" algn="l" defTabSz="914400" rtl="0" eaLnBrk="1" latinLnBrk="0" hangingPunct="1">
              <a:lnSpc>
                <a:spcPct val="95000"/>
              </a:lnSpc>
              <a:spcBef>
                <a:spcPts val="600"/>
              </a:spcBef>
              <a:buClr>
                <a:schemeClr val="tx1"/>
              </a:buClr>
              <a:buSzPct val="115000"/>
              <a:buFont typeface="Arial" panose="020B0604020202020204" pitchFamily="34" charset="0"/>
              <a:buChar char="•"/>
              <a:defRPr sz="1400" kern="1200">
                <a:solidFill>
                  <a:schemeClr val="tx1"/>
                </a:solidFill>
                <a:latin typeface="+mn-lt"/>
                <a:ea typeface="+mn-ea"/>
                <a:cs typeface="+mn-cs"/>
              </a:defRPr>
            </a:lvl7pPr>
            <a:lvl8pPr marL="1609344" indent="-228600" algn="l" defTabSz="914400" rtl="0" eaLnBrk="1" latinLnBrk="0" hangingPunct="1">
              <a:lnSpc>
                <a:spcPct val="95000"/>
              </a:lnSpc>
              <a:spcBef>
                <a:spcPts val="600"/>
              </a:spcBef>
              <a:buClr>
                <a:schemeClr val="tx1"/>
              </a:buClr>
              <a:buSzPct val="115000"/>
              <a:buFont typeface="Arial" panose="020B0604020202020204" pitchFamily="34" charset="0"/>
              <a:buChar char="•"/>
              <a:defRPr sz="1400" kern="1200">
                <a:solidFill>
                  <a:schemeClr val="tx1"/>
                </a:solidFill>
                <a:latin typeface="+mn-lt"/>
                <a:ea typeface="+mn-ea"/>
                <a:cs typeface="+mn-cs"/>
              </a:defRPr>
            </a:lvl8pPr>
            <a:lvl9pPr marL="1609344" indent="-228600" algn="l" defTabSz="914400" rtl="0" eaLnBrk="1" latinLnBrk="0" hangingPunct="1">
              <a:lnSpc>
                <a:spcPct val="95000"/>
              </a:lnSpc>
              <a:spcBef>
                <a:spcPts val="600"/>
              </a:spcBef>
              <a:buClr>
                <a:schemeClr val="tx1"/>
              </a:buClr>
              <a:buSzPct val="115000"/>
              <a:buFont typeface="Arial" panose="020B0604020202020204" pitchFamily="34" charset="0"/>
              <a:buChar char="•"/>
              <a:defRPr sz="1400" kern="1200">
                <a:solidFill>
                  <a:schemeClr val="tx1"/>
                </a:solidFill>
                <a:latin typeface="+mn-lt"/>
                <a:ea typeface="+mn-ea"/>
                <a:cs typeface="+mn-cs"/>
              </a:defRPr>
            </a:lvl9pPr>
          </a:lstStyle>
          <a:p>
            <a:pPr marL="0" indent="0">
              <a:buNone/>
            </a:pPr>
            <a:r>
              <a:rPr lang="en-US" dirty="0"/>
              <a:t>Users were asked find session details for each version they were shown and then rate the difficulty of the task. </a:t>
            </a:r>
          </a:p>
        </p:txBody>
      </p:sp>
    </p:spTree>
    <p:extLst>
      <p:ext uri="{BB962C8B-B14F-4D97-AF65-F5344CB8AC3E}">
        <p14:creationId xmlns:p14="http://schemas.microsoft.com/office/powerpoint/2010/main" val="14612711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DA36D5-A7D4-5577-E3FB-0EF8464D0F6C}"/>
              </a:ext>
            </a:extLst>
          </p:cNvPr>
          <p:cNvSpPr>
            <a:spLocks noGrp="1"/>
          </p:cNvSpPr>
          <p:nvPr>
            <p:ph type="title"/>
          </p:nvPr>
        </p:nvSpPr>
        <p:spPr/>
        <p:txBody>
          <a:bodyPr/>
          <a:lstStyle/>
          <a:p>
            <a:r>
              <a:rPr lang="en-US" sz="2800" dirty="0"/>
              <a:t>Test 3:</a:t>
            </a:r>
            <a:br>
              <a:rPr lang="en-US" sz="2800" dirty="0"/>
            </a:br>
            <a:r>
              <a:rPr lang="en-US" sz="2800" dirty="0"/>
              <a:t>Unmoderated Home screen test</a:t>
            </a:r>
          </a:p>
        </p:txBody>
      </p:sp>
      <p:sp>
        <p:nvSpPr>
          <p:cNvPr id="3" name="Slide Number Placeholder 2">
            <a:extLst>
              <a:ext uri="{FF2B5EF4-FFF2-40B4-BE49-F238E27FC236}">
                <a16:creationId xmlns:a16="http://schemas.microsoft.com/office/drawing/2014/main" id="{17ECA7AE-6B4E-5D02-B3FC-E704F0043FBF}"/>
              </a:ext>
            </a:extLst>
          </p:cNvPr>
          <p:cNvSpPr>
            <a:spLocks noGrp="1"/>
          </p:cNvSpPr>
          <p:nvPr>
            <p:ph type="sldNum" sz="quarter" idx="12"/>
          </p:nvPr>
        </p:nvSpPr>
        <p:spPr/>
        <p:txBody>
          <a:bodyPr/>
          <a:lstStyle/>
          <a:p>
            <a:fld id="{BB333B34-C87C-402E-ABB0-13B7C9DEBBC4}" type="slidenum">
              <a:rPr lang="en-US" smtClean="0"/>
              <a:t>14</a:t>
            </a:fld>
            <a:endParaRPr lang="en-US"/>
          </a:p>
        </p:txBody>
      </p:sp>
      <p:sp>
        <p:nvSpPr>
          <p:cNvPr id="5" name="Text Placeholder 9">
            <a:extLst>
              <a:ext uri="{FF2B5EF4-FFF2-40B4-BE49-F238E27FC236}">
                <a16:creationId xmlns:a16="http://schemas.microsoft.com/office/drawing/2014/main" id="{9A8F68A4-9B51-929E-E0C2-A78DBE080C20}"/>
              </a:ext>
            </a:extLst>
          </p:cNvPr>
          <p:cNvSpPr txBox="1">
            <a:spLocks/>
          </p:cNvSpPr>
          <p:nvPr/>
        </p:nvSpPr>
        <p:spPr>
          <a:xfrm>
            <a:off x="3559179" y="458070"/>
            <a:ext cx="8163303" cy="663159"/>
          </a:xfrm>
          <a:prstGeom prst="rect">
            <a:avLst/>
          </a:prstGeom>
        </p:spPr>
        <p:txBody>
          <a:bodyPr/>
          <a:lstStyle>
            <a:lvl1pPr marL="237744" indent="-237744" algn="l" defTabSz="914400" rtl="0" eaLnBrk="1" latinLnBrk="0" hangingPunct="1">
              <a:lnSpc>
                <a:spcPct val="95000"/>
              </a:lnSpc>
              <a:spcBef>
                <a:spcPts val="1200"/>
              </a:spcBef>
              <a:buClr>
                <a:schemeClr val="tx1"/>
              </a:buClr>
              <a:buSzPct val="115000"/>
              <a:buFont typeface="Arial" panose="020B0604020202020204" pitchFamily="34" charset="0"/>
              <a:buChar char="•"/>
              <a:defRPr sz="2000" kern="1200">
                <a:solidFill>
                  <a:schemeClr val="tx1"/>
                </a:solidFill>
                <a:latin typeface="+mn-lt"/>
                <a:ea typeface="+mn-ea"/>
                <a:cs typeface="+mn-cs"/>
              </a:defRPr>
            </a:lvl1pPr>
            <a:lvl2pPr marL="576072" indent="-237744" algn="l" defTabSz="914400" rtl="0" eaLnBrk="1" latinLnBrk="0" hangingPunct="1">
              <a:lnSpc>
                <a:spcPct val="95000"/>
              </a:lnSpc>
              <a:spcBef>
                <a:spcPts val="900"/>
              </a:spcBef>
              <a:buClr>
                <a:schemeClr val="tx1"/>
              </a:buClr>
              <a:buSzPct val="115000"/>
              <a:buFont typeface="Arial" panose="020B0604020202020204" pitchFamily="34" charset="0"/>
              <a:buChar char="•"/>
              <a:defRPr sz="1800" kern="1200">
                <a:solidFill>
                  <a:schemeClr val="tx1"/>
                </a:solidFill>
                <a:latin typeface="+mn-lt"/>
                <a:ea typeface="+mn-ea"/>
                <a:cs typeface="+mn-cs"/>
              </a:defRPr>
            </a:lvl2pPr>
            <a:lvl3pPr marL="914400" indent="-228600" algn="l" defTabSz="914400" rtl="0" eaLnBrk="1" latinLnBrk="0" hangingPunct="1">
              <a:lnSpc>
                <a:spcPct val="95000"/>
              </a:lnSpc>
              <a:spcBef>
                <a:spcPts val="800"/>
              </a:spcBef>
              <a:buClr>
                <a:schemeClr val="tx1"/>
              </a:buClr>
              <a:buSzPct val="115000"/>
              <a:buFont typeface="Arial" panose="020B0604020202020204" pitchFamily="34" charset="0"/>
              <a:buChar char="•"/>
              <a:defRPr sz="1600" kern="1200">
                <a:solidFill>
                  <a:schemeClr val="tx1"/>
                </a:solidFill>
                <a:latin typeface="+mn-lt"/>
                <a:ea typeface="+mn-ea"/>
                <a:cs typeface="+mn-cs"/>
              </a:defRPr>
            </a:lvl3pPr>
            <a:lvl4pPr marL="1252728" indent="-237744" algn="l" defTabSz="914400" rtl="0" eaLnBrk="1" latinLnBrk="0" hangingPunct="1">
              <a:lnSpc>
                <a:spcPct val="95000"/>
              </a:lnSpc>
              <a:spcBef>
                <a:spcPts val="600"/>
              </a:spcBef>
              <a:buClr>
                <a:schemeClr val="tx1"/>
              </a:buClr>
              <a:buSzPct val="115000"/>
              <a:buFont typeface="Arial" panose="020B0604020202020204" pitchFamily="34" charset="0"/>
              <a:buChar char="•"/>
              <a:defRPr sz="1400" kern="1200">
                <a:solidFill>
                  <a:schemeClr val="tx1"/>
                </a:solidFill>
                <a:latin typeface="+mn-lt"/>
                <a:ea typeface="+mn-ea"/>
                <a:cs typeface="+mn-cs"/>
              </a:defRPr>
            </a:lvl4pPr>
            <a:lvl5pPr marL="1609344" indent="-228600" algn="l" defTabSz="914400" rtl="0" eaLnBrk="1" latinLnBrk="0" hangingPunct="1">
              <a:lnSpc>
                <a:spcPct val="95000"/>
              </a:lnSpc>
              <a:spcBef>
                <a:spcPts val="600"/>
              </a:spcBef>
              <a:buClr>
                <a:schemeClr val="tx1"/>
              </a:buClr>
              <a:buSzPct val="115000"/>
              <a:buFont typeface="Arial" panose="020B0604020202020204" pitchFamily="34" charset="0"/>
              <a:buChar char="•"/>
              <a:defRPr sz="1400" kern="1200">
                <a:solidFill>
                  <a:schemeClr val="tx1"/>
                </a:solidFill>
                <a:latin typeface="+mn-lt"/>
                <a:ea typeface="+mn-ea"/>
                <a:cs typeface="+mn-cs"/>
              </a:defRPr>
            </a:lvl5pPr>
            <a:lvl6pPr marL="1609344" indent="-228600" algn="l" defTabSz="914400" rtl="0" eaLnBrk="1" latinLnBrk="0" hangingPunct="1">
              <a:lnSpc>
                <a:spcPct val="95000"/>
              </a:lnSpc>
              <a:spcBef>
                <a:spcPts val="600"/>
              </a:spcBef>
              <a:buClr>
                <a:schemeClr val="tx1"/>
              </a:buClr>
              <a:buSzPct val="115000"/>
              <a:buFont typeface="Arial" panose="020B0604020202020204" pitchFamily="34" charset="0"/>
              <a:buChar char="•"/>
              <a:defRPr sz="1400" kern="1200">
                <a:solidFill>
                  <a:schemeClr val="tx1"/>
                </a:solidFill>
                <a:latin typeface="+mn-lt"/>
                <a:ea typeface="+mn-ea"/>
                <a:cs typeface="+mn-cs"/>
              </a:defRPr>
            </a:lvl6pPr>
            <a:lvl7pPr marL="1609344" indent="-228600" algn="l" defTabSz="914400" rtl="0" eaLnBrk="1" latinLnBrk="0" hangingPunct="1">
              <a:lnSpc>
                <a:spcPct val="95000"/>
              </a:lnSpc>
              <a:spcBef>
                <a:spcPts val="600"/>
              </a:spcBef>
              <a:buClr>
                <a:schemeClr val="tx1"/>
              </a:buClr>
              <a:buSzPct val="115000"/>
              <a:buFont typeface="Arial" panose="020B0604020202020204" pitchFamily="34" charset="0"/>
              <a:buChar char="•"/>
              <a:defRPr sz="1400" kern="1200">
                <a:solidFill>
                  <a:schemeClr val="tx1"/>
                </a:solidFill>
                <a:latin typeface="+mn-lt"/>
                <a:ea typeface="+mn-ea"/>
                <a:cs typeface="+mn-cs"/>
              </a:defRPr>
            </a:lvl7pPr>
            <a:lvl8pPr marL="1609344" indent="-228600" algn="l" defTabSz="914400" rtl="0" eaLnBrk="1" latinLnBrk="0" hangingPunct="1">
              <a:lnSpc>
                <a:spcPct val="95000"/>
              </a:lnSpc>
              <a:spcBef>
                <a:spcPts val="600"/>
              </a:spcBef>
              <a:buClr>
                <a:schemeClr val="tx1"/>
              </a:buClr>
              <a:buSzPct val="115000"/>
              <a:buFont typeface="Arial" panose="020B0604020202020204" pitchFamily="34" charset="0"/>
              <a:buChar char="•"/>
              <a:defRPr sz="1400" kern="1200">
                <a:solidFill>
                  <a:schemeClr val="tx1"/>
                </a:solidFill>
                <a:latin typeface="+mn-lt"/>
                <a:ea typeface="+mn-ea"/>
                <a:cs typeface="+mn-cs"/>
              </a:defRPr>
            </a:lvl8pPr>
            <a:lvl9pPr marL="1609344" indent="-228600" algn="l" defTabSz="914400" rtl="0" eaLnBrk="1" latinLnBrk="0" hangingPunct="1">
              <a:lnSpc>
                <a:spcPct val="95000"/>
              </a:lnSpc>
              <a:spcBef>
                <a:spcPts val="600"/>
              </a:spcBef>
              <a:buClr>
                <a:schemeClr val="tx1"/>
              </a:buClr>
              <a:buSzPct val="115000"/>
              <a:buFont typeface="Arial" panose="020B0604020202020204" pitchFamily="34" charset="0"/>
              <a:buChar char="•"/>
              <a:defRPr sz="1400" kern="1200">
                <a:solidFill>
                  <a:schemeClr val="tx1"/>
                </a:solidFill>
                <a:latin typeface="+mn-lt"/>
                <a:ea typeface="+mn-ea"/>
                <a:cs typeface="+mn-cs"/>
              </a:defRPr>
            </a:lvl9pPr>
          </a:lstStyle>
          <a:p>
            <a:pPr marL="0" indent="0">
              <a:buNone/>
            </a:pPr>
            <a:r>
              <a:rPr lang="en-US" dirty="0"/>
              <a:t>In each version 25/25 participants were able to correctly identify the time of the session asked about.</a:t>
            </a:r>
          </a:p>
        </p:txBody>
      </p:sp>
      <p:sp>
        <p:nvSpPr>
          <p:cNvPr id="7" name="TextBox 6">
            <a:extLst>
              <a:ext uri="{FF2B5EF4-FFF2-40B4-BE49-F238E27FC236}">
                <a16:creationId xmlns:a16="http://schemas.microsoft.com/office/drawing/2014/main" id="{F05F43EC-E958-6F08-30BB-E6E2392D8529}"/>
              </a:ext>
            </a:extLst>
          </p:cNvPr>
          <p:cNvSpPr txBox="1"/>
          <p:nvPr/>
        </p:nvSpPr>
        <p:spPr>
          <a:xfrm>
            <a:off x="3559179" y="1298807"/>
            <a:ext cx="7890814" cy="1077218"/>
          </a:xfrm>
          <a:prstGeom prst="rect">
            <a:avLst/>
          </a:prstGeom>
          <a:noFill/>
        </p:spPr>
        <p:txBody>
          <a:bodyPr wrap="square">
            <a:spAutoFit/>
          </a:bodyPr>
          <a:lstStyle/>
          <a:p>
            <a:pPr marL="0" indent="0">
              <a:buNone/>
            </a:pPr>
            <a:r>
              <a:rPr lang="en-US" sz="1600" dirty="0" err="1"/>
              <a:t>Ie</a:t>
            </a:r>
            <a:r>
              <a:rPr lang="en-US" sz="1600" dirty="0"/>
              <a:t>. “What time is your session with Sally Jones on Saturday, September 30?”</a:t>
            </a:r>
          </a:p>
          <a:p>
            <a:pPr marL="0" indent="0">
              <a:buNone/>
            </a:pPr>
            <a:endParaRPr lang="en-US" sz="1600" dirty="0"/>
          </a:p>
          <a:p>
            <a:pPr marL="0" indent="0">
              <a:buNone/>
            </a:pPr>
            <a:r>
              <a:rPr lang="en-US" sz="1600" dirty="0"/>
              <a:t>Of the 3 versions and 4 tasks given, participants rated version 1 and 2 the easiest, with version 3 slightly more difficult to find sessions</a:t>
            </a:r>
          </a:p>
        </p:txBody>
      </p:sp>
      <p:pic>
        <p:nvPicPr>
          <p:cNvPr id="10" name="Picture 9">
            <a:extLst>
              <a:ext uri="{FF2B5EF4-FFF2-40B4-BE49-F238E27FC236}">
                <a16:creationId xmlns:a16="http://schemas.microsoft.com/office/drawing/2014/main" id="{6BCCDF72-908D-2879-91CC-9535ECA1C2E1}"/>
              </a:ext>
            </a:extLst>
          </p:cNvPr>
          <p:cNvPicPr>
            <a:picLocks noChangeAspect="1"/>
          </p:cNvPicPr>
          <p:nvPr/>
        </p:nvPicPr>
        <p:blipFill>
          <a:blip r:embed="rId2"/>
          <a:stretch>
            <a:fillRect/>
          </a:stretch>
        </p:blipFill>
        <p:spPr>
          <a:xfrm>
            <a:off x="3559179" y="2994441"/>
            <a:ext cx="1463946" cy="3178407"/>
          </a:xfrm>
          <a:prstGeom prst="rect">
            <a:avLst/>
          </a:prstGeom>
          <a:ln>
            <a:solidFill>
              <a:schemeClr val="bg1">
                <a:lumMod val="85000"/>
              </a:schemeClr>
            </a:solidFill>
          </a:ln>
        </p:spPr>
      </p:pic>
      <p:pic>
        <p:nvPicPr>
          <p:cNvPr id="11" name="Picture 10">
            <a:extLst>
              <a:ext uri="{FF2B5EF4-FFF2-40B4-BE49-F238E27FC236}">
                <a16:creationId xmlns:a16="http://schemas.microsoft.com/office/drawing/2014/main" id="{7D66AE86-5CD3-9582-CB98-AD30DD46971F}"/>
              </a:ext>
            </a:extLst>
          </p:cNvPr>
          <p:cNvPicPr>
            <a:picLocks noChangeAspect="1"/>
          </p:cNvPicPr>
          <p:nvPr/>
        </p:nvPicPr>
        <p:blipFill>
          <a:blip r:embed="rId3"/>
          <a:stretch>
            <a:fillRect/>
          </a:stretch>
        </p:blipFill>
        <p:spPr>
          <a:xfrm>
            <a:off x="5430193" y="3865318"/>
            <a:ext cx="6019800" cy="2260600"/>
          </a:xfrm>
          <a:prstGeom prst="rect">
            <a:avLst/>
          </a:prstGeom>
        </p:spPr>
      </p:pic>
      <p:sp>
        <p:nvSpPr>
          <p:cNvPr id="12" name="Text Placeholder 9">
            <a:extLst>
              <a:ext uri="{FF2B5EF4-FFF2-40B4-BE49-F238E27FC236}">
                <a16:creationId xmlns:a16="http://schemas.microsoft.com/office/drawing/2014/main" id="{CFAD5A82-07A3-B40C-39C2-6A91C7228929}"/>
              </a:ext>
            </a:extLst>
          </p:cNvPr>
          <p:cNvSpPr txBox="1">
            <a:spLocks/>
          </p:cNvSpPr>
          <p:nvPr/>
        </p:nvSpPr>
        <p:spPr>
          <a:xfrm>
            <a:off x="5430193" y="2994441"/>
            <a:ext cx="1656407" cy="434559"/>
          </a:xfrm>
          <a:prstGeom prst="rect">
            <a:avLst/>
          </a:prstGeom>
        </p:spPr>
        <p:txBody>
          <a:bodyPr/>
          <a:lstStyle>
            <a:lvl1pPr marL="237744" indent="-237744" algn="l" defTabSz="914400" rtl="0" eaLnBrk="1" latinLnBrk="0" hangingPunct="1">
              <a:lnSpc>
                <a:spcPct val="95000"/>
              </a:lnSpc>
              <a:spcBef>
                <a:spcPts val="1200"/>
              </a:spcBef>
              <a:buClr>
                <a:schemeClr val="tx1"/>
              </a:buClr>
              <a:buSzPct val="115000"/>
              <a:buFont typeface="Arial" panose="020B0604020202020204" pitchFamily="34" charset="0"/>
              <a:buChar char="•"/>
              <a:defRPr sz="2000" kern="1200">
                <a:solidFill>
                  <a:schemeClr val="tx1"/>
                </a:solidFill>
                <a:latin typeface="+mn-lt"/>
                <a:ea typeface="+mn-ea"/>
                <a:cs typeface="+mn-cs"/>
              </a:defRPr>
            </a:lvl1pPr>
            <a:lvl2pPr marL="576072" indent="-237744" algn="l" defTabSz="914400" rtl="0" eaLnBrk="1" latinLnBrk="0" hangingPunct="1">
              <a:lnSpc>
                <a:spcPct val="95000"/>
              </a:lnSpc>
              <a:spcBef>
                <a:spcPts val="900"/>
              </a:spcBef>
              <a:buClr>
                <a:schemeClr val="tx1"/>
              </a:buClr>
              <a:buSzPct val="115000"/>
              <a:buFont typeface="Arial" panose="020B0604020202020204" pitchFamily="34" charset="0"/>
              <a:buChar char="•"/>
              <a:defRPr sz="1800" kern="1200">
                <a:solidFill>
                  <a:schemeClr val="tx1"/>
                </a:solidFill>
                <a:latin typeface="+mn-lt"/>
                <a:ea typeface="+mn-ea"/>
                <a:cs typeface="+mn-cs"/>
              </a:defRPr>
            </a:lvl2pPr>
            <a:lvl3pPr marL="914400" indent="-228600" algn="l" defTabSz="914400" rtl="0" eaLnBrk="1" latinLnBrk="0" hangingPunct="1">
              <a:lnSpc>
                <a:spcPct val="95000"/>
              </a:lnSpc>
              <a:spcBef>
                <a:spcPts val="800"/>
              </a:spcBef>
              <a:buClr>
                <a:schemeClr val="tx1"/>
              </a:buClr>
              <a:buSzPct val="115000"/>
              <a:buFont typeface="Arial" panose="020B0604020202020204" pitchFamily="34" charset="0"/>
              <a:buChar char="•"/>
              <a:defRPr sz="1600" kern="1200">
                <a:solidFill>
                  <a:schemeClr val="tx1"/>
                </a:solidFill>
                <a:latin typeface="+mn-lt"/>
                <a:ea typeface="+mn-ea"/>
                <a:cs typeface="+mn-cs"/>
              </a:defRPr>
            </a:lvl3pPr>
            <a:lvl4pPr marL="1252728" indent="-237744" algn="l" defTabSz="914400" rtl="0" eaLnBrk="1" latinLnBrk="0" hangingPunct="1">
              <a:lnSpc>
                <a:spcPct val="95000"/>
              </a:lnSpc>
              <a:spcBef>
                <a:spcPts val="600"/>
              </a:spcBef>
              <a:buClr>
                <a:schemeClr val="tx1"/>
              </a:buClr>
              <a:buSzPct val="115000"/>
              <a:buFont typeface="Arial" panose="020B0604020202020204" pitchFamily="34" charset="0"/>
              <a:buChar char="•"/>
              <a:defRPr sz="1400" kern="1200">
                <a:solidFill>
                  <a:schemeClr val="tx1"/>
                </a:solidFill>
                <a:latin typeface="+mn-lt"/>
                <a:ea typeface="+mn-ea"/>
                <a:cs typeface="+mn-cs"/>
              </a:defRPr>
            </a:lvl4pPr>
            <a:lvl5pPr marL="1609344" indent="-228600" algn="l" defTabSz="914400" rtl="0" eaLnBrk="1" latinLnBrk="0" hangingPunct="1">
              <a:lnSpc>
                <a:spcPct val="95000"/>
              </a:lnSpc>
              <a:spcBef>
                <a:spcPts val="600"/>
              </a:spcBef>
              <a:buClr>
                <a:schemeClr val="tx1"/>
              </a:buClr>
              <a:buSzPct val="115000"/>
              <a:buFont typeface="Arial" panose="020B0604020202020204" pitchFamily="34" charset="0"/>
              <a:buChar char="•"/>
              <a:defRPr sz="1400" kern="1200">
                <a:solidFill>
                  <a:schemeClr val="tx1"/>
                </a:solidFill>
                <a:latin typeface="+mn-lt"/>
                <a:ea typeface="+mn-ea"/>
                <a:cs typeface="+mn-cs"/>
              </a:defRPr>
            </a:lvl5pPr>
            <a:lvl6pPr marL="1609344" indent="-228600" algn="l" defTabSz="914400" rtl="0" eaLnBrk="1" latinLnBrk="0" hangingPunct="1">
              <a:lnSpc>
                <a:spcPct val="95000"/>
              </a:lnSpc>
              <a:spcBef>
                <a:spcPts val="600"/>
              </a:spcBef>
              <a:buClr>
                <a:schemeClr val="tx1"/>
              </a:buClr>
              <a:buSzPct val="115000"/>
              <a:buFont typeface="Arial" panose="020B0604020202020204" pitchFamily="34" charset="0"/>
              <a:buChar char="•"/>
              <a:defRPr sz="1400" kern="1200">
                <a:solidFill>
                  <a:schemeClr val="tx1"/>
                </a:solidFill>
                <a:latin typeface="+mn-lt"/>
                <a:ea typeface="+mn-ea"/>
                <a:cs typeface="+mn-cs"/>
              </a:defRPr>
            </a:lvl6pPr>
            <a:lvl7pPr marL="1609344" indent="-228600" algn="l" defTabSz="914400" rtl="0" eaLnBrk="1" latinLnBrk="0" hangingPunct="1">
              <a:lnSpc>
                <a:spcPct val="95000"/>
              </a:lnSpc>
              <a:spcBef>
                <a:spcPts val="600"/>
              </a:spcBef>
              <a:buClr>
                <a:schemeClr val="tx1"/>
              </a:buClr>
              <a:buSzPct val="115000"/>
              <a:buFont typeface="Arial" panose="020B0604020202020204" pitchFamily="34" charset="0"/>
              <a:buChar char="•"/>
              <a:defRPr sz="1400" kern="1200">
                <a:solidFill>
                  <a:schemeClr val="tx1"/>
                </a:solidFill>
                <a:latin typeface="+mn-lt"/>
                <a:ea typeface="+mn-ea"/>
                <a:cs typeface="+mn-cs"/>
              </a:defRPr>
            </a:lvl7pPr>
            <a:lvl8pPr marL="1609344" indent="-228600" algn="l" defTabSz="914400" rtl="0" eaLnBrk="1" latinLnBrk="0" hangingPunct="1">
              <a:lnSpc>
                <a:spcPct val="95000"/>
              </a:lnSpc>
              <a:spcBef>
                <a:spcPts val="600"/>
              </a:spcBef>
              <a:buClr>
                <a:schemeClr val="tx1"/>
              </a:buClr>
              <a:buSzPct val="115000"/>
              <a:buFont typeface="Arial" panose="020B0604020202020204" pitchFamily="34" charset="0"/>
              <a:buChar char="•"/>
              <a:defRPr sz="1400" kern="1200">
                <a:solidFill>
                  <a:schemeClr val="tx1"/>
                </a:solidFill>
                <a:latin typeface="+mn-lt"/>
                <a:ea typeface="+mn-ea"/>
                <a:cs typeface="+mn-cs"/>
              </a:defRPr>
            </a:lvl8pPr>
            <a:lvl9pPr marL="1609344" indent="-228600" algn="l" defTabSz="914400" rtl="0" eaLnBrk="1" latinLnBrk="0" hangingPunct="1">
              <a:lnSpc>
                <a:spcPct val="95000"/>
              </a:lnSpc>
              <a:spcBef>
                <a:spcPts val="600"/>
              </a:spcBef>
              <a:buClr>
                <a:schemeClr val="tx1"/>
              </a:buClr>
              <a:buSzPct val="115000"/>
              <a:buFont typeface="Arial" panose="020B0604020202020204" pitchFamily="34" charset="0"/>
              <a:buChar char="•"/>
              <a:defRPr sz="1400" kern="1200">
                <a:solidFill>
                  <a:schemeClr val="tx1"/>
                </a:solidFill>
                <a:latin typeface="+mn-lt"/>
                <a:ea typeface="+mn-ea"/>
                <a:cs typeface="+mn-cs"/>
              </a:defRPr>
            </a:lvl9pPr>
          </a:lstStyle>
          <a:p>
            <a:pPr marL="0" indent="0">
              <a:buNone/>
            </a:pPr>
            <a:r>
              <a:rPr lang="en-US" b="1" dirty="0"/>
              <a:t>Version 1</a:t>
            </a:r>
          </a:p>
        </p:txBody>
      </p:sp>
    </p:spTree>
    <p:extLst>
      <p:ext uri="{BB962C8B-B14F-4D97-AF65-F5344CB8AC3E}">
        <p14:creationId xmlns:p14="http://schemas.microsoft.com/office/powerpoint/2010/main" val="677044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DA36D5-A7D4-5577-E3FB-0EF8464D0F6C}"/>
              </a:ext>
            </a:extLst>
          </p:cNvPr>
          <p:cNvSpPr>
            <a:spLocks noGrp="1"/>
          </p:cNvSpPr>
          <p:nvPr>
            <p:ph type="title"/>
          </p:nvPr>
        </p:nvSpPr>
        <p:spPr/>
        <p:txBody>
          <a:bodyPr/>
          <a:lstStyle/>
          <a:p>
            <a:r>
              <a:rPr lang="en-US" sz="2800" dirty="0"/>
              <a:t>Test 3:</a:t>
            </a:r>
            <a:br>
              <a:rPr lang="en-US" sz="2800" dirty="0"/>
            </a:br>
            <a:r>
              <a:rPr lang="en-US" sz="2800" dirty="0"/>
              <a:t>Unmoderated Home screen test</a:t>
            </a:r>
          </a:p>
        </p:txBody>
      </p:sp>
      <p:sp>
        <p:nvSpPr>
          <p:cNvPr id="3" name="Slide Number Placeholder 2">
            <a:extLst>
              <a:ext uri="{FF2B5EF4-FFF2-40B4-BE49-F238E27FC236}">
                <a16:creationId xmlns:a16="http://schemas.microsoft.com/office/drawing/2014/main" id="{17ECA7AE-6B4E-5D02-B3FC-E704F0043FBF}"/>
              </a:ext>
            </a:extLst>
          </p:cNvPr>
          <p:cNvSpPr>
            <a:spLocks noGrp="1"/>
          </p:cNvSpPr>
          <p:nvPr>
            <p:ph type="sldNum" sz="quarter" idx="12"/>
          </p:nvPr>
        </p:nvSpPr>
        <p:spPr/>
        <p:txBody>
          <a:bodyPr/>
          <a:lstStyle/>
          <a:p>
            <a:fld id="{BB333B34-C87C-402E-ABB0-13B7C9DEBBC4}" type="slidenum">
              <a:rPr lang="en-US" smtClean="0"/>
              <a:t>15</a:t>
            </a:fld>
            <a:endParaRPr lang="en-US"/>
          </a:p>
        </p:txBody>
      </p:sp>
      <p:sp>
        <p:nvSpPr>
          <p:cNvPr id="5" name="Text Placeholder 9">
            <a:extLst>
              <a:ext uri="{FF2B5EF4-FFF2-40B4-BE49-F238E27FC236}">
                <a16:creationId xmlns:a16="http://schemas.microsoft.com/office/drawing/2014/main" id="{9A8F68A4-9B51-929E-E0C2-A78DBE080C20}"/>
              </a:ext>
            </a:extLst>
          </p:cNvPr>
          <p:cNvSpPr txBox="1">
            <a:spLocks/>
          </p:cNvSpPr>
          <p:nvPr/>
        </p:nvSpPr>
        <p:spPr>
          <a:xfrm>
            <a:off x="3559179" y="458070"/>
            <a:ext cx="8163303" cy="663159"/>
          </a:xfrm>
          <a:prstGeom prst="rect">
            <a:avLst/>
          </a:prstGeom>
        </p:spPr>
        <p:txBody>
          <a:bodyPr/>
          <a:lstStyle>
            <a:lvl1pPr marL="237744" indent="-237744" algn="l" defTabSz="914400" rtl="0" eaLnBrk="1" latinLnBrk="0" hangingPunct="1">
              <a:lnSpc>
                <a:spcPct val="95000"/>
              </a:lnSpc>
              <a:spcBef>
                <a:spcPts val="1200"/>
              </a:spcBef>
              <a:buClr>
                <a:schemeClr val="tx1"/>
              </a:buClr>
              <a:buSzPct val="115000"/>
              <a:buFont typeface="Arial" panose="020B0604020202020204" pitchFamily="34" charset="0"/>
              <a:buChar char="•"/>
              <a:defRPr sz="2000" kern="1200">
                <a:solidFill>
                  <a:schemeClr val="tx1"/>
                </a:solidFill>
                <a:latin typeface="+mn-lt"/>
                <a:ea typeface="+mn-ea"/>
                <a:cs typeface="+mn-cs"/>
              </a:defRPr>
            </a:lvl1pPr>
            <a:lvl2pPr marL="576072" indent="-237744" algn="l" defTabSz="914400" rtl="0" eaLnBrk="1" latinLnBrk="0" hangingPunct="1">
              <a:lnSpc>
                <a:spcPct val="95000"/>
              </a:lnSpc>
              <a:spcBef>
                <a:spcPts val="900"/>
              </a:spcBef>
              <a:buClr>
                <a:schemeClr val="tx1"/>
              </a:buClr>
              <a:buSzPct val="115000"/>
              <a:buFont typeface="Arial" panose="020B0604020202020204" pitchFamily="34" charset="0"/>
              <a:buChar char="•"/>
              <a:defRPr sz="1800" kern="1200">
                <a:solidFill>
                  <a:schemeClr val="tx1"/>
                </a:solidFill>
                <a:latin typeface="+mn-lt"/>
                <a:ea typeface="+mn-ea"/>
                <a:cs typeface="+mn-cs"/>
              </a:defRPr>
            </a:lvl2pPr>
            <a:lvl3pPr marL="914400" indent="-228600" algn="l" defTabSz="914400" rtl="0" eaLnBrk="1" latinLnBrk="0" hangingPunct="1">
              <a:lnSpc>
                <a:spcPct val="95000"/>
              </a:lnSpc>
              <a:spcBef>
                <a:spcPts val="800"/>
              </a:spcBef>
              <a:buClr>
                <a:schemeClr val="tx1"/>
              </a:buClr>
              <a:buSzPct val="115000"/>
              <a:buFont typeface="Arial" panose="020B0604020202020204" pitchFamily="34" charset="0"/>
              <a:buChar char="•"/>
              <a:defRPr sz="1600" kern="1200">
                <a:solidFill>
                  <a:schemeClr val="tx1"/>
                </a:solidFill>
                <a:latin typeface="+mn-lt"/>
                <a:ea typeface="+mn-ea"/>
                <a:cs typeface="+mn-cs"/>
              </a:defRPr>
            </a:lvl3pPr>
            <a:lvl4pPr marL="1252728" indent="-237744" algn="l" defTabSz="914400" rtl="0" eaLnBrk="1" latinLnBrk="0" hangingPunct="1">
              <a:lnSpc>
                <a:spcPct val="95000"/>
              </a:lnSpc>
              <a:spcBef>
                <a:spcPts val="600"/>
              </a:spcBef>
              <a:buClr>
                <a:schemeClr val="tx1"/>
              </a:buClr>
              <a:buSzPct val="115000"/>
              <a:buFont typeface="Arial" panose="020B0604020202020204" pitchFamily="34" charset="0"/>
              <a:buChar char="•"/>
              <a:defRPr sz="1400" kern="1200">
                <a:solidFill>
                  <a:schemeClr val="tx1"/>
                </a:solidFill>
                <a:latin typeface="+mn-lt"/>
                <a:ea typeface="+mn-ea"/>
                <a:cs typeface="+mn-cs"/>
              </a:defRPr>
            </a:lvl4pPr>
            <a:lvl5pPr marL="1609344" indent="-228600" algn="l" defTabSz="914400" rtl="0" eaLnBrk="1" latinLnBrk="0" hangingPunct="1">
              <a:lnSpc>
                <a:spcPct val="95000"/>
              </a:lnSpc>
              <a:spcBef>
                <a:spcPts val="600"/>
              </a:spcBef>
              <a:buClr>
                <a:schemeClr val="tx1"/>
              </a:buClr>
              <a:buSzPct val="115000"/>
              <a:buFont typeface="Arial" panose="020B0604020202020204" pitchFamily="34" charset="0"/>
              <a:buChar char="•"/>
              <a:defRPr sz="1400" kern="1200">
                <a:solidFill>
                  <a:schemeClr val="tx1"/>
                </a:solidFill>
                <a:latin typeface="+mn-lt"/>
                <a:ea typeface="+mn-ea"/>
                <a:cs typeface="+mn-cs"/>
              </a:defRPr>
            </a:lvl5pPr>
            <a:lvl6pPr marL="1609344" indent="-228600" algn="l" defTabSz="914400" rtl="0" eaLnBrk="1" latinLnBrk="0" hangingPunct="1">
              <a:lnSpc>
                <a:spcPct val="95000"/>
              </a:lnSpc>
              <a:spcBef>
                <a:spcPts val="600"/>
              </a:spcBef>
              <a:buClr>
                <a:schemeClr val="tx1"/>
              </a:buClr>
              <a:buSzPct val="115000"/>
              <a:buFont typeface="Arial" panose="020B0604020202020204" pitchFamily="34" charset="0"/>
              <a:buChar char="•"/>
              <a:defRPr sz="1400" kern="1200">
                <a:solidFill>
                  <a:schemeClr val="tx1"/>
                </a:solidFill>
                <a:latin typeface="+mn-lt"/>
                <a:ea typeface="+mn-ea"/>
                <a:cs typeface="+mn-cs"/>
              </a:defRPr>
            </a:lvl6pPr>
            <a:lvl7pPr marL="1609344" indent="-228600" algn="l" defTabSz="914400" rtl="0" eaLnBrk="1" latinLnBrk="0" hangingPunct="1">
              <a:lnSpc>
                <a:spcPct val="95000"/>
              </a:lnSpc>
              <a:spcBef>
                <a:spcPts val="600"/>
              </a:spcBef>
              <a:buClr>
                <a:schemeClr val="tx1"/>
              </a:buClr>
              <a:buSzPct val="115000"/>
              <a:buFont typeface="Arial" panose="020B0604020202020204" pitchFamily="34" charset="0"/>
              <a:buChar char="•"/>
              <a:defRPr sz="1400" kern="1200">
                <a:solidFill>
                  <a:schemeClr val="tx1"/>
                </a:solidFill>
                <a:latin typeface="+mn-lt"/>
                <a:ea typeface="+mn-ea"/>
                <a:cs typeface="+mn-cs"/>
              </a:defRPr>
            </a:lvl7pPr>
            <a:lvl8pPr marL="1609344" indent="-228600" algn="l" defTabSz="914400" rtl="0" eaLnBrk="1" latinLnBrk="0" hangingPunct="1">
              <a:lnSpc>
                <a:spcPct val="95000"/>
              </a:lnSpc>
              <a:spcBef>
                <a:spcPts val="600"/>
              </a:spcBef>
              <a:buClr>
                <a:schemeClr val="tx1"/>
              </a:buClr>
              <a:buSzPct val="115000"/>
              <a:buFont typeface="Arial" panose="020B0604020202020204" pitchFamily="34" charset="0"/>
              <a:buChar char="•"/>
              <a:defRPr sz="1400" kern="1200">
                <a:solidFill>
                  <a:schemeClr val="tx1"/>
                </a:solidFill>
                <a:latin typeface="+mn-lt"/>
                <a:ea typeface="+mn-ea"/>
                <a:cs typeface="+mn-cs"/>
              </a:defRPr>
            </a:lvl8pPr>
            <a:lvl9pPr marL="1609344" indent="-228600" algn="l" defTabSz="914400" rtl="0" eaLnBrk="1" latinLnBrk="0" hangingPunct="1">
              <a:lnSpc>
                <a:spcPct val="95000"/>
              </a:lnSpc>
              <a:spcBef>
                <a:spcPts val="600"/>
              </a:spcBef>
              <a:buClr>
                <a:schemeClr val="tx1"/>
              </a:buClr>
              <a:buSzPct val="115000"/>
              <a:buFont typeface="Arial" panose="020B0604020202020204" pitchFamily="34" charset="0"/>
              <a:buChar char="•"/>
              <a:defRPr sz="1400" kern="1200">
                <a:solidFill>
                  <a:schemeClr val="tx1"/>
                </a:solidFill>
                <a:latin typeface="+mn-lt"/>
                <a:ea typeface="+mn-ea"/>
                <a:cs typeface="+mn-cs"/>
              </a:defRPr>
            </a:lvl9pPr>
          </a:lstStyle>
          <a:p>
            <a:pPr marL="0" indent="0">
              <a:buNone/>
            </a:pPr>
            <a:r>
              <a:rPr lang="en-US" dirty="0"/>
              <a:t>In each version 25/25 participants were able to correctly identify the time of the session asked about.</a:t>
            </a:r>
          </a:p>
        </p:txBody>
      </p:sp>
      <p:sp>
        <p:nvSpPr>
          <p:cNvPr id="7" name="TextBox 6">
            <a:extLst>
              <a:ext uri="{FF2B5EF4-FFF2-40B4-BE49-F238E27FC236}">
                <a16:creationId xmlns:a16="http://schemas.microsoft.com/office/drawing/2014/main" id="{F05F43EC-E958-6F08-30BB-E6E2392D8529}"/>
              </a:ext>
            </a:extLst>
          </p:cNvPr>
          <p:cNvSpPr txBox="1"/>
          <p:nvPr/>
        </p:nvSpPr>
        <p:spPr>
          <a:xfrm>
            <a:off x="3559179" y="1298807"/>
            <a:ext cx="7890814" cy="1077218"/>
          </a:xfrm>
          <a:prstGeom prst="rect">
            <a:avLst/>
          </a:prstGeom>
          <a:noFill/>
        </p:spPr>
        <p:txBody>
          <a:bodyPr wrap="square">
            <a:spAutoFit/>
          </a:bodyPr>
          <a:lstStyle/>
          <a:p>
            <a:pPr marL="0" indent="0">
              <a:buNone/>
            </a:pPr>
            <a:r>
              <a:rPr lang="en-US" sz="1600" dirty="0" err="1"/>
              <a:t>Ie</a:t>
            </a:r>
            <a:r>
              <a:rPr lang="en-US" sz="1600" dirty="0"/>
              <a:t>. “What time is your session with Sally Jones on Saturday, September 30?”</a:t>
            </a:r>
          </a:p>
          <a:p>
            <a:pPr marL="0" indent="0">
              <a:buNone/>
            </a:pPr>
            <a:endParaRPr lang="en-US" sz="1600" dirty="0"/>
          </a:p>
          <a:p>
            <a:pPr marL="0" indent="0">
              <a:buNone/>
            </a:pPr>
            <a:r>
              <a:rPr lang="en-US" sz="1600" dirty="0"/>
              <a:t>Of the 3 versions and 4 tasks given, participants rated version 1 and 2 the easiest, with version 3 slightly more difficult to find sessions</a:t>
            </a:r>
          </a:p>
        </p:txBody>
      </p:sp>
      <p:sp>
        <p:nvSpPr>
          <p:cNvPr id="12" name="Text Placeholder 9">
            <a:extLst>
              <a:ext uri="{FF2B5EF4-FFF2-40B4-BE49-F238E27FC236}">
                <a16:creationId xmlns:a16="http://schemas.microsoft.com/office/drawing/2014/main" id="{CFAD5A82-07A3-B40C-39C2-6A91C7228929}"/>
              </a:ext>
            </a:extLst>
          </p:cNvPr>
          <p:cNvSpPr txBox="1">
            <a:spLocks/>
          </p:cNvSpPr>
          <p:nvPr/>
        </p:nvSpPr>
        <p:spPr>
          <a:xfrm>
            <a:off x="5430193" y="2994441"/>
            <a:ext cx="1656407" cy="434559"/>
          </a:xfrm>
          <a:prstGeom prst="rect">
            <a:avLst/>
          </a:prstGeom>
        </p:spPr>
        <p:txBody>
          <a:bodyPr/>
          <a:lstStyle>
            <a:lvl1pPr marL="237744" indent="-237744" algn="l" defTabSz="914400" rtl="0" eaLnBrk="1" latinLnBrk="0" hangingPunct="1">
              <a:lnSpc>
                <a:spcPct val="95000"/>
              </a:lnSpc>
              <a:spcBef>
                <a:spcPts val="1200"/>
              </a:spcBef>
              <a:buClr>
                <a:schemeClr val="tx1"/>
              </a:buClr>
              <a:buSzPct val="115000"/>
              <a:buFont typeface="Arial" panose="020B0604020202020204" pitchFamily="34" charset="0"/>
              <a:buChar char="•"/>
              <a:defRPr sz="2000" kern="1200">
                <a:solidFill>
                  <a:schemeClr val="tx1"/>
                </a:solidFill>
                <a:latin typeface="+mn-lt"/>
                <a:ea typeface="+mn-ea"/>
                <a:cs typeface="+mn-cs"/>
              </a:defRPr>
            </a:lvl1pPr>
            <a:lvl2pPr marL="576072" indent="-237744" algn="l" defTabSz="914400" rtl="0" eaLnBrk="1" latinLnBrk="0" hangingPunct="1">
              <a:lnSpc>
                <a:spcPct val="95000"/>
              </a:lnSpc>
              <a:spcBef>
                <a:spcPts val="900"/>
              </a:spcBef>
              <a:buClr>
                <a:schemeClr val="tx1"/>
              </a:buClr>
              <a:buSzPct val="115000"/>
              <a:buFont typeface="Arial" panose="020B0604020202020204" pitchFamily="34" charset="0"/>
              <a:buChar char="•"/>
              <a:defRPr sz="1800" kern="1200">
                <a:solidFill>
                  <a:schemeClr val="tx1"/>
                </a:solidFill>
                <a:latin typeface="+mn-lt"/>
                <a:ea typeface="+mn-ea"/>
                <a:cs typeface="+mn-cs"/>
              </a:defRPr>
            </a:lvl2pPr>
            <a:lvl3pPr marL="914400" indent="-228600" algn="l" defTabSz="914400" rtl="0" eaLnBrk="1" latinLnBrk="0" hangingPunct="1">
              <a:lnSpc>
                <a:spcPct val="95000"/>
              </a:lnSpc>
              <a:spcBef>
                <a:spcPts val="800"/>
              </a:spcBef>
              <a:buClr>
                <a:schemeClr val="tx1"/>
              </a:buClr>
              <a:buSzPct val="115000"/>
              <a:buFont typeface="Arial" panose="020B0604020202020204" pitchFamily="34" charset="0"/>
              <a:buChar char="•"/>
              <a:defRPr sz="1600" kern="1200">
                <a:solidFill>
                  <a:schemeClr val="tx1"/>
                </a:solidFill>
                <a:latin typeface="+mn-lt"/>
                <a:ea typeface="+mn-ea"/>
                <a:cs typeface="+mn-cs"/>
              </a:defRPr>
            </a:lvl3pPr>
            <a:lvl4pPr marL="1252728" indent="-237744" algn="l" defTabSz="914400" rtl="0" eaLnBrk="1" latinLnBrk="0" hangingPunct="1">
              <a:lnSpc>
                <a:spcPct val="95000"/>
              </a:lnSpc>
              <a:spcBef>
                <a:spcPts val="600"/>
              </a:spcBef>
              <a:buClr>
                <a:schemeClr val="tx1"/>
              </a:buClr>
              <a:buSzPct val="115000"/>
              <a:buFont typeface="Arial" panose="020B0604020202020204" pitchFamily="34" charset="0"/>
              <a:buChar char="•"/>
              <a:defRPr sz="1400" kern="1200">
                <a:solidFill>
                  <a:schemeClr val="tx1"/>
                </a:solidFill>
                <a:latin typeface="+mn-lt"/>
                <a:ea typeface="+mn-ea"/>
                <a:cs typeface="+mn-cs"/>
              </a:defRPr>
            </a:lvl4pPr>
            <a:lvl5pPr marL="1609344" indent="-228600" algn="l" defTabSz="914400" rtl="0" eaLnBrk="1" latinLnBrk="0" hangingPunct="1">
              <a:lnSpc>
                <a:spcPct val="95000"/>
              </a:lnSpc>
              <a:spcBef>
                <a:spcPts val="600"/>
              </a:spcBef>
              <a:buClr>
                <a:schemeClr val="tx1"/>
              </a:buClr>
              <a:buSzPct val="115000"/>
              <a:buFont typeface="Arial" panose="020B0604020202020204" pitchFamily="34" charset="0"/>
              <a:buChar char="•"/>
              <a:defRPr sz="1400" kern="1200">
                <a:solidFill>
                  <a:schemeClr val="tx1"/>
                </a:solidFill>
                <a:latin typeface="+mn-lt"/>
                <a:ea typeface="+mn-ea"/>
                <a:cs typeface="+mn-cs"/>
              </a:defRPr>
            </a:lvl5pPr>
            <a:lvl6pPr marL="1609344" indent="-228600" algn="l" defTabSz="914400" rtl="0" eaLnBrk="1" latinLnBrk="0" hangingPunct="1">
              <a:lnSpc>
                <a:spcPct val="95000"/>
              </a:lnSpc>
              <a:spcBef>
                <a:spcPts val="600"/>
              </a:spcBef>
              <a:buClr>
                <a:schemeClr val="tx1"/>
              </a:buClr>
              <a:buSzPct val="115000"/>
              <a:buFont typeface="Arial" panose="020B0604020202020204" pitchFamily="34" charset="0"/>
              <a:buChar char="•"/>
              <a:defRPr sz="1400" kern="1200">
                <a:solidFill>
                  <a:schemeClr val="tx1"/>
                </a:solidFill>
                <a:latin typeface="+mn-lt"/>
                <a:ea typeface="+mn-ea"/>
                <a:cs typeface="+mn-cs"/>
              </a:defRPr>
            </a:lvl6pPr>
            <a:lvl7pPr marL="1609344" indent="-228600" algn="l" defTabSz="914400" rtl="0" eaLnBrk="1" latinLnBrk="0" hangingPunct="1">
              <a:lnSpc>
                <a:spcPct val="95000"/>
              </a:lnSpc>
              <a:spcBef>
                <a:spcPts val="600"/>
              </a:spcBef>
              <a:buClr>
                <a:schemeClr val="tx1"/>
              </a:buClr>
              <a:buSzPct val="115000"/>
              <a:buFont typeface="Arial" panose="020B0604020202020204" pitchFamily="34" charset="0"/>
              <a:buChar char="•"/>
              <a:defRPr sz="1400" kern="1200">
                <a:solidFill>
                  <a:schemeClr val="tx1"/>
                </a:solidFill>
                <a:latin typeface="+mn-lt"/>
                <a:ea typeface="+mn-ea"/>
                <a:cs typeface="+mn-cs"/>
              </a:defRPr>
            </a:lvl7pPr>
            <a:lvl8pPr marL="1609344" indent="-228600" algn="l" defTabSz="914400" rtl="0" eaLnBrk="1" latinLnBrk="0" hangingPunct="1">
              <a:lnSpc>
                <a:spcPct val="95000"/>
              </a:lnSpc>
              <a:spcBef>
                <a:spcPts val="600"/>
              </a:spcBef>
              <a:buClr>
                <a:schemeClr val="tx1"/>
              </a:buClr>
              <a:buSzPct val="115000"/>
              <a:buFont typeface="Arial" panose="020B0604020202020204" pitchFamily="34" charset="0"/>
              <a:buChar char="•"/>
              <a:defRPr sz="1400" kern="1200">
                <a:solidFill>
                  <a:schemeClr val="tx1"/>
                </a:solidFill>
                <a:latin typeface="+mn-lt"/>
                <a:ea typeface="+mn-ea"/>
                <a:cs typeface="+mn-cs"/>
              </a:defRPr>
            </a:lvl8pPr>
            <a:lvl9pPr marL="1609344" indent="-228600" algn="l" defTabSz="914400" rtl="0" eaLnBrk="1" latinLnBrk="0" hangingPunct="1">
              <a:lnSpc>
                <a:spcPct val="95000"/>
              </a:lnSpc>
              <a:spcBef>
                <a:spcPts val="600"/>
              </a:spcBef>
              <a:buClr>
                <a:schemeClr val="tx1"/>
              </a:buClr>
              <a:buSzPct val="115000"/>
              <a:buFont typeface="Arial" panose="020B0604020202020204" pitchFamily="34" charset="0"/>
              <a:buChar char="•"/>
              <a:defRPr sz="1400" kern="1200">
                <a:solidFill>
                  <a:schemeClr val="tx1"/>
                </a:solidFill>
                <a:latin typeface="+mn-lt"/>
                <a:ea typeface="+mn-ea"/>
                <a:cs typeface="+mn-cs"/>
              </a:defRPr>
            </a:lvl9pPr>
          </a:lstStyle>
          <a:p>
            <a:pPr marL="0" indent="0">
              <a:buNone/>
            </a:pPr>
            <a:r>
              <a:rPr lang="en-US" b="1" dirty="0"/>
              <a:t>Version 2</a:t>
            </a:r>
          </a:p>
        </p:txBody>
      </p:sp>
      <p:pic>
        <p:nvPicPr>
          <p:cNvPr id="4" name="Picture 3">
            <a:extLst>
              <a:ext uri="{FF2B5EF4-FFF2-40B4-BE49-F238E27FC236}">
                <a16:creationId xmlns:a16="http://schemas.microsoft.com/office/drawing/2014/main" id="{5A86A357-2FD2-DE13-3445-90416D6DF780}"/>
              </a:ext>
            </a:extLst>
          </p:cNvPr>
          <p:cNvPicPr>
            <a:picLocks noChangeAspect="1"/>
          </p:cNvPicPr>
          <p:nvPr/>
        </p:nvPicPr>
        <p:blipFill>
          <a:blip r:embed="rId2"/>
          <a:stretch>
            <a:fillRect/>
          </a:stretch>
        </p:blipFill>
        <p:spPr>
          <a:xfrm>
            <a:off x="5430193" y="3865318"/>
            <a:ext cx="6019800" cy="2222500"/>
          </a:xfrm>
          <a:prstGeom prst="rect">
            <a:avLst/>
          </a:prstGeom>
        </p:spPr>
      </p:pic>
      <p:pic>
        <p:nvPicPr>
          <p:cNvPr id="6" name="Picture 5">
            <a:extLst>
              <a:ext uri="{FF2B5EF4-FFF2-40B4-BE49-F238E27FC236}">
                <a16:creationId xmlns:a16="http://schemas.microsoft.com/office/drawing/2014/main" id="{08693C00-4125-E15B-D988-BCCACCCF2C46}"/>
              </a:ext>
            </a:extLst>
          </p:cNvPr>
          <p:cNvPicPr>
            <a:picLocks noChangeAspect="1"/>
          </p:cNvPicPr>
          <p:nvPr/>
        </p:nvPicPr>
        <p:blipFill>
          <a:blip r:embed="rId3"/>
          <a:stretch>
            <a:fillRect/>
          </a:stretch>
        </p:blipFill>
        <p:spPr>
          <a:xfrm>
            <a:off x="3559179" y="2994441"/>
            <a:ext cx="1475398" cy="3203270"/>
          </a:xfrm>
          <a:prstGeom prst="rect">
            <a:avLst/>
          </a:prstGeom>
          <a:ln>
            <a:solidFill>
              <a:schemeClr val="bg1">
                <a:lumMod val="85000"/>
              </a:schemeClr>
            </a:solidFill>
          </a:ln>
        </p:spPr>
      </p:pic>
    </p:spTree>
    <p:extLst>
      <p:ext uri="{BB962C8B-B14F-4D97-AF65-F5344CB8AC3E}">
        <p14:creationId xmlns:p14="http://schemas.microsoft.com/office/powerpoint/2010/main" val="1546778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DA36D5-A7D4-5577-E3FB-0EF8464D0F6C}"/>
              </a:ext>
            </a:extLst>
          </p:cNvPr>
          <p:cNvSpPr>
            <a:spLocks noGrp="1"/>
          </p:cNvSpPr>
          <p:nvPr>
            <p:ph type="title"/>
          </p:nvPr>
        </p:nvSpPr>
        <p:spPr/>
        <p:txBody>
          <a:bodyPr/>
          <a:lstStyle/>
          <a:p>
            <a:r>
              <a:rPr lang="en-US" sz="2800" dirty="0"/>
              <a:t>Test 3:</a:t>
            </a:r>
            <a:br>
              <a:rPr lang="en-US" sz="2800" dirty="0"/>
            </a:br>
            <a:r>
              <a:rPr lang="en-US" sz="2800" dirty="0"/>
              <a:t>Unmoderated Home screen test</a:t>
            </a:r>
          </a:p>
        </p:txBody>
      </p:sp>
      <p:sp>
        <p:nvSpPr>
          <p:cNvPr id="3" name="Slide Number Placeholder 2">
            <a:extLst>
              <a:ext uri="{FF2B5EF4-FFF2-40B4-BE49-F238E27FC236}">
                <a16:creationId xmlns:a16="http://schemas.microsoft.com/office/drawing/2014/main" id="{17ECA7AE-6B4E-5D02-B3FC-E704F0043FBF}"/>
              </a:ext>
            </a:extLst>
          </p:cNvPr>
          <p:cNvSpPr>
            <a:spLocks noGrp="1"/>
          </p:cNvSpPr>
          <p:nvPr>
            <p:ph type="sldNum" sz="quarter" idx="12"/>
          </p:nvPr>
        </p:nvSpPr>
        <p:spPr/>
        <p:txBody>
          <a:bodyPr/>
          <a:lstStyle/>
          <a:p>
            <a:fld id="{BB333B34-C87C-402E-ABB0-13B7C9DEBBC4}" type="slidenum">
              <a:rPr lang="en-US" smtClean="0"/>
              <a:t>16</a:t>
            </a:fld>
            <a:endParaRPr lang="en-US"/>
          </a:p>
        </p:txBody>
      </p:sp>
      <p:sp>
        <p:nvSpPr>
          <p:cNvPr id="5" name="Text Placeholder 9">
            <a:extLst>
              <a:ext uri="{FF2B5EF4-FFF2-40B4-BE49-F238E27FC236}">
                <a16:creationId xmlns:a16="http://schemas.microsoft.com/office/drawing/2014/main" id="{9A8F68A4-9B51-929E-E0C2-A78DBE080C20}"/>
              </a:ext>
            </a:extLst>
          </p:cNvPr>
          <p:cNvSpPr txBox="1">
            <a:spLocks/>
          </p:cNvSpPr>
          <p:nvPr/>
        </p:nvSpPr>
        <p:spPr>
          <a:xfrm>
            <a:off x="3559179" y="458070"/>
            <a:ext cx="8163303" cy="663159"/>
          </a:xfrm>
          <a:prstGeom prst="rect">
            <a:avLst/>
          </a:prstGeom>
        </p:spPr>
        <p:txBody>
          <a:bodyPr/>
          <a:lstStyle>
            <a:lvl1pPr marL="237744" indent="-237744" algn="l" defTabSz="914400" rtl="0" eaLnBrk="1" latinLnBrk="0" hangingPunct="1">
              <a:lnSpc>
                <a:spcPct val="95000"/>
              </a:lnSpc>
              <a:spcBef>
                <a:spcPts val="1200"/>
              </a:spcBef>
              <a:buClr>
                <a:schemeClr val="tx1"/>
              </a:buClr>
              <a:buSzPct val="115000"/>
              <a:buFont typeface="Arial" panose="020B0604020202020204" pitchFamily="34" charset="0"/>
              <a:buChar char="•"/>
              <a:defRPr sz="2000" kern="1200">
                <a:solidFill>
                  <a:schemeClr val="tx1"/>
                </a:solidFill>
                <a:latin typeface="+mn-lt"/>
                <a:ea typeface="+mn-ea"/>
                <a:cs typeface="+mn-cs"/>
              </a:defRPr>
            </a:lvl1pPr>
            <a:lvl2pPr marL="576072" indent="-237744" algn="l" defTabSz="914400" rtl="0" eaLnBrk="1" latinLnBrk="0" hangingPunct="1">
              <a:lnSpc>
                <a:spcPct val="95000"/>
              </a:lnSpc>
              <a:spcBef>
                <a:spcPts val="900"/>
              </a:spcBef>
              <a:buClr>
                <a:schemeClr val="tx1"/>
              </a:buClr>
              <a:buSzPct val="115000"/>
              <a:buFont typeface="Arial" panose="020B0604020202020204" pitchFamily="34" charset="0"/>
              <a:buChar char="•"/>
              <a:defRPr sz="1800" kern="1200">
                <a:solidFill>
                  <a:schemeClr val="tx1"/>
                </a:solidFill>
                <a:latin typeface="+mn-lt"/>
                <a:ea typeface="+mn-ea"/>
                <a:cs typeface="+mn-cs"/>
              </a:defRPr>
            </a:lvl2pPr>
            <a:lvl3pPr marL="914400" indent="-228600" algn="l" defTabSz="914400" rtl="0" eaLnBrk="1" latinLnBrk="0" hangingPunct="1">
              <a:lnSpc>
                <a:spcPct val="95000"/>
              </a:lnSpc>
              <a:spcBef>
                <a:spcPts val="800"/>
              </a:spcBef>
              <a:buClr>
                <a:schemeClr val="tx1"/>
              </a:buClr>
              <a:buSzPct val="115000"/>
              <a:buFont typeface="Arial" panose="020B0604020202020204" pitchFamily="34" charset="0"/>
              <a:buChar char="•"/>
              <a:defRPr sz="1600" kern="1200">
                <a:solidFill>
                  <a:schemeClr val="tx1"/>
                </a:solidFill>
                <a:latin typeface="+mn-lt"/>
                <a:ea typeface="+mn-ea"/>
                <a:cs typeface="+mn-cs"/>
              </a:defRPr>
            </a:lvl3pPr>
            <a:lvl4pPr marL="1252728" indent="-237744" algn="l" defTabSz="914400" rtl="0" eaLnBrk="1" latinLnBrk="0" hangingPunct="1">
              <a:lnSpc>
                <a:spcPct val="95000"/>
              </a:lnSpc>
              <a:spcBef>
                <a:spcPts val="600"/>
              </a:spcBef>
              <a:buClr>
                <a:schemeClr val="tx1"/>
              </a:buClr>
              <a:buSzPct val="115000"/>
              <a:buFont typeface="Arial" panose="020B0604020202020204" pitchFamily="34" charset="0"/>
              <a:buChar char="•"/>
              <a:defRPr sz="1400" kern="1200">
                <a:solidFill>
                  <a:schemeClr val="tx1"/>
                </a:solidFill>
                <a:latin typeface="+mn-lt"/>
                <a:ea typeface="+mn-ea"/>
                <a:cs typeface="+mn-cs"/>
              </a:defRPr>
            </a:lvl4pPr>
            <a:lvl5pPr marL="1609344" indent="-228600" algn="l" defTabSz="914400" rtl="0" eaLnBrk="1" latinLnBrk="0" hangingPunct="1">
              <a:lnSpc>
                <a:spcPct val="95000"/>
              </a:lnSpc>
              <a:spcBef>
                <a:spcPts val="600"/>
              </a:spcBef>
              <a:buClr>
                <a:schemeClr val="tx1"/>
              </a:buClr>
              <a:buSzPct val="115000"/>
              <a:buFont typeface="Arial" panose="020B0604020202020204" pitchFamily="34" charset="0"/>
              <a:buChar char="•"/>
              <a:defRPr sz="1400" kern="1200">
                <a:solidFill>
                  <a:schemeClr val="tx1"/>
                </a:solidFill>
                <a:latin typeface="+mn-lt"/>
                <a:ea typeface="+mn-ea"/>
                <a:cs typeface="+mn-cs"/>
              </a:defRPr>
            </a:lvl5pPr>
            <a:lvl6pPr marL="1609344" indent="-228600" algn="l" defTabSz="914400" rtl="0" eaLnBrk="1" latinLnBrk="0" hangingPunct="1">
              <a:lnSpc>
                <a:spcPct val="95000"/>
              </a:lnSpc>
              <a:spcBef>
                <a:spcPts val="600"/>
              </a:spcBef>
              <a:buClr>
                <a:schemeClr val="tx1"/>
              </a:buClr>
              <a:buSzPct val="115000"/>
              <a:buFont typeface="Arial" panose="020B0604020202020204" pitchFamily="34" charset="0"/>
              <a:buChar char="•"/>
              <a:defRPr sz="1400" kern="1200">
                <a:solidFill>
                  <a:schemeClr val="tx1"/>
                </a:solidFill>
                <a:latin typeface="+mn-lt"/>
                <a:ea typeface="+mn-ea"/>
                <a:cs typeface="+mn-cs"/>
              </a:defRPr>
            </a:lvl6pPr>
            <a:lvl7pPr marL="1609344" indent="-228600" algn="l" defTabSz="914400" rtl="0" eaLnBrk="1" latinLnBrk="0" hangingPunct="1">
              <a:lnSpc>
                <a:spcPct val="95000"/>
              </a:lnSpc>
              <a:spcBef>
                <a:spcPts val="600"/>
              </a:spcBef>
              <a:buClr>
                <a:schemeClr val="tx1"/>
              </a:buClr>
              <a:buSzPct val="115000"/>
              <a:buFont typeface="Arial" panose="020B0604020202020204" pitchFamily="34" charset="0"/>
              <a:buChar char="•"/>
              <a:defRPr sz="1400" kern="1200">
                <a:solidFill>
                  <a:schemeClr val="tx1"/>
                </a:solidFill>
                <a:latin typeface="+mn-lt"/>
                <a:ea typeface="+mn-ea"/>
                <a:cs typeface="+mn-cs"/>
              </a:defRPr>
            </a:lvl7pPr>
            <a:lvl8pPr marL="1609344" indent="-228600" algn="l" defTabSz="914400" rtl="0" eaLnBrk="1" latinLnBrk="0" hangingPunct="1">
              <a:lnSpc>
                <a:spcPct val="95000"/>
              </a:lnSpc>
              <a:spcBef>
                <a:spcPts val="600"/>
              </a:spcBef>
              <a:buClr>
                <a:schemeClr val="tx1"/>
              </a:buClr>
              <a:buSzPct val="115000"/>
              <a:buFont typeface="Arial" panose="020B0604020202020204" pitchFamily="34" charset="0"/>
              <a:buChar char="•"/>
              <a:defRPr sz="1400" kern="1200">
                <a:solidFill>
                  <a:schemeClr val="tx1"/>
                </a:solidFill>
                <a:latin typeface="+mn-lt"/>
                <a:ea typeface="+mn-ea"/>
                <a:cs typeface="+mn-cs"/>
              </a:defRPr>
            </a:lvl8pPr>
            <a:lvl9pPr marL="1609344" indent="-228600" algn="l" defTabSz="914400" rtl="0" eaLnBrk="1" latinLnBrk="0" hangingPunct="1">
              <a:lnSpc>
                <a:spcPct val="95000"/>
              </a:lnSpc>
              <a:spcBef>
                <a:spcPts val="600"/>
              </a:spcBef>
              <a:buClr>
                <a:schemeClr val="tx1"/>
              </a:buClr>
              <a:buSzPct val="115000"/>
              <a:buFont typeface="Arial" panose="020B0604020202020204" pitchFamily="34" charset="0"/>
              <a:buChar char="•"/>
              <a:defRPr sz="1400" kern="1200">
                <a:solidFill>
                  <a:schemeClr val="tx1"/>
                </a:solidFill>
                <a:latin typeface="+mn-lt"/>
                <a:ea typeface="+mn-ea"/>
                <a:cs typeface="+mn-cs"/>
              </a:defRPr>
            </a:lvl9pPr>
          </a:lstStyle>
          <a:p>
            <a:pPr marL="0" indent="0">
              <a:buNone/>
            </a:pPr>
            <a:r>
              <a:rPr lang="en-US" dirty="0"/>
              <a:t>In each version 25/25 participants were able to correctly identify the time of the session asked about.</a:t>
            </a:r>
          </a:p>
        </p:txBody>
      </p:sp>
      <p:sp>
        <p:nvSpPr>
          <p:cNvPr id="7" name="TextBox 6">
            <a:extLst>
              <a:ext uri="{FF2B5EF4-FFF2-40B4-BE49-F238E27FC236}">
                <a16:creationId xmlns:a16="http://schemas.microsoft.com/office/drawing/2014/main" id="{F05F43EC-E958-6F08-30BB-E6E2392D8529}"/>
              </a:ext>
            </a:extLst>
          </p:cNvPr>
          <p:cNvSpPr txBox="1"/>
          <p:nvPr/>
        </p:nvSpPr>
        <p:spPr>
          <a:xfrm>
            <a:off x="3559179" y="1298807"/>
            <a:ext cx="7890814" cy="1077218"/>
          </a:xfrm>
          <a:prstGeom prst="rect">
            <a:avLst/>
          </a:prstGeom>
          <a:noFill/>
        </p:spPr>
        <p:txBody>
          <a:bodyPr wrap="square">
            <a:spAutoFit/>
          </a:bodyPr>
          <a:lstStyle/>
          <a:p>
            <a:pPr marL="0" indent="0">
              <a:buNone/>
            </a:pPr>
            <a:r>
              <a:rPr lang="en-US" sz="1600" dirty="0" err="1"/>
              <a:t>Ie</a:t>
            </a:r>
            <a:r>
              <a:rPr lang="en-US" sz="1600" dirty="0"/>
              <a:t>. “What time is your session with Sally Jones on Saturday, September 30?”</a:t>
            </a:r>
          </a:p>
          <a:p>
            <a:pPr marL="0" indent="0">
              <a:buNone/>
            </a:pPr>
            <a:endParaRPr lang="en-US" sz="1600" dirty="0"/>
          </a:p>
          <a:p>
            <a:pPr marL="0" indent="0">
              <a:buNone/>
            </a:pPr>
            <a:r>
              <a:rPr lang="en-US" sz="1600" dirty="0"/>
              <a:t>Of the 3 versions and 4 tasks given, participants rated </a:t>
            </a:r>
            <a:r>
              <a:rPr lang="en-US" sz="1600" b="1" dirty="0"/>
              <a:t>version 1 and 2 the easiest</a:t>
            </a:r>
            <a:r>
              <a:rPr lang="en-US" sz="1600" dirty="0"/>
              <a:t>, with </a:t>
            </a:r>
            <a:r>
              <a:rPr lang="en-US" sz="1600" b="1" dirty="0"/>
              <a:t>version 3 slightly more difficult </a:t>
            </a:r>
            <a:r>
              <a:rPr lang="en-US" sz="1600" dirty="0"/>
              <a:t>to find sessions</a:t>
            </a:r>
          </a:p>
        </p:txBody>
      </p:sp>
      <p:sp>
        <p:nvSpPr>
          <p:cNvPr id="12" name="Text Placeholder 9">
            <a:extLst>
              <a:ext uri="{FF2B5EF4-FFF2-40B4-BE49-F238E27FC236}">
                <a16:creationId xmlns:a16="http://schemas.microsoft.com/office/drawing/2014/main" id="{CFAD5A82-07A3-B40C-39C2-6A91C7228929}"/>
              </a:ext>
            </a:extLst>
          </p:cNvPr>
          <p:cNvSpPr txBox="1">
            <a:spLocks/>
          </p:cNvSpPr>
          <p:nvPr/>
        </p:nvSpPr>
        <p:spPr>
          <a:xfrm>
            <a:off x="5430193" y="2994441"/>
            <a:ext cx="1656407" cy="434559"/>
          </a:xfrm>
          <a:prstGeom prst="rect">
            <a:avLst/>
          </a:prstGeom>
        </p:spPr>
        <p:txBody>
          <a:bodyPr/>
          <a:lstStyle>
            <a:lvl1pPr marL="237744" indent="-237744" algn="l" defTabSz="914400" rtl="0" eaLnBrk="1" latinLnBrk="0" hangingPunct="1">
              <a:lnSpc>
                <a:spcPct val="95000"/>
              </a:lnSpc>
              <a:spcBef>
                <a:spcPts val="1200"/>
              </a:spcBef>
              <a:buClr>
                <a:schemeClr val="tx1"/>
              </a:buClr>
              <a:buSzPct val="115000"/>
              <a:buFont typeface="Arial" panose="020B0604020202020204" pitchFamily="34" charset="0"/>
              <a:buChar char="•"/>
              <a:defRPr sz="2000" kern="1200">
                <a:solidFill>
                  <a:schemeClr val="tx1"/>
                </a:solidFill>
                <a:latin typeface="+mn-lt"/>
                <a:ea typeface="+mn-ea"/>
                <a:cs typeface="+mn-cs"/>
              </a:defRPr>
            </a:lvl1pPr>
            <a:lvl2pPr marL="576072" indent="-237744" algn="l" defTabSz="914400" rtl="0" eaLnBrk="1" latinLnBrk="0" hangingPunct="1">
              <a:lnSpc>
                <a:spcPct val="95000"/>
              </a:lnSpc>
              <a:spcBef>
                <a:spcPts val="900"/>
              </a:spcBef>
              <a:buClr>
                <a:schemeClr val="tx1"/>
              </a:buClr>
              <a:buSzPct val="115000"/>
              <a:buFont typeface="Arial" panose="020B0604020202020204" pitchFamily="34" charset="0"/>
              <a:buChar char="•"/>
              <a:defRPr sz="1800" kern="1200">
                <a:solidFill>
                  <a:schemeClr val="tx1"/>
                </a:solidFill>
                <a:latin typeface="+mn-lt"/>
                <a:ea typeface="+mn-ea"/>
                <a:cs typeface="+mn-cs"/>
              </a:defRPr>
            </a:lvl2pPr>
            <a:lvl3pPr marL="914400" indent="-228600" algn="l" defTabSz="914400" rtl="0" eaLnBrk="1" latinLnBrk="0" hangingPunct="1">
              <a:lnSpc>
                <a:spcPct val="95000"/>
              </a:lnSpc>
              <a:spcBef>
                <a:spcPts val="800"/>
              </a:spcBef>
              <a:buClr>
                <a:schemeClr val="tx1"/>
              </a:buClr>
              <a:buSzPct val="115000"/>
              <a:buFont typeface="Arial" panose="020B0604020202020204" pitchFamily="34" charset="0"/>
              <a:buChar char="•"/>
              <a:defRPr sz="1600" kern="1200">
                <a:solidFill>
                  <a:schemeClr val="tx1"/>
                </a:solidFill>
                <a:latin typeface="+mn-lt"/>
                <a:ea typeface="+mn-ea"/>
                <a:cs typeface="+mn-cs"/>
              </a:defRPr>
            </a:lvl3pPr>
            <a:lvl4pPr marL="1252728" indent="-237744" algn="l" defTabSz="914400" rtl="0" eaLnBrk="1" latinLnBrk="0" hangingPunct="1">
              <a:lnSpc>
                <a:spcPct val="95000"/>
              </a:lnSpc>
              <a:spcBef>
                <a:spcPts val="600"/>
              </a:spcBef>
              <a:buClr>
                <a:schemeClr val="tx1"/>
              </a:buClr>
              <a:buSzPct val="115000"/>
              <a:buFont typeface="Arial" panose="020B0604020202020204" pitchFamily="34" charset="0"/>
              <a:buChar char="•"/>
              <a:defRPr sz="1400" kern="1200">
                <a:solidFill>
                  <a:schemeClr val="tx1"/>
                </a:solidFill>
                <a:latin typeface="+mn-lt"/>
                <a:ea typeface="+mn-ea"/>
                <a:cs typeface="+mn-cs"/>
              </a:defRPr>
            </a:lvl4pPr>
            <a:lvl5pPr marL="1609344" indent="-228600" algn="l" defTabSz="914400" rtl="0" eaLnBrk="1" latinLnBrk="0" hangingPunct="1">
              <a:lnSpc>
                <a:spcPct val="95000"/>
              </a:lnSpc>
              <a:spcBef>
                <a:spcPts val="600"/>
              </a:spcBef>
              <a:buClr>
                <a:schemeClr val="tx1"/>
              </a:buClr>
              <a:buSzPct val="115000"/>
              <a:buFont typeface="Arial" panose="020B0604020202020204" pitchFamily="34" charset="0"/>
              <a:buChar char="•"/>
              <a:defRPr sz="1400" kern="1200">
                <a:solidFill>
                  <a:schemeClr val="tx1"/>
                </a:solidFill>
                <a:latin typeface="+mn-lt"/>
                <a:ea typeface="+mn-ea"/>
                <a:cs typeface="+mn-cs"/>
              </a:defRPr>
            </a:lvl5pPr>
            <a:lvl6pPr marL="1609344" indent="-228600" algn="l" defTabSz="914400" rtl="0" eaLnBrk="1" latinLnBrk="0" hangingPunct="1">
              <a:lnSpc>
                <a:spcPct val="95000"/>
              </a:lnSpc>
              <a:spcBef>
                <a:spcPts val="600"/>
              </a:spcBef>
              <a:buClr>
                <a:schemeClr val="tx1"/>
              </a:buClr>
              <a:buSzPct val="115000"/>
              <a:buFont typeface="Arial" panose="020B0604020202020204" pitchFamily="34" charset="0"/>
              <a:buChar char="•"/>
              <a:defRPr sz="1400" kern="1200">
                <a:solidFill>
                  <a:schemeClr val="tx1"/>
                </a:solidFill>
                <a:latin typeface="+mn-lt"/>
                <a:ea typeface="+mn-ea"/>
                <a:cs typeface="+mn-cs"/>
              </a:defRPr>
            </a:lvl6pPr>
            <a:lvl7pPr marL="1609344" indent="-228600" algn="l" defTabSz="914400" rtl="0" eaLnBrk="1" latinLnBrk="0" hangingPunct="1">
              <a:lnSpc>
                <a:spcPct val="95000"/>
              </a:lnSpc>
              <a:spcBef>
                <a:spcPts val="600"/>
              </a:spcBef>
              <a:buClr>
                <a:schemeClr val="tx1"/>
              </a:buClr>
              <a:buSzPct val="115000"/>
              <a:buFont typeface="Arial" panose="020B0604020202020204" pitchFamily="34" charset="0"/>
              <a:buChar char="•"/>
              <a:defRPr sz="1400" kern="1200">
                <a:solidFill>
                  <a:schemeClr val="tx1"/>
                </a:solidFill>
                <a:latin typeface="+mn-lt"/>
                <a:ea typeface="+mn-ea"/>
                <a:cs typeface="+mn-cs"/>
              </a:defRPr>
            </a:lvl7pPr>
            <a:lvl8pPr marL="1609344" indent="-228600" algn="l" defTabSz="914400" rtl="0" eaLnBrk="1" latinLnBrk="0" hangingPunct="1">
              <a:lnSpc>
                <a:spcPct val="95000"/>
              </a:lnSpc>
              <a:spcBef>
                <a:spcPts val="600"/>
              </a:spcBef>
              <a:buClr>
                <a:schemeClr val="tx1"/>
              </a:buClr>
              <a:buSzPct val="115000"/>
              <a:buFont typeface="Arial" panose="020B0604020202020204" pitchFamily="34" charset="0"/>
              <a:buChar char="•"/>
              <a:defRPr sz="1400" kern="1200">
                <a:solidFill>
                  <a:schemeClr val="tx1"/>
                </a:solidFill>
                <a:latin typeface="+mn-lt"/>
                <a:ea typeface="+mn-ea"/>
                <a:cs typeface="+mn-cs"/>
              </a:defRPr>
            </a:lvl8pPr>
            <a:lvl9pPr marL="1609344" indent="-228600" algn="l" defTabSz="914400" rtl="0" eaLnBrk="1" latinLnBrk="0" hangingPunct="1">
              <a:lnSpc>
                <a:spcPct val="95000"/>
              </a:lnSpc>
              <a:spcBef>
                <a:spcPts val="600"/>
              </a:spcBef>
              <a:buClr>
                <a:schemeClr val="tx1"/>
              </a:buClr>
              <a:buSzPct val="115000"/>
              <a:buFont typeface="Arial" panose="020B0604020202020204" pitchFamily="34" charset="0"/>
              <a:buChar char="•"/>
              <a:defRPr sz="1400" kern="1200">
                <a:solidFill>
                  <a:schemeClr val="tx1"/>
                </a:solidFill>
                <a:latin typeface="+mn-lt"/>
                <a:ea typeface="+mn-ea"/>
                <a:cs typeface="+mn-cs"/>
              </a:defRPr>
            </a:lvl9pPr>
          </a:lstStyle>
          <a:p>
            <a:pPr marL="0" indent="0">
              <a:buNone/>
            </a:pPr>
            <a:r>
              <a:rPr lang="en-US" b="1" dirty="0"/>
              <a:t>Version 3</a:t>
            </a:r>
          </a:p>
        </p:txBody>
      </p:sp>
      <p:pic>
        <p:nvPicPr>
          <p:cNvPr id="8" name="Picture 7">
            <a:extLst>
              <a:ext uri="{FF2B5EF4-FFF2-40B4-BE49-F238E27FC236}">
                <a16:creationId xmlns:a16="http://schemas.microsoft.com/office/drawing/2014/main" id="{99016360-9DE5-5E7F-B6DC-905DA4EA0A68}"/>
              </a:ext>
            </a:extLst>
          </p:cNvPr>
          <p:cNvPicPr>
            <a:picLocks noChangeAspect="1"/>
          </p:cNvPicPr>
          <p:nvPr/>
        </p:nvPicPr>
        <p:blipFill>
          <a:blip r:embed="rId2"/>
          <a:stretch>
            <a:fillRect/>
          </a:stretch>
        </p:blipFill>
        <p:spPr>
          <a:xfrm>
            <a:off x="3559179" y="2994441"/>
            <a:ext cx="1475398" cy="3203270"/>
          </a:xfrm>
          <a:prstGeom prst="rect">
            <a:avLst/>
          </a:prstGeom>
          <a:ln>
            <a:solidFill>
              <a:schemeClr val="bg1">
                <a:lumMod val="85000"/>
              </a:schemeClr>
            </a:solidFill>
          </a:ln>
        </p:spPr>
      </p:pic>
      <p:pic>
        <p:nvPicPr>
          <p:cNvPr id="10" name="Picture 9">
            <a:extLst>
              <a:ext uri="{FF2B5EF4-FFF2-40B4-BE49-F238E27FC236}">
                <a16:creationId xmlns:a16="http://schemas.microsoft.com/office/drawing/2014/main" id="{4E527CDE-7656-D9BE-E194-498B2C229AA3}"/>
              </a:ext>
            </a:extLst>
          </p:cNvPr>
          <p:cNvPicPr>
            <a:picLocks noChangeAspect="1"/>
          </p:cNvPicPr>
          <p:nvPr/>
        </p:nvPicPr>
        <p:blipFill>
          <a:blip r:embed="rId3"/>
          <a:stretch>
            <a:fillRect/>
          </a:stretch>
        </p:blipFill>
        <p:spPr>
          <a:xfrm>
            <a:off x="5430193" y="3865318"/>
            <a:ext cx="6007100" cy="2222500"/>
          </a:xfrm>
          <a:prstGeom prst="rect">
            <a:avLst/>
          </a:prstGeom>
        </p:spPr>
      </p:pic>
    </p:spTree>
    <p:extLst>
      <p:ext uri="{BB962C8B-B14F-4D97-AF65-F5344CB8AC3E}">
        <p14:creationId xmlns:p14="http://schemas.microsoft.com/office/powerpoint/2010/main" val="302697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DA36D5-A7D4-5577-E3FB-0EF8464D0F6C}"/>
              </a:ext>
            </a:extLst>
          </p:cNvPr>
          <p:cNvSpPr>
            <a:spLocks noGrp="1"/>
          </p:cNvSpPr>
          <p:nvPr>
            <p:ph type="title"/>
          </p:nvPr>
        </p:nvSpPr>
        <p:spPr/>
        <p:txBody>
          <a:bodyPr/>
          <a:lstStyle/>
          <a:p>
            <a:r>
              <a:rPr lang="en-US" sz="2800" dirty="0"/>
              <a:t>Test 3:</a:t>
            </a:r>
            <a:br>
              <a:rPr lang="en-US" sz="2800" dirty="0"/>
            </a:br>
            <a:r>
              <a:rPr lang="en-US" sz="2800" dirty="0"/>
              <a:t>Unmoderated Home screen test</a:t>
            </a:r>
          </a:p>
        </p:txBody>
      </p:sp>
      <p:sp>
        <p:nvSpPr>
          <p:cNvPr id="3" name="Slide Number Placeholder 2">
            <a:extLst>
              <a:ext uri="{FF2B5EF4-FFF2-40B4-BE49-F238E27FC236}">
                <a16:creationId xmlns:a16="http://schemas.microsoft.com/office/drawing/2014/main" id="{17ECA7AE-6B4E-5D02-B3FC-E704F0043FBF}"/>
              </a:ext>
            </a:extLst>
          </p:cNvPr>
          <p:cNvSpPr>
            <a:spLocks noGrp="1"/>
          </p:cNvSpPr>
          <p:nvPr>
            <p:ph type="sldNum" sz="quarter" idx="12"/>
          </p:nvPr>
        </p:nvSpPr>
        <p:spPr/>
        <p:txBody>
          <a:bodyPr/>
          <a:lstStyle/>
          <a:p>
            <a:fld id="{BB333B34-C87C-402E-ABB0-13B7C9DEBBC4}" type="slidenum">
              <a:rPr lang="en-US" smtClean="0"/>
              <a:t>17</a:t>
            </a:fld>
            <a:endParaRPr lang="en-US"/>
          </a:p>
        </p:txBody>
      </p:sp>
      <p:sp>
        <p:nvSpPr>
          <p:cNvPr id="5" name="Text Placeholder 9">
            <a:extLst>
              <a:ext uri="{FF2B5EF4-FFF2-40B4-BE49-F238E27FC236}">
                <a16:creationId xmlns:a16="http://schemas.microsoft.com/office/drawing/2014/main" id="{9A8F68A4-9B51-929E-E0C2-A78DBE080C20}"/>
              </a:ext>
            </a:extLst>
          </p:cNvPr>
          <p:cNvSpPr txBox="1">
            <a:spLocks/>
          </p:cNvSpPr>
          <p:nvPr/>
        </p:nvSpPr>
        <p:spPr>
          <a:xfrm>
            <a:off x="3559179" y="458070"/>
            <a:ext cx="8163303" cy="663159"/>
          </a:xfrm>
          <a:prstGeom prst="rect">
            <a:avLst/>
          </a:prstGeom>
        </p:spPr>
        <p:txBody>
          <a:bodyPr/>
          <a:lstStyle>
            <a:lvl1pPr marL="237744" indent="-237744" algn="l" defTabSz="914400" rtl="0" eaLnBrk="1" latinLnBrk="0" hangingPunct="1">
              <a:lnSpc>
                <a:spcPct val="95000"/>
              </a:lnSpc>
              <a:spcBef>
                <a:spcPts val="1200"/>
              </a:spcBef>
              <a:buClr>
                <a:schemeClr val="tx1"/>
              </a:buClr>
              <a:buSzPct val="115000"/>
              <a:buFont typeface="Arial" panose="020B0604020202020204" pitchFamily="34" charset="0"/>
              <a:buChar char="•"/>
              <a:defRPr sz="2000" kern="1200">
                <a:solidFill>
                  <a:schemeClr val="tx1"/>
                </a:solidFill>
                <a:latin typeface="+mn-lt"/>
                <a:ea typeface="+mn-ea"/>
                <a:cs typeface="+mn-cs"/>
              </a:defRPr>
            </a:lvl1pPr>
            <a:lvl2pPr marL="576072" indent="-237744" algn="l" defTabSz="914400" rtl="0" eaLnBrk="1" latinLnBrk="0" hangingPunct="1">
              <a:lnSpc>
                <a:spcPct val="95000"/>
              </a:lnSpc>
              <a:spcBef>
                <a:spcPts val="900"/>
              </a:spcBef>
              <a:buClr>
                <a:schemeClr val="tx1"/>
              </a:buClr>
              <a:buSzPct val="115000"/>
              <a:buFont typeface="Arial" panose="020B0604020202020204" pitchFamily="34" charset="0"/>
              <a:buChar char="•"/>
              <a:defRPr sz="1800" kern="1200">
                <a:solidFill>
                  <a:schemeClr val="tx1"/>
                </a:solidFill>
                <a:latin typeface="+mn-lt"/>
                <a:ea typeface="+mn-ea"/>
                <a:cs typeface="+mn-cs"/>
              </a:defRPr>
            </a:lvl2pPr>
            <a:lvl3pPr marL="914400" indent="-228600" algn="l" defTabSz="914400" rtl="0" eaLnBrk="1" latinLnBrk="0" hangingPunct="1">
              <a:lnSpc>
                <a:spcPct val="95000"/>
              </a:lnSpc>
              <a:spcBef>
                <a:spcPts val="800"/>
              </a:spcBef>
              <a:buClr>
                <a:schemeClr val="tx1"/>
              </a:buClr>
              <a:buSzPct val="115000"/>
              <a:buFont typeface="Arial" panose="020B0604020202020204" pitchFamily="34" charset="0"/>
              <a:buChar char="•"/>
              <a:defRPr sz="1600" kern="1200">
                <a:solidFill>
                  <a:schemeClr val="tx1"/>
                </a:solidFill>
                <a:latin typeface="+mn-lt"/>
                <a:ea typeface="+mn-ea"/>
                <a:cs typeface="+mn-cs"/>
              </a:defRPr>
            </a:lvl3pPr>
            <a:lvl4pPr marL="1252728" indent="-237744" algn="l" defTabSz="914400" rtl="0" eaLnBrk="1" latinLnBrk="0" hangingPunct="1">
              <a:lnSpc>
                <a:spcPct val="95000"/>
              </a:lnSpc>
              <a:spcBef>
                <a:spcPts val="600"/>
              </a:spcBef>
              <a:buClr>
                <a:schemeClr val="tx1"/>
              </a:buClr>
              <a:buSzPct val="115000"/>
              <a:buFont typeface="Arial" panose="020B0604020202020204" pitchFamily="34" charset="0"/>
              <a:buChar char="•"/>
              <a:defRPr sz="1400" kern="1200">
                <a:solidFill>
                  <a:schemeClr val="tx1"/>
                </a:solidFill>
                <a:latin typeface="+mn-lt"/>
                <a:ea typeface="+mn-ea"/>
                <a:cs typeface="+mn-cs"/>
              </a:defRPr>
            </a:lvl4pPr>
            <a:lvl5pPr marL="1609344" indent="-228600" algn="l" defTabSz="914400" rtl="0" eaLnBrk="1" latinLnBrk="0" hangingPunct="1">
              <a:lnSpc>
                <a:spcPct val="95000"/>
              </a:lnSpc>
              <a:spcBef>
                <a:spcPts val="600"/>
              </a:spcBef>
              <a:buClr>
                <a:schemeClr val="tx1"/>
              </a:buClr>
              <a:buSzPct val="115000"/>
              <a:buFont typeface="Arial" panose="020B0604020202020204" pitchFamily="34" charset="0"/>
              <a:buChar char="•"/>
              <a:defRPr sz="1400" kern="1200">
                <a:solidFill>
                  <a:schemeClr val="tx1"/>
                </a:solidFill>
                <a:latin typeface="+mn-lt"/>
                <a:ea typeface="+mn-ea"/>
                <a:cs typeface="+mn-cs"/>
              </a:defRPr>
            </a:lvl5pPr>
            <a:lvl6pPr marL="1609344" indent="-228600" algn="l" defTabSz="914400" rtl="0" eaLnBrk="1" latinLnBrk="0" hangingPunct="1">
              <a:lnSpc>
                <a:spcPct val="95000"/>
              </a:lnSpc>
              <a:spcBef>
                <a:spcPts val="600"/>
              </a:spcBef>
              <a:buClr>
                <a:schemeClr val="tx1"/>
              </a:buClr>
              <a:buSzPct val="115000"/>
              <a:buFont typeface="Arial" panose="020B0604020202020204" pitchFamily="34" charset="0"/>
              <a:buChar char="•"/>
              <a:defRPr sz="1400" kern="1200">
                <a:solidFill>
                  <a:schemeClr val="tx1"/>
                </a:solidFill>
                <a:latin typeface="+mn-lt"/>
                <a:ea typeface="+mn-ea"/>
                <a:cs typeface="+mn-cs"/>
              </a:defRPr>
            </a:lvl6pPr>
            <a:lvl7pPr marL="1609344" indent="-228600" algn="l" defTabSz="914400" rtl="0" eaLnBrk="1" latinLnBrk="0" hangingPunct="1">
              <a:lnSpc>
                <a:spcPct val="95000"/>
              </a:lnSpc>
              <a:spcBef>
                <a:spcPts val="600"/>
              </a:spcBef>
              <a:buClr>
                <a:schemeClr val="tx1"/>
              </a:buClr>
              <a:buSzPct val="115000"/>
              <a:buFont typeface="Arial" panose="020B0604020202020204" pitchFamily="34" charset="0"/>
              <a:buChar char="•"/>
              <a:defRPr sz="1400" kern="1200">
                <a:solidFill>
                  <a:schemeClr val="tx1"/>
                </a:solidFill>
                <a:latin typeface="+mn-lt"/>
                <a:ea typeface="+mn-ea"/>
                <a:cs typeface="+mn-cs"/>
              </a:defRPr>
            </a:lvl7pPr>
            <a:lvl8pPr marL="1609344" indent="-228600" algn="l" defTabSz="914400" rtl="0" eaLnBrk="1" latinLnBrk="0" hangingPunct="1">
              <a:lnSpc>
                <a:spcPct val="95000"/>
              </a:lnSpc>
              <a:spcBef>
                <a:spcPts val="600"/>
              </a:spcBef>
              <a:buClr>
                <a:schemeClr val="tx1"/>
              </a:buClr>
              <a:buSzPct val="115000"/>
              <a:buFont typeface="Arial" panose="020B0604020202020204" pitchFamily="34" charset="0"/>
              <a:buChar char="•"/>
              <a:defRPr sz="1400" kern="1200">
                <a:solidFill>
                  <a:schemeClr val="tx1"/>
                </a:solidFill>
                <a:latin typeface="+mn-lt"/>
                <a:ea typeface="+mn-ea"/>
                <a:cs typeface="+mn-cs"/>
              </a:defRPr>
            </a:lvl8pPr>
            <a:lvl9pPr marL="1609344" indent="-228600" algn="l" defTabSz="914400" rtl="0" eaLnBrk="1" latinLnBrk="0" hangingPunct="1">
              <a:lnSpc>
                <a:spcPct val="95000"/>
              </a:lnSpc>
              <a:spcBef>
                <a:spcPts val="600"/>
              </a:spcBef>
              <a:buClr>
                <a:schemeClr val="tx1"/>
              </a:buClr>
              <a:buSzPct val="115000"/>
              <a:buFont typeface="Arial" panose="020B0604020202020204" pitchFamily="34" charset="0"/>
              <a:buChar char="•"/>
              <a:defRPr sz="1400" kern="1200">
                <a:solidFill>
                  <a:schemeClr val="tx1"/>
                </a:solidFill>
                <a:latin typeface="+mn-lt"/>
                <a:ea typeface="+mn-ea"/>
                <a:cs typeface="+mn-cs"/>
              </a:defRPr>
            </a:lvl9pPr>
          </a:lstStyle>
          <a:p>
            <a:pPr marL="0" indent="0">
              <a:buNone/>
            </a:pPr>
            <a:r>
              <a:rPr lang="en-US" dirty="0"/>
              <a:t>16/25 participants chose a schedule based home page</a:t>
            </a:r>
          </a:p>
          <a:p>
            <a:pPr marL="0" indent="0">
              <a:buNone/>
            </a:pPr>
            <a:r>
              <a:rPr lang="en-US" dirty="0"/>
              <a:t>9/25 participants chose a client based home page</a:t>
            </a:r>
          </a:p>
        </p:txBody>
      </p:sp>
      <p:pic>
        <p:nvPicPr>
          <p:cNvPr id="6" name="Picture 5">
            <a:extLst>
              <a:ext uri="{FF2B5EF4-FFF2-40B4-BE49-F238E27FC236}">
                <a16:creationId xmlns:a16="http://schemas.microsoft.com/office/drawing/2014/main" id="{FBF5C582-BA8A-0D2B-D63A-E9AB9F575B06}"/>
              </a:ext>
            </a:extLst>
          </p:cNvPr>
          <p:cNvPicPr>
            <a:picLocks noChangeAspect="1"/>
          </p:cNvPicPr>
          <p:nvPr/>
        </p:nvPicPr>
        <p:blipFill>
          <a:blip r:embed="rId2"/>
          <a:stretch>
            <a:fillRect/>
          </a:stretch>
        </p:blipFill>
        <p:spPr>
          <a:xfrm>
            <a:off x="7886200" y="1761236"/>
            <a:ext cx="3836282" cy="2587968"/>
          </a:xfrm>
          <a:prstGeom prst="rect">
            <a:avLst/>
          </a:prstGeom>
        </p:spPr>
      </p:pic>
      <p:sp>
        <p:nvSpPr>
          <p:cNvPr id="9" name="TextBox 8">
            <a:extLst>
              <a:ext uri="{FF2B5EF4-FFF2-40B4-BE49-F238E27FC236}">
                <a16:creationId xmlns:a16="http://schemas.microsoft.com/office/drawing/2014/main" id="{FC0286DB-02AB-39FE-0F2E-46D5A4DA7857}"/>
              </a:ext>
            </a:extLst>
          </p:cNvPr>
          <p:cNvSpPr txBox="1"/>
          <p:nvPr/>
        </p:nvSpPr>
        <p:spPr>
          <a:xfrm>
            <a:off x="3559179" y="1683415"/>
            <a:ext cx="375103" cy="1354217"/>
          </a:xfrm>
          <a:prstGeom prst="rect">
            <a:avLst/>
          </a:prstGeom>
          <a:noFill/>
        </p:spPr>
        <p:txBody>
          <a:bodyPr wrap="none" lIns="0" tIns="0" rIns="0" bIns="0" rtlCol="0">
            <a:spAutoFit/>
          </a:bodyPr>
          <a:lstStyle/>
          <a:p>
            <a:pPr algn="l">
              <a:spcBef>
                <a:spcPts val="600"/>
              </a:spcBef>
            </a:pPr>
            <a:r>
              <a:rPr lang="en-US" sz="8800" dirty="0">
                <a:solidFill>
                  <a:schemeClr val="accent2"/>
                </a:solidFill>
              </a:rPr>
              <a:t>“</a:t>
            </a:r>
          </a:p>
        </p:txBody>
      </p:sp>
      <p:sp>
        <p:nvSpPr>
          <p:cNvPr id="11" name="TextBox 10">
            <a:extLst>
              <a:ext uri="{FF2B5EF4-FFF2-40B4-BE49-F238E27FC236}">
                <a16:creationId xmlns:a16="http://schemas.microsoft.com/office/drawing/2014/main" id="{48F7CED8-9373-9AC1-7CE1-1691C04126F6}"/>
              </a:ext>
            </a:extLst>
          </p:cNvPr>
          <p:cNvSpPr txBox="1"/>
          <p:nvPr/>
        </p:nvSpPr>
        <p:spPr>
          <a:xfrm>
            <a:off x="3559178" y="2360523"/>
            <a:ext cx="3085461" cy="1231106"/>
          </a:xfrm>
          <a:prstGeom prst="rect">
            <a:avLst/>
          </a:prstGeom>
          <a:noFill/>
        </p:spPr>
        <p:txBody>
          <a:bodyPr wrap="square" lIns="0" tIns="0" rIns="0" bIns="0" rtlCol="0">
            <a:spAutoFit/>
          </a:bodyPr>
          <a:lstStyle/>
          <a:p>
            <a:pPr>
              <a:spcBef>
                <a:spcPts val="600"/>
              </a:spcBef>
            </a:pPr>
            <a:r>
              <a:rPr lang="en-US" sz="1600" b="0" i="0" dirty="0">
                <a:solidFill>
                  <a:srgbClr val="1B314B"/>
                </a:solidFill>
                <a:effectLst/>
                <a:latin typeface="proxima-nova"/>
              </a:rPr>
              <a:t>Version 2 helps you see all your appointments for all patients for the whole day without missing any information about different patients like in version 3</a:t>
            </a:r>
            <a:endParaRPr lang="en-US" sz="1600" dirty="0"/>
          </a:p>
        </p:txBody>
      </p:sp>
      <p:sp>
        <p:nvSpPr>
          <p:cNvPr id="13" name="TextBox 12">
            <a:extLst>
              <a:ext uri="{FF2B5EF4-FFF2-40B4-BE49-F238E27FC236}">
                <a16:creationId xmlns:a16="http://schemas.microsoft.com/office/drawing/2014/main" id="{C278F28C-1187-F82C-211A-DFC0E361EDB9}"/>
              </a:ext>
            </a:extLst>
          </p:cNvPr>
          <p:cNvSpPr txBox="1"/>
          <p:nvPr/>
        </p:nvSpPr>
        <p:spPr>
          <a:xfrm>
            <a:off x="3559179" y="3980300"/>
            <a:ext cx="375103" cy="1354217"/>
          </a:xfrm>
          <a:prstGeom prst="rect">
            <a:avLst/>
          </a:prstGeom>
          <a:noFill/>
        </p:spPr>
        <p:txBody>
          <a:bodyPr wrap="none" lIns="0" tIns="0" rIns="0" bIns="0" rtlCol="0">
            <a:spAutoFit/>
          </a:bodyPr>
          <a:lstStyle/>
          <a:p>
            <a:pPr algn="l">
              <a:spcBef>
                <a:spcPts val="600"/>
              </a:spcBef>
            </a:pPr>
            <a:r>
              <a:rPr lang="en-US" sz="8800" dirty="0">
                <a:solidFill>
                  <a:schemeClr val="accent2"/>
                </a:solidFill>
              </a:rPr>
              <a:t>“</a:t>
            </a:r>
          </a:p>
        </p:txBody>
      </p:sp>
      <p:sp>
        <p:nvSpPr>
          <p:cNvPr id="14" name="TextBox 13">
            <a:extLst>
              <a:ext uri="{FF2B5EF4-FFF2-40B4-BE49-F238E27FC236}">
                <a16:creationId xmlns:a16="http://schemas.microsoft.com/office/drawing/2014/main" id="{CDA26A1B-E5FD-120C-0D5B-1E3ACA9A4EDC}"/>
              </a:ext>
            </a:extLst>
          </p:cNvPr>
          <p:cNvSpPr txBox="1"/>
          <p:nvPr/>
        </p:nvSpPr>
        <p:spPr>
          <a:xfrm>
            <a:off x="3559178" y="4657408"/>
            <a:ext cx="4953451" cy="1477328"/>
          </a:xfrm>
          <a:prstGeom prst="rect">
            <a:avLst/>
          </a:prstGeom>
          <a:noFill/>
        </p:spPr>
        <p:txBody>
          <a:bodyPr wrap="square" lIns="0" tIns="0" rIns="0" bIns="0" rtlCol="0">
            <a:spAutoFit/>
          </a:bodyPr>
          <a:lstStyle/>
          <a:p>
            <a:pPr>
              <a:spcBef>
                <a:spcPts val="600"/>
              </a:spcBef>
            </a:pPr>
            <a:r>
              <a:rPr lang="en-US" sz="1600" b="0" i="0" dirty="0">
                <a:solidFill>
                  <a:srgbClr val="1B314B"/>
                </a:solidFill>
                <a:effectLst/>
                <a:latin typeface="proxima-nova"/>
              </a:rPr>
              <a:t>I like that I can click on the calendar date to see appointments for that day. I also like the calendar is set up with different color dots so that I can see that there are different appoints for different clients to see. I like that once I click on the date, there isn't too much information to sort through, only what is on that day.</a:t>
            </a:r>
            <a:endParaRPr lang="en-US" sz="1600" dirty="0"/>
          </a:p>
        </p:txBody>
      </p:sp>
    </p:spTree>
    <p:extLst>
      <p:ext uri="{BB962C8B-B14F-4D97-AF65-F5344CB8AC3E}">
        <p14:creationId xmlns:p14="http://schemas.microsoft.com/office/powerpoint/2010/main" val="41122854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DA36D5-A7D4-5577-E3FB-0EF8464D0F6C}"/>
              </a:ext>
            </a:extLst>
          </p:cNvPr>
          <p:cNvSpPr>
            <a:spLocks noGrp="1"/>
          </p:cNvSpPr>
          <p:nvPr>
            <p:ph type="title"/>
          </p:nvPr>
        </p:nvSpPr>
        <p:spPr/>
        <p:txBody>
          <a:bodyPr/>
          <a:lstStyle/>
          <a:p>
            <a:r>
              <a:rPr lang="en-US" sz="2800" dirty="0"/>
              <a:t>Test 3:</a:t>
            </a:r>
            <a:br>
              <a:rPr lang="en-US" sz="2800" dirty="0"/>
            </a:br>
            <a:r>
              <a:rPr lang="en-US" sz="2800" dirty="0"/>
              <a:t>Video</a:t>
            </a:r>
            <a:br>
              <a:rPr lang="en-US" sz="2800" dirty="0"/>
            </a:br>
            <a:r>
              <a:rPr lang="en-US" sz="2800" dirty="0"/>
              <a:t>Highlight</a:t>
            </a:r>
          </a:p>
        </p:txBody>
      </p:sp>
      <p:sp>
        <p:nvSpPr>
          <p:cNvPr id="3" name="Slide Number Placeholder 2">
            <a:extLst>
              <a:ext uri="{FF2B5EF4-FFF2-40B4-BE49-F238E27FC236}">
                <a16:creationId xmlns:a16="http://schemas.microsoft.com/office/drawing/2014/main" id="{17ECA7AE-6B4E-5D02-B3FC-E704F0043FBF}"/>
              </a:ext>
            </a:extLst>
          </p:cNvPr>
          <p:cNvSpPr>
            <a:spLocks noGrp="1"/>
          </p:cNvSpPr>
          <p:nvPr>
            <p:ph type="sldNum" sz="quarter" idx="12"/>
          </p:nvPr>
        </p:nvSpPr>
        <p:spPr/>
        <p:txBody>
          <a:bodyPr/>
          <a:lstStyle/>
          <a:p>
            <a:fld id="{BB333B34-C87C-402E-ABB0-13B7C9DEBBC4}" type="slidenum">
              <a:rPr lang="en-US" smtClean="0"/>
              <a:t>18</a:t>
            </a:fld>
            <a:endParaRPr lang="en-US"/>
          </a:p>
        </p:txBody>
      </p:sp>
      <p:pic>
        <p:nvPicPr>
          <p:cNvPr id="4" name="Test 3 - 1">
            <a:hlinkClick r:id="" action="ppaction://media"/>
            <a:extLst>
              <a:ext uri="{FF2B5EF4-FFF2-40B4-BE49-F238E27FC236}">
                <a16:creationId xmlns:a16="http://schemas.microsoft.com/office/drawing/2014/main" id="{AFCA7A0D-5657-5EFD-64E0-EBBC5D959800}"/>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510019" y="664029"/>
            <a:ext cx="8377647" cy="5236029"/>
          </a:xfrm>
          <a:prstGeom prst="rect">
            <a:avLst/>
          </a:prstGeom>
        </p:spPr>
      </p:pic>
    </p:spTree>
    <p:extLst>
      <p:ext uri="{BB962C8B-B14F-4D97-AF65-F5344CB8AC3E}">
        <p14:creationId xmlns:p14="http://schemas.microsoft.com/office/powerpoint/2010/main" val="2699657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902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14FD22-E858-CB67-509B-02CD2260899E}"/>
              </a:ext>
            </a:extLst>
          </p:cNvPr>
          <p:cNvSpPr>
            <a:spLocks noGrp="1"/>
          </p:cNvSpPr>
          <p:nvPr>
            <p:ph type="title"/>
          </p:nvPr>
        </p:nvSpPr>
        <p:spPr/>
        <p:txBody>
          <a:bodyPr/>
          <a:lstStyle/>
          <a:p>
            <a:r>
              <a:rPr lang="en-US" dirty="0"/>
              <a:t>Findings and Recommendations</a:t>
            </a:r>
          </a:p>
        </p:txBody>
      </p:sp>
      <p:sp>
        <p:nvSpPr>
          <p:cNvPr id="3" name="Slide Number Placeholder 2">
            <a:extLst>
              <a:ext uri="{FF2B5EF4-FFF2-40B4-BE49-F238E27FC236}">
                <a16:creationId xmlns:a16="http://schemas.microsoft.com/office/drawing/2014/main" id="{DA706AC7-EB4C-67A3-53AE-7CDF35A0864D}"/>
              </a:ext>
            </a:extLst>
          </p:cNvPr>
          <p:cNvSpPr>
            <a:spLocks noGrp="1"/>
          </p:cNvSpPr>
          <p:nvPr>
            <p:ph type="sldNum" sz="quarter" idx="12"/>
          </p:nvPr>
        </p:nvSpPr>
        <p:spPr/>
        <p:txBody>
          <a:bodyPr/>
          <a:lstStyle/>
          <a:p>
            <a:fld id="{BB333B34-C87C-402E-ABB0-13B7C9DEBBC4}" type="slidenum">
              <a:rPr lang="en-CA" smtClean="0"/>
              <a:pPr/>
              <a:t>19</a:t>
            </a:fld>
            <a:endParaRPr lang="en-CA"/>
          </a:p>
        </p:txBody>
      </p:sp>
    </p:spTree>
    <p:extLst>
      <p:ext uri="{BB962C8B-B14F-4D97-AF65-F5344CB8AC3E}">
        <p14:creationId xmlns:p14="http://schemas.microsoft.com/office/powerpoint/2010/main" val="14391923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14B07C7-88AC-C3D2-8F43-7D3F3DA9DC6E}"/>
              </a:ext>
            </a:extLst>
          </p:cNvPr>
          <p:cNvSpPr>
            <a:spLocks noGrp="1"/>
          </p:cNvSpPr>
          <p:nvPr>
            <p:ph type="title"/>
          </p:nvPr>
        </p:nvSpPr>
        <p:spPr/>
        <p:txBody>
          <a:bodyPr/>
          <a:lstStyle/>
          <a:p>
            <a:r>
              <a:rPr lang="en-US" sz="2800" dirty="0"/>
              <a:t>Testing Approach</a:t>
            </a:r>
          </a:p>
        </p:txBody>
      </p:sp>
      <p:sp>
        <p:nvSpPr>
          <p:cNvPr id="4" name="Slide Number Placeholder 3">
            <a:extLst>
              <a:ext uri="{FF2B5EF4-FFF2-40B4-BE49-F238E27FC236}">
                <a16:creationId xmlns:a16="http://schemas.microsoft.com/office/drawing/2014/main" id="{83519C6D-3D32-4A17-6383-AF1376BD2C08}"/>
              </a:ext>
            </a:extLst>
          </p:cNvPr>
          <p:cNvSpPr>
            <a:spLocks noGrp="1"/>
          </p:cNvSpPr>
          <p:nvPr>
            <p:ph type="sldNum" sz="quarter" idx="12"/>
          </p:nvPr>
        </p:nvSpPr>
        <p:spPr/>
        <p:txBody>
          <a:bodyPr/>
          <a:lstStyle/>
          <a:p>
            <a:fld id="{BB333B34-C87C-402E-ABB0-13B7C9DEBBC4}" type="slidenum">
              <a:rPr lang="en-US" smtClean="0"/>
              <a:t>2</a:t>
            </a:fld>
            <a:endParaRPr lang="en-US"/>
          </a:p>
        </p:txBody>
      </p:sp>
      <p:sp>
        <p:nvSpPr>
          <p:cNvPr id="2" name="Text Placeholder 1">
            <a:extLst>
              <a:ext uri="{FF2B5EF4-FFF2-40B4-BE49-F238E27FC236}">
                <a16:creationId xmlns:a16="http://schemas.microsoft.com/office/drawing/2014/main" id="{204A1098-B79E-BF23-D42C-50A5F412B632}"/>
              </a:ext>
            </a:extLst>
          </p:cNvPr>
          <p:cNvSpPr>
            <a:spLocks noGrp="1"/>
          </p:cNvSpPr>
          <p:nvPr>
            <p:ph type="body" sz="quarter" idx="13"/>
          </p:nvPr>
        </p:nvSpPr>
        <p:spPr/>
        <p:txBody>
          <a:bodyPr/>
          <a:lstStyle/>
          <a:p>
            <a:r>
              <a:rPr lang="en-US" b="1" dirty="0"/>
              <a:t>Moderated</a:t>
            </a:r>
          </a:p>
        </p:txBody>
      </p:sp>
      <p:sp>
        <p:nvSpPr>
          <p:cNvPr id="8" name="Content Placeholder 7">
            <a:extLst>
              <a:ext uri="{FF2B5EF4-FFF2-40B4-BE49-F238E27FC236}">
                <a16:creationId xmlns:a16="http://schemas.microsoft.com/office/drawing/2014/main" id="{74D62F24-D543-73AA-BEF8-DE651CB30FF9}"/>
              </a:ext>
            </a:extLst>
          </p:cNvPr>
          <p:cNvSpPr>
            <a:spLocks noGrp="1"/>
          </p:cNvSpPr>
          <p:nvPr>
            <p:ph sz="quarter" idx="4294967295"/>
          </p:nvPr>
        </p:nvSpPr>
        <p:spPr>
          <a:xfrm>
            <a:off x="3950606" y="610595"/>
            <a:ext cx="6858907" cy="532406"/>
          </a:xfrm>
        </p:spPr>
        <p:txBody>
          <a:bodyPr/>
          <a:lstStyle/>
          <a:p>
            <a:pPr marL="0" indent="0">
              <a:buNone/>
            </a:pPr>
            <a:r>
              <a:rPr lang="en-US" sz="1600" dirty="0"/>
              <a:t>Given the difficulty of scheduling time with CareGiver registered users, I decided to go with a hybrid approach:</a:t>
            </a:r>
          </a:p>
        </p:txBody>
      </p:sp>
      <p:sp>
        <p:nvSpPr>
          <p:cNvPr id="11" name="Content Placeholder 7">
            <a:extLst>
              <a:ext uri="{FF2B5EF4-FFF2-40B4-BE49-F238E27FC236}">
                <a16:creationId xmlns:a16="http://schemas.microsoft.com/office/drawing/2014/main" id="{3BDD185A-3C10-A238-C848-28550711FA45}"/>
              </a:ext>
            </a:extLst>
          </p:cNvPr>
          <p:cNvSpPr txBox="1">
            <a:spLocks/>
          </p:cNvSpPr>
          <p:nvPr/>
        </p:nvSpPr>
        <p:spPr>
          <a:xfrm>
            <a:off x="3950607" y="2111177"/>
            <a:ext cx="6858906" cy="1034320"/>
          </a:xfrm>
          <a:prstGeom prst="rect">
            <a:avLst/>
          </a:prstGeom>
        </p:spPr>
        <p:txBody>
          <a:bodyPr vert="horz" lIns="0" tIns="0" rIns="0" bIns="0" rtlCol="0">
            <a:noAutofit/>
          </a:bodyPr>
          <a:lstStyle>
            <a:lvl1pPr marL="237744" indent="-237744" algn="l" defTabSz="914400" rtl="0" eaLnBrk="1" latinLnBrk="0" hangingPunct="1">
              <a:lnSpc>
                <a:spcPct val="95000"/>
              </a:lnSpc>
              <a:spcBef>
                <a:spcPts val="1200"/>
              </a:spcBef>
              <a:buClr>
                <a:schemeClr val="tx1"/>
              </a:buClr>
              <a:buSzPct val="115000"/>
              <a:buFont typeface="Arial" panose="020B0604020202020204" pitchFamily="34" charset="0"/>
              <a:buChar char="•"/>
              <a:defRPr sz="2000" kern="1200">
                <a:solidFill>
                  <a:schemeClr val="tx1"/>
                </a:solidFill>
                <a:latin typeface="+mn-lt"/>
                <a:ea typeface="+mn-ea"/>
                <a:cs typeface="+mn-cs"/>
              </a:defRPr>
            </a:lvl1pPr>
            <a:lvl2pPr marL="576072" indent="-237744" algn="l" defTabSz="914400" rtl="0" eaLnBrk="1" latinLnBrk="0" hangingPunct="1">
              <a:lnSpc>
                <a:spcPct val="95000"/>
              </a:lnSpc>
              <a:spcBef>
                <a:spcPts val="900"/>
              </a:spcBef>
              <a:buClr>
                <a:schemeClr val="tx1"/>
              </a:buClr>
              <a:buSzPct val="115000"/>
              <a:buFont typeface="Arial" panose="020B0604020202020204" pitchFamily="34" charset="0"/>
              <a:buChar char="•"/>
              <a:defRPr sz="1800" kern="1200">
                <a:solidFill>
                  <a:schemeClr val="tx1"/>
                </a:solidFill>
                <a:latin typeface="+mn-lt"/>
                <a:ea typeface="+mn-ea"/>
                <a:cs typeface="+mn-cs"/>
              </a:defRPr>
            </a:lvl2pPr>
            <a:lvl3pPr marL="914400" indent="-228600" algn="l" defTabSz="914400" rtl="0" eaLnBrk="1" latinLnBrk="0" hangingPunct="1">
              <a:lnSpc>
                <a:spcPct val="95000"/>
              </a:lnSpc>
              <a:spcBef>
                <a:spcPts val="800"/>
              </a:spcBef>
              <a:buClr>
                <a:schemeClr val="tx1"/>
              </a:buClr>
              <a:buSzPct val="115000"/>
              <a:buFont typeface="Arial" panose="020B0604020202020204" pitchFamily="34" charset="0"/>
              <a:buChar char="•"/>
              <a:defRPr sz="1600" kern="1200">
                <a:solidFill>
                  <a:schemeClr val="tx1"/>
                </a:solidFill>
                <a:latin typeface="+mn-lt"/>
                <a:ea typeface="+mn-ea"/>
                <a:cs typeface="+mn-cs"/>
              </a:defRPr>
            </a:lvl3pPr>
            <a:lvl4pPr marL="1252728" indent="-237744" algn="l" defTabSz="914400" rtl="0" eaLnBrk="1" latinLnBrk="0" hangingPunct="1">
              <a:lnSpc>
                <a:spcPct val="95000"/>
              </a:lnSpc>
              <a:spcBef>
                <a:spcPts val="600"/>
              </a:spcBef>
              <a:buClr>
                <a:schemeClr val="tx1"/>
              </a:buClr>
              <a:buSzPct val="115000"/>
              <a:buFont typeface="Arial" panose="020B0604020202020204" pitchFamily="34" charset="0"/>
              <a:buChar char="•"/>
              <a:defRPr sz="1400" kern="1200">
                <a:solidFill>
                  <a:schemeClr val="tx1"/>
                </a:solidFill>
                <a:latin typeface="+mn-lt"/>
                <a:ea typeface="+mn-ea"/>
                <a:cs typeface="+mn-cs"/>
              </a:defRPr>
            </a:lvl4pPr>
            <a:lvl5pPr marL="1609344" indent="-228600" algn="l" defTabSz="914400" rtl="0" eaLnBrk="1" latinLnBrk="0" hangingPunct="1">
              <a:lnSpc>
                <a:spcPct val="95000"/>
              </a:lnSpc>
              <a:spcBef>
                <a:spcPts val="600"/>
              </a:spcBef>
              <a:buClr>
                <a:schemeClr val="tx1"/>
              </a:buClr>
              <a:buSzPct val="115000"/>
              <a:buFont typeface="Arial" panose="020B0604020202020204" pitchFamily="34" charset="0"/>
              <a:buChar char="•"/>
              <a:defRPr sz="1400" kern="1200">
                <a:solidFill>
                  <a:schemeClr val="tx1"/>
                </a:solidFill>
                <a:latin typeface="+mn-lt"/>
                <a:ea typeface="+mn-ea"/>
                <a:cs typeface="+mn-cs"/>
              </a:defRPr>
            </a:lvl5pPr>
            <a:lvl6pPr marL="1609344" indent="-228600" algn="l" defTabSz="914400" rtl="0" eaLnBrk="1" latinLnBrk="0" hangingPunct="1">
              <a:lnSpc>
                <a:spcPct val="95000"/>
              </a:lnSpc>
              <a:spcBef>
                <a:spcPts val="600"/>
              </a:spcBef>
              <a:buClr>
                <a:schemeClr val="tx1"/>
              </a:buClr>
              <a:buSzPct val="115000"/>
              <a:buFont typeface="Arial" panose="020B0604020202020204" pitchFamily="34" charset="0"/>
              <a:buChar char="•"/>
              <a:defRPr sz="1400" kern="1200">
                <a:solidFill>
                  <a:schemeClr val="tx1"/>
                </a:solidFill>
                <a:latin typeface="+mn-lt"/>
                <a:ea typeface="+mn-ea"/>
                <a:cs typeface="+mn-cs"/>
              </a:defRPr>
            </a:lvl6pPr>
            <a:lvl7pPr marL="1609344" indent="-228600" algn="l" defTabSz="914400" rtl="0" eaLnBrk="1" latinLnBrk="0" hangingPunct="1">
              <a:lnSpc>
                <a:spcPct val="95000"/>
              </a:lnSpc>
              <a:spcBef>
                <a:spcPts val="600"/>
              </a:spcBef>
              <a:buClr>
                <a:schemeClr val="tx1"/>
              </a:buClr>
              <a:buSzPct val="115000"/>
              <a:buFont typeface="Arial" panose="020B0604020202020204" pitchFamily="34" charset="0"/>
              <a:buChar char="•"/>
              <a:defRPr sz="1400" kern="1200">
                <a:solidFill>
                  <a:schemeClr val="tx1"/>
                </a:solidFill>
                <a:latin typeface="+mn-lt"/>
                <a:ea typeface="+mn-ea"/>
                <a:cs typeface="+mn-cs"/>
              </a:defRPr>
            </a:lvl7pPr>
            <a:lvl8pPr marL="1609344" indent="-228600" algn="l" defTabSz="914400" rtl="0" eaLnBrk="1" latinLnBrk="0" hangingPunct="1">
              <a:lnSpc>
                <a:spcPct val="95000"/>
              </a:lnSpc>
              <a:spcBef>
                <a:spcPts val="600"/>
              </a:spcBef>
              <a:buClr>
                <a:schemeClr val="tx1"/>
              </a:buClr>
              <a:buSzPct val="115000"/>
              <a:buFont typeface="Arial" panose="020B0604020202020204" pitchFamily="34" charset="0"/>
              <a:buChar char="•"/>
              <a:defRPr sz="1400" kern="1200">
                <a:solidFill>
                  <a:schemeClr val="tx1"/>
                </a:solidFill>
                <a:latin typeface="+mn-lt"/>
                <a:ea typeface="+mn-ea"/>
                <a:cs typeface="+mn-cs"/>
              </a:defRPr>
            </a:lvl8pPr>
            <a:lvl9pPr marL="1609344" indent="-228600" algn="l" defTabSz="914400" rtl="0" eaLnBrk="1" latinLnBrk="0" hangingPunct="1">
              <a:lnSpc>
                <a:spcPct val="95000"/>
              </a:lnSpc>
              <a:spcBef>
                <a:spcPts val="600"/>
              </a:spcBef>
              <a:buClr>
                <a:schemeClr val="tx1"/>
              </a:buClr>
              <a:buSzPct val="11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2800" b="1" dirty="0"/>
              <a:t>Validate feature value with actual CareGiver ICPs</a:t>
            </a:r>
          </a:p>
        </p:txBody>
      </p:sp>
      <p:sp>
        <p:nvSpPr>
          <p:cNvPr id="12" name="Content Placeholder 7">
            <a:extLst>
              <a:ext uri="{FF2B5EF4-FFF2-40B4-BE49-F238E27FC236}">
                <a16:creationId xmlns:a16="http://schemas.microsoft.com/office/drawing/2014/main" id="{8044EA92-CCAE-76B0-BC79-42F420BDBFCA}"/>
              </a:ext>
            </a:extLst>
          </p:cNvPr>
          <p:cNvSpPr txBox="1">
            <a:spLocks/>
          </p:cNvSpPr>
          <p:nvPr/>
        </p:nvSpPr>
        <p:spPr>
          <a:xfrm>
            <a:off x="3950606" y="1711230"/>
            <a:ext cx="871765" cy="402451"/>
          </a:xfrm>
          <a:prstGeom prst="rect">
            <a:avLst/>
          </a:prstGeom>
        </p:spPr>
        <p:txBody>
          <a:bodyPr vert="horz" lIns="0" tIns="0" rIns="0" bIns="0" rtlCol="0">
            <a:noAutofit/>
          </a:bodyPr>
          <a:lstStyle>
            <a:lvl1pPr marL="237744" indent="-237744" algn="l" defTabSz="914400" rtl="0" eaLnBrk="1" latinLnBrk="0" hangingPunct="1">
              <a:lnSpc>
                <a:spcPct val="95000"/>
              </a:lnSpc>
              <a:spcBef>
                <a:spcPts val="1200"/>
              </a:spcBef>
              <a:buClr>
                <a:schemeClr val="tx1"/>
              </a:buClr>
              <a:buSzPct val="115000"/>
              <a:buFont typeface="Arial" panose="020B0604020202020204" pitchFamily="34" charset="0"/>
              <a:buChar char="•"/>
              <a:defRPr sz="2000" kern="1200">
                <a:solidFill>
                  <a:schemeClr val="tx1"/>
                </a:solidFill>
                <a:latin typeface="+mn-lt"/>
                <a:ea typeface="+mn-ea"/>
                <a:cs typeface="+mn-cs"/>
              </a:defRPr>
            </a:lvl1pPr>
            <a:lvl2pPr marL="576072" indent="-237744" algn="l" defTabSz="914400" rtl="0" eaLnBrk="1" latinLnBrk="0" hangingPunct="1">
              <a:lnSpc>
                <a:spcPct val="95000"/>
              </a:lnSpc>
              <a:spcBef>
                <a:spcPts val="900"/>
              </a:spcBef>
              <a:buClr>
                <a:schemeClr val="tx1"/>
              </a:buClr>
              <a:buSzPct val="115000"/>
              <a:buFont typeface="Arial" panose="020B0604020202020204" pitchFamily="34" charset="0"/>
              <a:buChar char="•"/>
              <a:defRPr sz="1800" kern="1200">
                <a:solidFill>
                  <a:schemeClr val="tx1"/>
                </a:solidFill>
                <a:latin typeface="+mn-lt"/>
                <a:ea typeface="+mn-ea"/>
                <a:cs typeface="+mn-cs"/>
              </a:defRPr>
            </a:lvl2pPr>
            <a:lvl3pPr marL="914400" indent="-228600" algn="l" defTabSz="914400" rtl="0" eaLnBrk="1" latinLnBrk="0" hangingPunct="1">
              <a:lnSpc>
                <a:spcPct val="95000"/>
              </a:lnSpc>
              <a:spcBef>
                <a:spcPts val="800"/>
              </a:spcBef>
              <a:buClr>
                <a:schemeClr val="tx1"/>
              </a:buClr>
              <a:buSzPct val="115000"/>
              <a:buFont typeface="Arial" panose="020B0604020202020204" pitchFamily="34" charset="0"/>
              <a:buChar char="•"/>
              <a:defRPr sz="1600" kern="1200">
                <a:solidFill>
                  <a:schemeClr val="tx1"/>
                </a:solidFill>
                <a:latin typeface="+mn-lt"/>
                <a:ea typeface="+mn-ea"/>
                <a:cs typeface="+mn-cs"/>
              </a:defRPr>
            </a:lvl3pPr>
            <a:lvl4pPr marL="1252728" indent="-237744" algn="l" defTabSz="914400" rtl="0" eaLnBrk="1" latinLnBrk="0" hangingPunct="1">
              <a:lnSpc>
                <a:spcPct val="95000"/>
              </a:lnSpc>
              <a:spcBef>
                <a:spcPts val="600"/>
              </a:spcBef>
              <a:buClr>
                <a:schemeClr val="tx1"/>
              </a:buClr>
              <a:buSzPct val="115000"/>
              <a:buFont typeface="Arial" panose="020B0604020202020204" pitchFamily="34" charset="0"/>
              <a:buChar char="•"/>
              <a:defRPr sz="1400" kern="1200">
                <a:solidFill>
                  <a:schemeClr val="tx1"/>
                </a:solidFill>
                <a:latin typeface="+mn-lt"/>
                <a:ea typeface="+mn-ea"/>
                <a:cs typeface="+mn-cs"/>
              </a:defRPr>
            </a:lvl4pPr>
            <a:lvl5pPr marL="1609344" indent="-228600" algn="l" defTabSz="914400" rtl="0" eaLnBrk="1" latinLnBrk="0" hangingPunct="1">
              <a:lnSpc>
                <a:spcPct val="95000"/>
              </a:lnSpc>
              <a:spcBef>
                <a:spcPts val="600"/>
              </a:spcBef>
              <a:buClr>
                <a:schemeClr val="tx1"/>
              </a:buClr>
              <a:buSzPct val="115000"/>
              <a:buFont typeface="Arial" panose="020B0604020202020204" pitchFamily="34" charset="0"/>
              <a:buChar char="•"/>
              <a:defRPr sz="1400" kern="1200">
                <a:solidFill>
                  <a:schemeClr val="tx1"/>
                </a:solidFill>
                <a:latin typeface="+mn-lt"/>
                <a:ea typeface="+mn-ea"/>
                <a:cs typeface="+mn-cs"/>
              </a:defRPr>
            </a:lvl5pPr>
            <a:lvl6pPr marL="1609344" indent="-228600" algn="l" defTabSz="914400" rtl="0" eaLnBrk="1" latinLnBrk="0" hangingPunct="1">
              <a:lnSpc>
                <a:spcPct val="95000"/>
              </a:lnSpc>
              <a:spcBef>
                <a:spcPts val="600"/>
              </a:spcBef>
              <a:buClr>
                <a:schemeClr val="tx1"/>
              </a:buClr>
              <a:buSzPct val="115000"/>
              <a:buFont typeface="Arial" panose="020B0604020202020204" pitchFamily="34" charset="0"/>
              <a:buChar char="•"/>
              <a:defRPr sz="1400" kern="1200">
                <a:solidFill>
                  <a:schemeClr val="tx1"/>
                </a:solidFill>
                <a:latin typeface="+mn-lt"/>
                <a:ea typeface="+mn-ea"/>
                <a:cs typeface="+mn-cs"/>
              </a:defRPr>
            </a:lvl6pPr>
            <a:lvl7pPr marL="1609344" indent="-228600" algn="l" defTabSz="914400" rtl="0" eaLnBrk="1" latinLnBrk="0" hangingPunct="1">
              <a:lnSpc>
                <a:spcPct val="95000"/>
              </a:lnSpc>
              <a:spcBef>
                <a:spcPts val="600"/>
              </a:spcBef>
              <a:buClr>
                <a:schemeClr val="tx1"/>
              </a:buClr>
              <a:buSzPct val="115000"/>
              <a:buFont typeface="Arial" panose="020B0604020202020204" pitchFamily="34" charset="0"/>
              <a:buChar char="•"/>
              <a:defRPr sz="1400" kern="1200">
                <a:solidFill>
                  <a:schemeClr val="tx1"/>
                </a:solidFill>
                <a:latin typeface="+mn-lt"/>
                <a:ea typeface="+mn-ea"/>
                <a:cs typeface="+mn-cs"/>
              </a:defRPr>
            </a:lvl7pPr>
            <a:lvl8pPr marL="1609344" indent="-228600" algn="l" defTabSz="914400" rtl="0" eaLnBrk="1" latinLnBrk="0" hangingPunct="1">
              <a:lnSpc>
                <a:spcPct val="95000"/>
              </a:lnSpc>
              <a:spcBef>
                <a:spcPts val="600"/>
              </a:spcBef>
              <a:buClr>
                <a:schemeClr val="tx1"/>
              </a:buClr>
              <a:buSzPct val="115000"/>
              <a:buFont typeface="Arial" panose="020B0604020202020204" pitchFamily="34" charset="0"/>
              <a:buChar char="•"/>
              <a:defRPr sz="1400" kern="1200">
                <a:solidFill>
                  <a:schemeClr val="tx1"/>
                </a:solidFill>
                <a:latin typeface="+mn-lt"/>
                <a:ea typeface="+mn-ea"/>
                <a:cs typeface="+mn-cs"/>
              </a:defRPr>
            </a:lvl8pPr>
            <a:lvl9pPr marL="1609344" indent="-228600" algn="l" defTabSz="914400" rtl="0" eaLnBrk="1" latinLnBrk="0" hangingPunct="1">
              <a:lnSpc>
                <a:spcPct val="95000"/>
              </a:lnSpc>
              <a:spcBef>
                <a:spcPts val="600"/>
              </a:spcBef>
              <a:buClr>
                <a:schemeClr val="tx1"/>
              </a:buClr>
              <a:buSzPct val="11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dirty="0"/>
              <a:t>Part 1</a:t>
            </a:r>
          </a:p>
        </p:txBody>
      </p:sp>
      <p:sp>
        <p:nvSpPr>
          <p:cNvPr id="13" name="Content Placeholder 7">
            <a:extLst>
              <a:ext uri="{FF2B5EF4-FFF2-40B4-BE49-F238E27FC236}">
                <a16:creationId xmlns:a16="http://schemas.microsoft.com/office/drawing/2014/main" id="{4822814E-8463-D210-1391-4345434AB9C9}"/>
              </a:ext>
            </a:extLst>
          </p:cNvPr>
          <p:cNvSpPr txBox="1">
            <a:spLocks/>
          </p:cNvSpPr>
          <p:nvPr/>
        </p:nvSpPr>
        <p:spPr>
          <a:xfrm>
            <a:off x="3950607" y="4083187"/>
            <a:ext cx="6858906" cy="1870600"/>
          </a:xfrm>
          <a:prstGeom prst="rect">
            <a:avLst/>
          </a:prstGeom>
        </p:spPr>
        <p:txBody>
          <a:bodyPr vert="horz" lIns="0" tIns="0" rIns="0" bIns="0" rtlCol="0">
            <a:noAutofit/>
          </a:bodyPr>
          <a:lstStyle>
            <a:lvl1pPr marL="237744" indent="-237744" algn="l" defTabSz="914400" rtl="0" eaLnBrk="1" latinLnBrk="0" hangingPunct="1">
              <a:lnSpc>
                <a:spcPct val="95000"/>
              </a:lnSpc>
              <a:spcBef>
                <a:spcPts val="1200"/>
              </a:spcBef>
              <a:buClr>
                <a:schemeClr val="tx1"/>
              </a:buClr>
              <a:buSzPct val="115000"/>
              <a:buFont typeface="Arial" panose="020B0604020202020204" pitchFamily="34" charset="0"/>
              <a:buChar char="•"/>
              <a:defRPr sz="2000" kern="1200">
                <a:solidFill>
                  <a:schemeClr val="tx1"/>
                </a:solidFill>
                <a:latin typeface="+mn-lt"/>
                <a:ea typeface="+mn-ea"/>
                <a:cs typeface="+mn-cs"/>
              </a:defRPr>
            </a:lvl1pPr>
            <a:lvl2pPr marL="576072" indent="-237744" algn="l" defTabSz="914400" rtl="0" eaLnBrk="1" latinLnBrk="0" hangingPunct="1">
              <a:lnSpc>
                <a:spcPct val="95000"/>
              </a:lnSpc>
              <a:spcBef>
                <a:spcPts val="900"/>
              </a:spcBef>
              <a:buClr>
                <a:schemeClr val="tx1"/>
              </a:buClr>
              <a:buSzPct val="115000"/>
              <a:buFont typeface="Arial" panose="020B0604020202020204" pitchFamily="34" charset="0"/>
              <a:buChar char="•"/>
              <a:defRPr sz="1800" kern="1200">
                <a:solidFill>
                  <a:schemeClr val="tx1"/>
                </a:solidFill>
                <a:latin typeface="+mn-lt"/>
                <a:ea typeface="+mn-ea"/>
                <a:cs typeface="+mn-cs"/>
              </a:defRPr>
            </a:lvl2pPr>
            <a:lvl3pPr marL="914400" indent="-228600" algn="l" defTabSz="914400" rtl="0" eaLnBrk="1" latinLnBrk="0" hangingPunct="1">
              <a:lnSpc>
                <a:spcPct val="95000"/>
              </a:lnSpc>
              <a:spcBef>
                <a:spcPts val="800"/>
              </a:spcBef>
              <a:buClr>
                <a:schemeClr val="tx1"/>
              </a:buClr>
              <a:buSzPct val="115000"/>
              <a:buFont typeface="Arial" panose="020B0604020202020204" pitchFamily="34" charset="0"/>
              <a:buChar char="•"/>
              <a:defRPr sz="1600" kern="1200">
                <a:solidFill>
                  <a:schemeClr val="tx1"/>
                </a:solidFill>
                <a:latin typeface="+mn-lt"/>
                <a:ea typeface="+mn-ea"/>
                <a:cs typeface="+mn-cs"/>
              </a:defRPr>
            </a:lvl3pPr>
            <a:lvl4pPr marL="1252728" indent="-237744" algn="l" defTabSz="914400" rtl="0" eaLnBrk="1" latinLnBrk="0" hangingPunct="1">
              <a:lnSpc>
                <a:spcPct val="95000"/>
              </a:lnSpc>
              <a:spcBef>
                <a:spcPts val="600"/>
              </a:spcBef>
              <a:buClr>
                <a:schemeClr val="tx1"/>
              </a:buClr>
              <a:buSzPct val="115000"/>
              <a:buFont typeface="Arial" panose="020B0604020202020204" pitchFamily="34" charset="0"/>
              <a:buChar char="•"/>
              <a:defRPr sz="1400" kern="1200">
                <a:solidFill>
                  <a:schemeClr val="tx1"/>
                </a:solidFill>
                <a:latin typeface="+mn-lt"/>
                <a:ea typeface="+mn-ea"/>
                <a:cs typeface="+mn-cs"/>
              </a:defRPr>
            </a:lvl4pPr>
            <a:lvl5pPr marL="1609344" indent="-228600" algn="l" defTabSz="914400" rtl="0" eaLnBrk="1" latinLnBrk="0" hangingPunct="1">
              <a:lnSpc>
                <a:spcPct val="95000"/>
              </a:lnSpc>
              <a:spcBef>
                <a:spcPts val="600"/>
              </a:spcBef>
              <a:buClr>
                <a:schemeClr val="tx1"/>
              </a:buClr>
              <a:buSzPct val="115000"/>
              <a:buFont typeface="Arial" panose="020B0604020202020204" pitchFamily="34" charset="0"/>
              <a:buChar char="•"/>
              <a:defRPr sz="1400" kern="1200">
                <a:solidFill>
                  <a:schemeClr val="tx1"/>
                </a:solidFill>
                <a:latin typeface="+mn-lt"/>
                <a:ea typeface="+mn-ea"/>
                <a:cs typeface="+mn-cs"/>
              </a:defRPr>
            </a:lvl5pPr>
            <a:lvl6pPr marL="1609344" indent="-228600" algn="l" defTabSz="914400" rtl="0" eaLnBrk="1" latinLnBrk="0" hangingPunct="1">
              <a:lnSpc>
                <a:spcPct val="95000"/>
              </a:lnSpc>
              <a:spcBef>
                <a:spcPts val="600"/>
              </a:spcBef>
              <a:buClr>
                <a:schemeClr val="tx1"/>
              </a:buClr>
              <a:buSzPct val="115000"/>
              <a:buFont typeface="Arial" panose="020B0604020202020204" pitchFamily="34" charset="0"/>
              <a:buChar char="•"/>
              <a:defRPr sz="1400" kern="1200">
                <a:solidFill>
                  <a:schemeClr val="tx1"/>
                </a:solidFill>
                <a:latin typeface="+mn-lt"/>
                <a:ea typeface="+mn-ea"/>
                <a:cs typeface="+mn-cs"/>
              </a:defRPr>
            </a:lvl6pPr>
            <a:lvl7pPr marL="1609344" indent="-228600" algn="l" defTabSz="914400" rtl="0" eaLnBrk="1" latinLnBrk="0" hangingPunct="1">
              <a:lnSpc>
                <a:spcPct val="95000"/>
              </a:lnSpc>
              <a:spcBef>
                <a:spcPts val="600"/>
              </a:spcBef>
              <a:buClr>
                <a:schemeClr val="tx1"/>
              </a:buClr>
              <a:buSzPct val="115000"/>
              <a:buFont typeface="Arial" panose="020B0604020202020204" pitchFamily="34" charset="0"/>
              <a:buChar char="•"/>
              <a:defRPr sz="1400" kern="1200">
                <a:solidFill>
                  <a:schemeClr val="tx1"/>
                </a:solidFill>
                <a:latin typeface="+mn-lt"/>
                <a:ea typeface="+mn-ea"/>
                <a:cs typeface="+mn-cs"/>
              </a:defRPr>
            </a:lvl7pPr>
            <a:lvl8pPr marL="1609344" indent="-228600" algn="l" defTabSz="914400" rtl="0" eaLnBrk="1" latinLnBrk="0" hangingPunct="1">
              <a:lnSpc>
                <a:spcPct val="95000"/>
              </a:lnSpc>
              <a:spcBef>
                <a:spcPts val="600"/>
              </a:spcBef>
              <a:buClr>
                <a:schemeClr val="tx1"/>
              </a:buClr>
              <a:buSzPct val="115000"/>
              <a:buFont typeface="Arial" panose="020B0604020202020204" pitchFamily="34" charset="0"/>
              <a:buChar char="•"/>
              <a:defRPr sz="1400" kern="1200">
                <a:solidFill>
                  <a:schemeClr val="tx1"/>
                </a:solidFill>
                <a:latin typeface="+mn-lt"/>
                <a:ea typeface="+mn-ea"/>
                <a:cs typeface="+mn-cs"/>
              </a:defRPr>
            </a:lvl8pPr>
            <a:lvl9pPr marL="1609344" indent="-228600" algn="l" defTabSz="914400" rtl="0" eaLnBrk="1" latinLnBrk="0" hangingPunct="1">
              <a:lnSpc>
                <a:spcPct val="95000"/>
              </a:lnSpc>
              <a:spcBef>
                <a:spcPts val="600"/>
              </a:spcBef>
              <a:buClr>
                <a:schemeClr val="tx1"/>
              </a:buClr>
              <a:buSzPct val="11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2800" b="1" dirty="0"/>
              <a:t>Test usability of validated features with non-JH home health care providers recruited through </a:t>
            </a:r>
            <a:r>
              <a:rPr lang="en-US" sz="2800" b="1" dirty="0" err="1"/>
              <a:t>usertesting.com</a:t>
            </a:r>
            <a:endParaRPr lang="en-US" sz="2800" b="1" dirty="0"/>
          </a:p>
        </p:txBody>
      </p:sp>
      <p:sp>
        <p:nvSpPr>
          <p:cNvPr id="14" name="Content Placeholder 7">
            <a:extLst>
              <a:ext uri="{FF2B5EF4-FFF2-40B4-BE49-F238E27FC236}">
                <a16:creationId xmlns:a16="http://schemas.microsoft.com/office/drawing/2014/main" id="{4A603CC4-1B07-C046-2A17-77BB74980D21}"/>
              </a:ext>
            </a:extLst>
          </p:cNvPr>
          <p:cNvSpPr txBox="1">
            <a:spLocks/>
          </p:cNvSpPr>
          <p:nvPr/>
        </p:nvSpPr>
        <p:spPr>
          <a:xfrm>
            <a:off x="3950606" y="3680736"/>
            <a:ext cx="871765" cy="402451"/>
          </a:xfrm>
          <a:prstGeom prst="rect">
            <a:avLst/>
          </a:prstGeom>
        </p:spPr>
        <p:txBody>
          <a:bodyPr vert="horz" lIns="0" tIns="0" rIns="0" bIns="0" rtlCol="0">
            <a:noAutofit/>
          </a:bodyPr>
          <a:lstStyle>
            <a:lvl1pPr marL="237744" indent="-237744" algn="l" defTabSz="914400" rtl="0" eaLnBrk="1" latinLnBrk="0" hangingPunct="1">
              <a:lnSpc>
                <a:spcPct val="95000"/>
              </a:lnSpc>
              <a:spcBef>
                <a:spcPts val="1200"/>
              </a:spcBef>
              <a:buClr>
                <a:schemeClr val="tx1"/>
              </a:buClr>
              <a:buSzPct val="115000"/>
              <a:buFont typeface="Arial" panose="020B0604020202020204" pitchFamily="34" charset="0"/>
              <a:buChar char="•"/>
              <a:defRPr sz="2000" kern="1200">
                <a:solidFill>
                  <a:schemeClr val="tx1"/>
                </a:solidFill>
                <a:latin typeface="+mn-lt"/>
                <a:ea typeface="+mn-ea"/>
                <a:cs typeface="+mn-cs"/>
              </a:defRPr>
            </a:lvl1pPr>
            <a:lvl2pPr marL="576072" indent="-237744" algn="l" defTabSz="914400" rtl="0" eaLnBrk="1" latinLnBrk="0" hangingPunct="1">
              <a:lnSpc>
                <a:spcPct val="95000"/>
              </a:lnSpc>
              <a:spcBef>
                <a:spcPts val="900"/>
              </a:spcBef>
              <a:buClr>
                <a:schemeClr val="tx1"/>
              </a:buClr>
              <a:buSzPct val="115000"/>
              <a:buFont typeface="Arial" panose="020B0604020202020204" pitchFamily="34" charset="0"/>
              <a:buChar char="•"/>
              <a:defRPr sz="1800" kern="1200">
                <a:solidFill>
                  <a:schemeClr val="tx1"/>
                </a:solidFill>
                <a:latin typeface="+mn-lt"/>
                <a:ea typeface="+mn-ea"/>
                <a:cs typeface="+mn-cs"/>
              </a:defRPr>
            </a:lvl2pPr>
            <a:lvl3pPr marL="914400" indent="-228600" algn="l" defTabSz="914400" rtl="0" eaLnBrk="1" latinLnBrk="0" hangingPunct="1">
              <a:lnSpc>
                <a:spcPct val="95000"/>
              </a:lnSpc>
              <a:spcBef>
                <a:spcPts val="800"/>
              </a:spcBef>
              <a:buClr>
                <a:schemeClr val="tx1"/>
              </a:buClr>
              <a:buSzPct val="115000"/>
              <a:buFont typeface="Arial" panose="020B0604020202020204" pitchFamily="34" charset="0"/>
              <a:buChar char="•"/>
              <a:defRPr sz="1600" kern="1200">
                <a:solidFill>
                  <a:schemeClr val="tx1"/>
                </a:solidFill>
                <a:latin typeface="+mn-lt"/>
                <a:ea typeface="+mn-ea"/>
                <a:cs typeface="+mn-cs"/>
              </a:defRPr>
            </a:lvl3pPr>
            <a:lvl4pPr marL="1252728" indent="-237744" algn="l" defTabSz="914400" rtl="0" eaLnBrk="1" latinLnBrk="0" hangingPunct="1">
              <a:lnSpc>
                <a:spcPct val="95000"/>
              </a:lnSpc>
              <a:spcBef>
                <a:spcPts val="600"/>
              </a:spcBef>
              <a:buClr>
                <a:schemeClr val="tx1"/>
              </a:buClr>
              <a:buSzPct val="115000"/>
              <a:buFont typeface="Arial" panose="020B0604020202020204" pitchFamily="34" charset="0"/>
              <a:buChar char="•"/>
              <a:defRPr sz="1400" kern="1200">
                <a:solidFill>
                  <a:schemeClr val="tx1"/>
                </a:solidFill>
                <a:latin typeface="+mn-lt"/>
                <a:ea typeface="+mn-ea"/>
                <a:cs typeface="+mn-cs"/>
              </a:defRPr>
            </a:lvl4pPr>
            <a:lvl5pPr marL="1609344" indent="-228600" algn="l" defTabSz="914400" rtl="0" eaLnBrk="1" latinLnBrk="0" hangingPunct="1">
              <a:lnSpc>
                <a:spcPct val="95000"/>
              </a:lnSpc>
              <a:spcBef>
                <a:spcPts val="600"/>
              </a:spcBef>
              <a:buClr>
                <a:schemeClr val="tx1"/>
              </a:buClr>
              <a:buSzPct val="115000"/>
              <a:buFont typeface="Arial" panose="020B0604020202020204" pitchFamily="34" charset="0"/>
              <a:buChar char="•"/>
              <a:defRPr sz="1400" kern="1200">
                <a:solidFill>
                  <a:schemeClr val="tx1"/>
                </a:solidFill>
                <a:latin typeface="+mn-lt"/>
                <a:ea typeface="+mn-ea"/>
                <a:cs typeface="+mn-cs"/>
              </a:defRPr>
            </a:lvl5pPr>
            <a:lvl6pPr marL="1609344" indent="-228600" algn="l" defTabSz="914400" rtl="0" eaLnBrk="1" latinLnBrk="0" hangingPunct="1">
              <a:lnSpc>
                <a:spcPct val="95000"/>
              </a:lnSpc>
              <a:spcBef>
                <a:spcPts val="600"/>
              </a:spcBef>
              <a:buClr>
                <a:schemeClr val="tx1"/>
              </a:buClr>
              <a:buSzPct val="115000"/>
              <a:buFont typeface="Arial" panose="020B0604020202020204" pitchFamily="34" charset="0"/>
              <a:buChar char="•"/>
              <a:defRPr sz="1400" kern="1200">
                <a:solidFill>
                  <a:schemeClr val="tx1"/>
                </a:solidFill>
                <a:latin typeface="+mn-lt"/>
                <a:ea typeface="+mn-ea"/>
                <a:cs typeface="+mn-cs"/>
              </a:defRPr>
            </a:lvl6pPr>
            <a:lvl7pPr marL="1609344" indent="-228600" algn="l" defTabSz="914400" rtl="0" eaLnBrk="1" latinLnBrk="0" hangingPunct="1">
              <a:lnSpc>
                <a:spcPct val="95000"/>
              </a:lnSpc>
              <a:spcBef>
                <a:spcPts val="600"/>
              </a:spcBef>
              <a:buClr>
                <a:schemeClr val="tx1"/>
              </a:buClr>
              <a:buSzPct val="115000"/>
              <a:buFont typeface="Arial" panose="020B0604020202020204" pitchFamily="34" charset="0"/>
              <a:buChar char="•"/>
              <a:defRPr sz="1400" kern="1200">
                <a:solidFill>
                  <a:schemeClr val="tx1"/>
                </a:solidFill>
                <a:latin typeface="+mn-lt"/>
                <a:ea typeface="+mn-ea"/>
                <a:cs typeface="+mn-cs"/>
              </a:defRPr>
            </a:lvl7pPr>
            <a:lvl8pPr marL="1609344" indent="-228600" algn="l" defTabSz="914400" rtl="0" eaLnBrk="1" latinLnBrk="0" hangingPunct="1">
              <a:lnSpc>
                <a:spcPct val="95000"/>
              </a:lnSpc>
              <a:spcBef>
                <a:spcPts val="600"/>
              </a:spcBef>
              <a:buClr>
                <a:schemeClr val="tx1"/>
              </a:buClr>
              <a:buSzPct val="115000"/>
              <a:buFont typeface="Arial" panose="020B0604020202020204" pitchFamily="34" charset="0"/>
              <a:buChar char="•"/>
              <a:defRPr sz="1400" kern="1200">
                <a:solidFill>
                  <a:schemeClr val="tx1"/>
                </a:solidFill>
                <a:latin typeface="+mn-lt"/>
                <a:ea typeface="+mn-ea"/>
                <a:cs typeface="+mn-cs"/>
              </a:defRPr>
            </a:lvl8pPr>
            <a:lvl9pPr marL="1609344" indent="-228600" algn="l" defTabSz="914400" rtl="0" eaLnBrk="1" latinLnBrk="0" hangingPunct="1">
              <a:lnSpc>
                <a:spcPct val="95000"/>
              </a:lnSpc>
              <a:spcBef>
                <a:spcPts val="600"/>
              </a:spcBef>
              <a:buClr>
                <a:schemeClr val="tx1"/>
              </a:buClr>
              <a:buSzPct val="11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dirty="0"/>
              <a:t>Part 2</a:t>
            </a:r>
          </a:p>
        </p:txBody>
      </p:sp>
    </p:spTree>
    <p:extLst>
      <p:ext uri="{BB962C8B-B14F-4D97-AF65-F5344CB8AC3E}">
        <p14:creationId xmlns:p14="http://schemas.microsoft.com/office/powerpoint/2010/main" val="3838905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D92777C-436E-A50B-448A-8E5DAAC97115}"/>
              </a:ext>
            </a:extLst>
          </p:cNvPr>
          <p:cNvSpPr>
            <a:spLocks noGrp="1"/>
          </p:cNvSpPr>
          <p:nvPr>
            <p:ph type="title"/>
          </p:nvPr>
        </p:nvSpPr>
        <p:spPr>
          <a:xfrm>
            <a:off x="466343" y="463845"/>
            <a:ext cx="2425329" cy="766241"/>
          </a:xfrm>
        </p:spPr>
        <p:txBody>
          <a:bodyPr/>
          <a:lstStyle/>
          <a:p>
            <a:r>
              <a:rPr lang="en-US" sz="2000" dirty="0"/>
              <a:t>Findings and Recommendations</a:t>
            </a:r>
          </a:p>
        </p:txBody>
      </p:sp>
      <p:sp>
        <p:nvSpPr>
          <p:cNvPr id="4" name="Slide Number Placeholder 3">
            <a:extLst>
              <a:ext uri="{FF2B5EF4-FFF2-40B4-BE49-F238E27FC236}">
                <a16:creationId xmlns:a16="http://schemas.microsoft.com/office/drawing/2014/main" id="{68D1EB4C-18DF-7045-7EEF-D336CCC3E369}"/>
              </a:ext>
            </a:extLst>
          </p:cNvPr>
          <p:cNvSpPr>
            <a:spLocks noGrp="1"/>
          </p:cNvSpPr>
          <p:nvPr>
            <p:ph type="sldNum" sz="quarter" idx="12"/>
          </p:nvPr>
        </p:nvSpPr>
        <p:spPr/>
        <p:txBody>
          <a:bodyPr/>
          <a:lstStyle/>
          <a:p>
            <a:fld id="{BB333B34-C87C-402E-ABB0-13B7C9DEBBC4}" type="slidenum">
              <a:rPr lang="en-US" smtClean="0"/>
              <a:t>20</a:t>
            </a:fld>
            <a:endParaRPr lang="en-US"/>
          </a:p>
        </p:txBody>
      </p:sp>
      <p:sp>
        <p:nvSpPr>
          <p:cNvPr id="5" name="TextBox 4">
            <a:extLst>
              <a:ext uri="{FF2B5EF4-FFF2-40B4-BE49-F238E27FC236}">
                <a16:creationId xmlns:a16="http://schemas.microsoft.com/office/drawing/2014/main" id="{BC58073D-AA7E-013B-90AB-9F889D01F43A}"/>
              </a:ext>
            </a:extLst>
          </p:cNvPr>
          <p:cNvSpPr txBox="1"/>
          <p:nvPr/>
        </p:nvSpPr>
        <p:spPr>
          <a:xfrm>
            <a:off x="3640708" y="1073445"/>
            <a:ext cx="7909035" cy="1846659"/>
          </a:xfrm>
          <a:prstGeom prst="rect">
            <a:avLst/>
          </a:prstGeom>
          <a:noFill/>
        </p:spPr>
        <p:txBody>
          <a:bodyPr wrap="square" lIns="0" tIns="0" rIns="0" bIns="0" rtlCol="0">
            <a:spAutoFit/>
          </a:bodyPr>
          <a:lstStyle/>
          <a:p>
            <a:pPr algn="l">
              <a:spcBef>
                <a:spcPts val="600"/>
              </a:spcBef>
            </a:pPr>
            <a:r>
              <a:rPr lang="en-US" sz="2000" b="1" dirty="0"/>
              <a:t>Users found the most value in viewing their schedule of upcoming appointments. Sessions are typically recurring on the same days throughout the week. 16/25 participants chose the schedule as their preferred home screen. Of the 16 participants that chose the schedule, 10/16 chose to see day and week in the same view.</a:t>
            </a:r>
          </a:p>
        </p:txBody>
      </p:sp>
      <p:sp>
        <p:nvSpPr>
          <p:cNvPr id="6" name="TextBox 5">
            <a:extLst>
              <a:ext uri="{FF2B5EF4-FFF2-40B4-BE49-F238E27FC236}">
                <a16:creationId xmlns:a16="http://schemas.microsoft.com/office/drawing/2014/main" id="{135FE214-0E01-FA76-1F8F-AB6CB6E18040}"/>
              </a:ext>
            </a:extLst>
          </p:cNvPr>
          <p:cNvSpPr txBox="1"/>
          <p:nvPr/>
        </p:nvSpPr>
        <p:spPr>
          <a:xfrm>
            <a:off x="3640708" y="659788"/>
            <a:ext cx="820738" cy="276999"/>
          </a:xfrm>
          <a:prstGeom prst="rect">
            <a:avLst/>
          </a:prstGeom>
          <a:noFill/>
        </p:spPr>
        <p:txBody>
          <a:bodyPr wrap="none" lIns="0" tIns="0" rIns="0" bIns="0" rtlCol="0">
            <a:spAutoFit/>
          </a:bodyPr>
          <a:lstStyle/>
          <a:p>
            <a:pPr algn="l">
              <a:spcBef>
                <a:spcPts val="600"/>
              </a:spcBef>
            </a:pPr>
            <a:r>
              <a:rPr lang="en-US" dirty="0"/>
              <a:t>Finding:</a:t>
            </a:r>
          </a:p>
        </p:txBody>
      </p:sp>
      <p:sp>
        <p:nvSpPr>
          <p:cNvPr id="7" name="TextBox 6">
            <a:extLst>
              <a:ext uri="{FF2B5EF4-FFF2-40B4-BE49-F238E27FC236}">
                <a16:creationId xmlns:a16="http://schemas.microsoft.com/office/drawing/2014/main" id="{B2F6394C-E2A3-F741-69A0-C5EDC95F2C3F}"/>
              </a:ext>
            </a:extLst>
          </p:cNvPr>
          <p:cNvSpPr txBox="1"/>
          <p:nvPr/>
        </p:nvSpPr>
        <p:spPr>
          <a:xfrm>
            <a:off x="3640708" y="3718673"/>
            <a:ext cx="7909035" cy="1231106"/>
          </a:xfrm>
          <a:prstGeom prst="rect">
            <a:avLst/>
          </a:prstGeom>
          <a:noFill/>
        </p:spPr>
        <p:txBody>
          <a:bodyPr wrap="square" lIns="0" tIns="0" rIns="0" bIns="0" rtlCol="0">
            <a:spAutoFit/>
          </a:bodyPr>
          <a:lstStyle/>
          <a:p>
            <a:pPr algn="l">
              <a:spcBef>
                <a:spcPts val="600"/>
              </a:spcBef>
            </a:pPr>
            <a:r>
              <a:rPr lang="en-US" sz="2000" b="1" dirty="0"/>
              <a:t>Present a hybrid daily/weekly view of sessions to the user so they can easily see today’s session as well any recurring sessions throughout the week. This will give them a snapshot of their day and their week.</a:t>
            </a:r>
          </a:p>
        </p:txBody>
      </p:sp>
      <p:sp>
        <p:nvSpPr>
          <p:cNvPr id="8" name="TextBox 7">
            <a:extLst>
              <a:ext uri="{FF2B5EF4-FFF2-40B4-BE49-F238E27FC236}">
                <a16:creationId xmlns:a16="http://schemas.microsoft.com/office/drawing/2014/main" id="{928BB372-CB7B-1502-1153-895468E2C5FF}"/>
              </a:ext>
            </a:extLst>
          </p:cNvPr>
          <p:cNvSpPr txBox="1"/>
          <p:nvPr/>
        </p:nvSpPr>
        <p:spPr>
          <a:xfrm>
            <a:off x="3640708" y="3305016"/>
            <a:ext cx="1872307" cy="276999"/>
          </a:xfrm>
          <a:prstGeom prst="rect">
            <a:avLst/>
          </a:prstGeom>
          <a:noFill/>
        </p:spPr>
        <p:txBody>
          <a:bodyPr wrap="none" lIns="0" tIns="0" rIns="0" bIns="0" rtlCol="0">
            <a:spAutoFit/>
          </a:bodyPr>
          <a:lstStyle/>
          <a:p>
            <a:pPr algn="l">
              <a:spcBef>
                <a:spcPts val="600"/>
              </a:spcBef>
            </a:pPr>
            <a:r>
              <a:rPr lang="en-US" dirty="0"/>
              <a:t>Recommendation:</a:t>
            </a:r>
          </a:p>
        </p:txBody>
      </p:sp>
      <p:sp>
        <p:nvSpPr>
          <p:cNvPr id="9" name="Title 2">
            <a:extLst>
              <a:ext uri="{FF2B5EF4-FFF2-40B4-BE49-F238E27FC236}">
                <a16:creationId xmlns:a16="http://schemas.microsoft.com/office/drawing/2014/main" id="{B8C16A83-BD69-FF20-CE3C-8305DA4AE3E4}"/>
              </a:ext>
            </a:extLst>
          </p:cNvPr>
          <p:cNvSpPr txBox="1">
            <a:spLocks/>
          </p:cNvSpPr>
          <p:nvPr/>
        </p:nvSpPr>
        <p:spPr>
          <a:xfrm>
            <a:off x="466343" y="1846330"/>
            <a:ext cx="2425329" cy="1231106"/>
          </a:xfrm>
          <a:prstGeom prst="rect">
            <a:avLst/>
          </a:prstGeom>
        </p:spPr>
        <p:txBody>
          <a:bodyPr vert="horz" lIns="0" tIns="0" rIns="0" bIns="0" rtlCol="0" anchor="t">
            <a:noAutofit/>
          </a:bodyPr>
          <a:lstStyle>
            <a:lvl1pPr algn="l" defTabSz="914400" rtl="0" eaLnBrk="1" latinLnBrk="0" hangingPunct="1">
              <a:lnSpc>
                <a:spcPct val="95000"/>
              </a:lnSpc>
              <a:spcBef>
                <a:spcPts val="0"/>
              </a:spcBef>
              <a:buNone/>
              <a:defRPr sz="3199" b="1" kern="1200" baseline="0">
                <a:solidFill>
                  <a:schemeClr val="bg1"/>
                </a:solidFill>
                <a:latin typeface="+mj-lt"/>
                <a:ea typeface="+mj-ea"/>
                <a:cs typeface="+mj-cs"/>
              </a:defRPr>
            </a:lvl1pPr>
          </a:lstStyle>
          <a:p>
            <a:r>
              <a:rPr lang="en-US" sz="9600" dirty="0"/>
              <a:t>1.</a:t>
            </a:r>
          </a:p>
        </p:txBody>
      </p:sp>
      <p:sp>
        <p:nvSpPr>
          <p:cNvPr id="11" name="Title 2">
            <a:extLst>
              <a:ext uri="{FF2B5EF4-FFF2-40B4-BE49-F238E27FC236}">
                <a16:creationId xmlns:a16="http://schemas.microsoft.com/office/drawing/2014/main" id="{B26797E4-7537-6E95-DBBC-D3E0F2826806}"/>
              </a:ext>
            </a:extLst>
          </p:cNvPr>
          <p:cNvSpPr txBox="1">
            <a:spLocks/>
          </p:cNvSpPr>
          <p:nvPr/>
        </p:nvSpPr>
        <p:spPr>
          <a:xfrm>
            <a:off x="466343" y="3305016"/>
            <a:ext cx="2425329" cy="766241"/>
          </a:xfrm>
          <a:prstGeom prst="rect">
            <a:avLst/>
          </a:prstGeom>
        </p:spPr>
        <p:txBody>
          <a:bodyPr vert="horz" lIns="0" tIns="0" rIns="0" bIns="0" rtlCol="0" anchor="t">
            <a:noAutofit/>
          </a:bodyPr>
          <a:lstStyle>
            <a:lvl1pPr algn="l" defTabSz="914400" rtl="0" eaLnBrk="1" latinLnBrk="0" hangingPunct="1">
              <a:lnSpc>
                <a:spcPct val="95000"/>
              </a:lnSpc>
              <a:spcBef>
                <a:spcPts val="0"/>
              </a:spcBef>
              <a:buNone/>
              <a:defRPr sz="3199" b="1" kern="1200" baseline="0">
                <a:solidFill>
                  <a:schemeClr val="bg1"/>
                </a:solidFill>
                <a:latin typeface="+mj-lt"/>
                <a:ea typeface="+mj-ea"/>
                <a:cs typeface="+mj-cs"/>
              </a:defRPr>
            </a:lvl1pPr>
          </a:lstStyle>
          <a:p>
            <a:r>
              <a:rPr lang="en-US" sz="2000" dirty="0"/>
              <a:t>Schedule &amp; Sessions</a:t>
            </a:r>
          </a:p>
        </p:txBody>
      </p:sp>
    </p:spTree>
    <p:extLst>
      <p:ext uri="{BB962C8B-B14F-4D97-AF65-F5344CB8AC3E}">
        <p14:creationId xmlns:p14="http://schemas.microsoft.com/office/powerpoint/2010/main" val="1417298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D92777C-436E-A50B-448A-8E5DAAC97115}"/>
              </a:ext>
            </a:extLst>
          </p:cNvPr>
          <p:cNvSpPr>
            <a:spLocks noGrp="1"/>
          </p:cNvSpPr>
          <p:nvPr>
            <p:ph type="title"/>
          </p:nvPr>
        </p:nvSpPr>
        <p:spPr>
          <a:xfrm>
            <a:off x="466343" y="463845"/>
            <a:ext cx="2425329" cy="766241"/>
          </a:xfrm>
        </p:spPr>
        <p:txBody>
          <a:bodyPr/>
          <a:lstStyle/>
          <a:p>
            <a:r>
              <a:rPr lang="en-US" sz="2000" dirty="0"/>
              <a:t>Findings and Recommendations</a:t>
            </a:r>
          </a:p>
        </p:txBody>
      </p:sp>
      <p:sp>
        <p:nvSpPr>
          <p:cNvPr id="4" name="Slide Number Placeholder 3">
            <a:extLst>
              <a:ext uri="{FF2B5EF4-FFF2-40B4-BE49-F238E27FC236}">
                <a16:creationId xmlns:a16="http://schemas.microsoft.com/office/drawing/2014/main" id="{68D1EB4C-18DF-7045-7EEF-D336CCC3E369}"/>
              </a:ext>
            </a:extLst>
          </p:cNvPr>
          <p:cNvSpPr>
            <a:spLocks noGrp="1"/>
          </p:cNvSpPr>
          <p:nvPr>
            <p:ph type="sldNum" sz="quarter" idx="12"/>
          </p:nvPr>
        </p:nvSpPr>
        <p:spPr/>
        <p:txBody>
          <a:bodyPr/>
          <a:lstStyle/>
          <a:p>
            <a:fld id="{BB333B34-C87C-402E-ABB0-13B7C9DEBBC4}" type="slidenum">
              <a:rPr lang="en-US" smtClean="0"/>
              <a:t>21</a:t>
            </a:fld>
            <a:endParaRPr lang="en-US"/>
          </a:p>
        </p:txBody>
      </p:sp>
      <p:sp>
        <p:nvSpPr>
          <p:cNvPr id="5" name="TextBox 4">
            <a:extLst>
              <a:ext uri="{FF2B5EF4-FFF2-40B4-BE49-F238E27FC236}">
                <a16:creationId xmlns:a16="http://schemas.microsoft.com/office/drawing/2014/main" id="{BC58073D-AA7E-013B-90AB-9F889D01F43A}"/>
              </a:ext>
            </a:extLst>
          </p:cNvPr>
          <p:cNvSpPr txBox="1"/>
          <p:nvPr/>
        </p:nvSpPr>
        <p:spPr>
          <a:xfrm>
            <a:off x="3640708" y="1073445"/>
            <a:ext cx="7909035" cy="923330"/>
          </a:xfrm>
          <a:prstGeom prst="rect">
            <a:avLst/>
          </a:prstGeom>
          <a:noFill/>
        </p:spPr>
        <p:txBody>
          <a:bodyPr wrap="square" lIns="0" tIns="0" rIns="0" bIns="0" rtlCol="0">
            <a:spAutoFit/>
          </a:bodyPr>
          <a:lstStyle/>
          <a:p>
            <a:pPr algn="l">
              <a:spcBef>
                <a:spcPts val="600"/>
              </a:spcBef>
            </a:pPr>
            <a:r>
              <a:rPr lang="en-US" sz="2000" b="1" dirty="0"/>
              <a:t>Users found the list of clients to be the next most valuable thing to see. 9/25 participants chose the client view as their preferred starting point.</a:t>
            </a:r>
          </a:p>
        </p:txBody>
      </p:sp>
      <p:sp>
        <p:nvSpPr>
          <p:cNvPr id="6" name="TextBox 5">
            <a:extLst>
              <a:ext uri="{FF2B5EF4-FFF2-40B4-BE49-F238E27FC236}">
                <a16:creationId xmlns:a16="http://schemas.microsoft.com/office/drawing/2014/main" id="{135FE214-0E01-FA76-1F8F-AB6CB6E18040}"/>
              </a:ext>
            </a:extLst>
          </p:cNvPr>
          <p:cNvSpPr txBox="1"/>
          <p:nvPr/>
        </p:nvSpPr>
        <p:spPr>
          <a:xfrm>
            <a:off x="3640708" y="659788"/>
            <a:ext cx="820738" cy="276999"/>
          </a:xfrm>
          <a:prstGeom prst="rect">
            <a:avLst/>
          </a:prstGeom>
          <a:noFill/>
        </p:spPr>
        <p:txBody>
          <a:bodyPr wrap="none" lIns="0" tIns="0" rIns="0" bIns="0" rtlCol="0">
            <a:spAutoFit/>
          </a:bodyPr>
          <a:lstStyle/>
          <a:p>
            <a:pPr algn="l">
              <a:spcBef>
                <a:spcPts val="600"/>
              </a:spcBef>
            </a:pPr>
            <a:r>
              <a:rPr lang="en-US" dirty="0"/>
              <a:t>Finding:</a:t>
            </a:r>
          </a:p>
        </p:txBody>
      </p:sp>
      <p:sp>
        <p:nvSpPr>
          <p:cNvPr id="7" name="TextBox 6">
            <a:extLst>
              <a:ext uri="{FF2B5EF4-FFF2-40B4-BE49-F238E27FC236}">
                <a16:creationId xmlns:a16="http://schemas.microsoft.com/office/drawing/2014/main" id="{B2F6394C-E2A3-F741-69A0-C5EDC95F2C3F}"/>
              </a:ext>
            </a:extLst>
          </p:cNvPr>
          <p:cNvSpPr txBox="1"/>
          <p:nvPr/>
        </p:nvSpPr>
        <p:spPr>
          <a:xfrm>
            <a:off x="3640708" y="2836931"/>
            <a:ext cx="7909035" cy="923330"/>
          </a:xfrm>
          <a:prstGeom prst="rect">
            <a:avLst/>
          </a:prstGeom>
          <a:noFill/>
        </p:spPr>
        <p:txBody>
          <a:bodyPr wrap="square" lIns="0" tIns="0" rIns="0" bIns="0" rtlCol="0">
            <a:spAutoFit/>
          </a:bodyPr>
          <a:lstStyle/>
          <a:p>
            <a:pPr algn="l">
              <a:spcBef>
                <a:spcPts val="600"/>
              </a:spcBef>
            </a:pPr>
            <a:r>
              <a:rPr lang="en-US" sz="2000" b="1" dirty="0"/>
              <a:t>Place a “client” tab as the second main navigation item. This will allow for a place to view all client information, hourly rates, and can serve as link to view client-filtered schedules as well.</a:t>
            </a:r>
          </a:p>
        </p:txBody>
      </p:sp>
      <p:sp>
        <p:nvSpPr>
          <p:cNvPr id="8" name="TextBox 7">
            <a:extLst>
              <a:ext uri="{FF2B5EF4-FFF2-40B4-BE49-F238E27FC236}">
                <a16:creationId xmlns:a16="http://schemas.microsoft.com/office/drawing/2014/main" id="{928BB372-CB7B-1502-1153-895468E2C5FF}"/>
              </a:ext>
            </a:extLst>
          </p:cNvPr>
          <p:cNvSpPr txBox="1"/>
          <p:nvPr/>
        </p:nvSpPr>
        <p:spPr>
          <a:xfrm>
            <a:off x="3640708" y="2423274"/>
            <a:ext cx="1872307" cy="276999"/>
          </a:xfrm>
          <a:prstGeom prst="rect">
            <a:avLst/>
          </a:prstGeom>
          <a:noFill/>
        </p:spPr>
        <p:txBody>
          <a:bodyPr wrap="none" lIns="0" tIns="0" rIns="0" bIns="0" rtlCol="0">
            <a:spAutoFit/>
          </a:bodyPr>
          <a:lstStyle/>
          <a:p>
            <a:pPr algn="l">
              <a:spcBef>
                <a:spcPts val="600"/>
              </a:spcBef>
            </a:pPr>
            <a:r>
              <a:rPr lang="en-US" dirty="0"/>
              <a:t>Recommendation:</a:t>
            </a:r>
          </a:p>
        </p:txBody>
      </p:sp>
      <p:sp>
        <p:nvSpPr>
          <p:cNvPr id="9" name="Title 2">
            <a:extLst>
              <a:ext uri="{FF2B5EF4-FFF2-40B4-BE49-F238E27FC236}">
                <a16:creationId xmlns:a16="http://schemas.microsoft.com/office/drawing/2014/main" id="{B8C16A83-BD69-FF20-CE3C-8305DA4AE3E4}"/>
              </a:ext>
            </a:extLst>
          </p:cNvPr>
          <p:cNvSpPr txBox="1">
            <a:spLocks/>
          </p:cNvSpPr>
          <p:nvPr/>
        </p:nvSpPr>
        <p:spPr>
          <a:xfrm>
            <a:off x="466343" y="1846330"/>
            <a:ext cx="2425329" cy="1231106"/>
          </a:xfrm>
          <a:prstGeom prst="rect">
            <a:avLst/>
          </a:prstGeom>
        </p:spPr>
        <p:txBody>
          <a:bodyPr vert="horz" lIns="0" tIns="0" rIns="0" bIns="0" rtlCol="0" anchor="t">
            <a:noAutofit/>
          </a:bodyPr>
          <a:lstStyle>
            <a:lvl1pPr algn="l" defTabSz="914400" rtl="0" eaLnBrk="1" latinLnBrk="0" hangingPunct="1">
              <a:lnSpc>
                <a:spcPct val="95000"/>
              </a:lnSpc>
              <a:spcBef>
                <a:spcPts val="0"/>
              </a:spcBef>
              <a:buNone/>
              <a:defRPr sz="3199" b="1" kern="1200" baseline="0">
                <a:solidFill>
                  <a:schemeClr val="bg1"/>
                </a:solidFill>
                <a:latin typeface="+mj-lt"/>
                <a:ea typeface="+mj-ea"/>
                <a:cs typeface="+mj-cs"/>
              </a:defRPr>
            </a:lvl1pPr>
          </a:lstStyle>
          <a:p>
            <a:r>
              <a:rPr lang="en-US" sz="9600" dirty="0"/>
              <a:t>2.</a:t>
            </a:r>
          </a:p>
        </p:txBody>
      </p:sp>
      <p:sp>
        <p:nvSpPr>
          <p:cNvPr id="10" name="Title 2">
            <a:extLst>
              <a:ext uri="{FF2B5EF4-FFF2-40B4-BE49-F238E27FC236}">
                <a16:creationId xmlns:a16="http://schemas.microsoft.com/office/drawing/2014/main" id="{4BD3B722-598F-8840-DCC9-D9110DF9E755}"/>
              </a:ext>
            </a:extLst>
          </p:cNvPr>
          <p:cNvSpPr txBox="1">
            <a:spLocks/>
          </p:cNvSpPr>
          <p:nvPr/>
        </p:nvSpPr>
        <p:spPr>
          <a:xfrm>
            <a:off x="466343" y="3305016"/>
            <a:ext cx="2425329" cy="766241"/>
          </a:xfrm>
          <a:prstGeom prst="rect">
            <a:avLst/>
          </a:prstGeom>
        </p:spPr>
        <p:txBody>
          <a:bodyPr vert="horz" lIns="0" tIns="0" rIns="0" bIns="0" rtlCol="0" anchor="t">
            <a:noAutofit/>
          </a:bodyPr>
          <a:lstStyle>
            <a:lvl1pPr algn="l" defTabSz="914400" rtl="0" eaLnBrk="1" latinLnBrk="0" hangingPunct="1">
              <a:lnSpc>
                <a:spcPct val="95000"/>
              </a:lnSpc>
              <a:spcBef>
                <a:spcPts val="0"/>
              </a:spcBef>
              <a:buNone/>
              <a:defRPr sz="3199" b="1" kern="1200" baseline="0">
                <a:solidFill>
                  <a:schemeClr val="bg1"/>
                </a:solidFill>
                <a:latin typeface="+mj-lt"/>
                <a:ea typeface="+mj-ea"/>
                <a:cs typeface="+mj-cs"/>
              </a:defRPr>
            </a:lvl1pPr>
          </a:lstStyle>
          <a:p>
            <a:r>
              <a:rPr lang="en-US" sz="2000" dirty="0"/>
              <a:t>Clients</a:t>
            </a:r>
          </a:p>
        </p:txBody>
      </p:sp>
    </p:spTree>
    <p:extLst>
      <p:ext uri="{BB962C8B-B14F-4D97-AF65-F5344CB8AC3E}">
        <p14:creationId xmlns:p14="http://schemas.microsoft.com/office/powerpoint/2010/main" val="10239663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D92777C-436E-A50B-448A-8E5DAAC97115}"/>
              </a:ext>
            </a:extLst>
          </p:cNvPr>
          <p:cNvSpPr>
            <a:spLocks noGrp="1"/>
          </p:cNvSpPr>
          <p:nvPr>
            <p:ph type="title"/>
          </p:nvPr>
        </p:nvSpPr>
        <p:spPr>
          <a:xfrm>
            <a:off x="466343" y="463845"/>
            <a:ext cx="2425329" cy="766241"/>
          </a:xfrm>
        </p:spPr>
        <p:txBody>
          <a:bodyPr/>
          <a:lstStyle/>
          <a:p>
            <a:r>
              <a:rPr lang="en-US" sz="2000" dirty="0"/>
              <a:t>Findings and Recommendations</a:t>
            </a:r>
          </a:p>
        </p:txBody>
      </p:sp>
      <p:sp>
        <p:nvSpPr>
          <p:cNvPr id="4" name="Slide Number Placeholder 3">
            <a:extLst>
              <a:ext uri="{FF2B5EF4-FFF2-40B4-BE49-F238E27FC236}">
                <a16:creationId xmlns:a16="http://schemas.microsoft.com/office/drawing/2014/main" id="{68D1EB4C-18DF-7045-7EEF-D336CCC3E369}"/>
              </a:ext>
            </a:extLst>
          </p:cNvPr>
          <p:cNvSpPr>
            <a:spLocks noGrp="1"/>
          </p:cNvSpPr>
          <p:nvPr>
            <p:ph type="sldNum" sz="quarter" idx="12"/>
          </p:nvPr>
        </p:nvSpPr>
        <p:spPr/>
        <p:txBody>
          <a:bodyPr/>
          <a:lstStyle/>
          <a:p>
            <a:fld id="{BB333B34-C87C-402E-ABB0-13B7C9DEBBC4}" type="slidenum">
              <a:rPr lang="en-US" smtClean="0"/>
              <a:t>22</a:t>
            </a:fld>
            <a:endParaRPr lang="en-US"/>
          </a:p>
        </p:txBody>
      </p:sp>
      <p:sp>
        <p:nvSpPr>
          <p:cNvPr id="5" name="TextBox 4">
            <a:extLst>
              <a:ext uri="{FF2B5EF4-FFF2-40B4-BE49-F238E27FC236}">
                <a16:creationId xmlns:a16="http://schemas.microsoft.com/office/drawing/2014/main" id="{BC58073D-AA7E-013B-90AB-9F889D01F43A}"/>
              </a:ext>
            </a:extLst>
          </p:cNvPr>
          <p:cNvSpPr txBox="1"/>
          <p:nvPr/>
        </p:nvSpPr>
        <p:spPr>
          <a:xfrm>
            <a:off x="3640708" y="1073445"/>
            <a:ext cx="7909035" cy="615553"/>
          </a:xfrm>
          <a:prstGeom prst="rect">
            <a:avLst/>
          </a:prstGeom>
          <a:noFill/>
        </p:spPr>
        <p:txBody>
          <a:bodyPr wrap="square" lIns="0" tIns="0" rIns="0" bIns="0" rtlCol="0">
            <a:spAutoFit/>
          </a:bodyPr>
          <a:lstStyle/>
          <a:p>
            <a:pPr algn="l">
              <a:spcBef>
                <a:spcPts val="600"/>
              </a:spcBef>
            </a:pPr>
            <a:r>
              <a:rPr lang="en-US" sz="2000" b="1" dirty="0"/>
              <a:t>Users did not expect to see hourly rate and clients in their settings.</a:t>
            </a:r>
          </a:p>
        </p:txBody>
      </p:sp>
      <p:sp>
        <p:nvSpPr>
          <p:cNvPr id="6" name="TextBox 5">
            <a:extLst>
              <a:ext uri="{FF2B5EF4-FFF2-40B4-BE49-F238E27FC236}">
                <a16:creationId xmlns:a16="http://schemas.microsoft.com/office/drawing/2014/main" id="{135FE214-0E01-FA76-1F8F-AB6CB6E18040}"/>
              </a:ext>
            </a:extLst>
          </p:cNvPr>
          <p:cNvSpPr txBox="1"/>
          <p:nvPr/>
        </p:nvSpPr>
        <p:spPr>
          <a:xfrm>
            <a:off x="3640708" y="659788"/>
            <a:ext cx="820738" cy="276999"/>
          </a:xfrm>
          <a:prstGeom prst="rect">
            <a:avLst/>
          </a:prstGeom>
          <a:noFill/>
        </p:spPr>
        <p:txBody>
          <a:bodyPr wrap="none" lIns="0" tIns="0" rIns="0" bIns="0" rtlCol="0">
            <a:spAutoFit/>
          </a:bodyPr>
          <a:lstStyle/>
          <a:p>
            <a:pPr algn="l">
              <a:spcBef>
                <a:spcPts val="600"/>
              </a:spcBef>
            </a:pPr>
            <a:r>
              <a:rPr lang="en-US" dirty="0"/>
              <a:t>Finding:</a:t>
            </a:r>
          </a:p>
        </p:txBody>
      </p:sp>
      <p:sp>
        <p:nvSpPr>
          <p:cNvPr id="7" name="TextBox 6">
            <a:extLst>
              <a:ext uri="{FF2B5EF4-FFF2-40B4-BE49-F238E27FC236}">
                <a16:creationId xmlns:a16="http://schemas.microsoft.com/office/drawing/2014/main" id="{B2F6394C-E2A3-F741-69A0-C5EDC95F2C3F}"/>
              </a:ext>
            </a:extLst>
          </p:cNvPr>
          <p:cNvSpPr txBox="1"/>
          <p:nvPr/>
        </p:nvSpPr>
        <p:spPr>
          <a:xfrm>
            <a:off x="3640708" y="2836931"/>
            <a:ext cx="7909035" cy="615553"/>
          </a:xfrm>
          <a:prstGeom prst="rect">
            <a:avLst/>
          </a:prstGeom>
          <a:noFill/>
        </p:spPr>
        <p:txBody>
          <a:bodyPr wrap="square" lIns="0" tIns="0" rIns="0" bIns="0" rtlCol="0">
            <a:spAutoFit/>
          </a:bodyPr>
          <a:lstStyle/>
          <a:p>
            <a:pPr algn="l">
              <a:spcBef>
                <a:spcPts val="600"/>
              </a:spcBef>
            </a:pPr>
            <a:r>
              <a:rPr lang="en-US" sz="2000" b="1" dirty="0"/>
              <a:t>Reiterating on the previous recommendation – create a client tab in the main navigation to store this information. </a:t>
            </a:r>
          </a:p>
        </p:txBody>
      </p:sp>
      <p:sp>
        <p:nvSpPr>
          <p:cNvPr id="8" name="TextBox 7">
            <a:extLst>
              <a:ext uri="{FF2B5EF4-FFF2-40B4-BE49-F238E27FC236}">
                <a16:creationId xmlns:a16="http://schemas.microsoft.com/office/drawing/2014/main" id="{928BB372-CB7B-1502-1153-895468E2C5FF}"/>
              </a:ext>
            </a:extLst>
          </p:cNvPr>
          <p:cNvSpPr txBox="1"/>
          <p:nvPr/>
        </p:nvSpPr>
        <p:spPr>
          <a:xfrm>
            <a:off x="3640708" y="2423274"/>
            <a:ext cx="1872307" cy="276999"/>
          </a:xfrm>
          <a:prstGeom prst="rect">
            <a:avLst/>
          </a:prstGeom>
          <a:noFill/>
        </p:spPr>
        <p:txBody>
          <a:bodyPr wrap="none" lIns="0" tIns="0" rIns="0" bIns="0" rtlCol="0">
            <a:spAutoFit/>
          </a:bodyPr>
          <a:lstStyle/>
          <a:p>
            <a:pPr algn="l">
              <a:spcBef>
                <a:spcPts val="600"/>
              </a:spcBef>
            </a:pPr>
            <a:r>
              <a:rPr lang="en-US" dirty="0"/>
              <a:t>Recommendation:</a:t>
            </a:r>
          </a:p>
        </p:txBody>
      </p:sp>
      <p:sp>
        <p:nvSpPr>
          <p:cNvPr id="9" name="Title 2">
            <a:extLst>
              <a:ext uri="{FF2B5EF4-FFF2-40B4-BE49-F238E27FC236}">
                <a16:creationId xmlns:a16="http://schemas.microsoft.com/office/drawing/2014/main" id="{B8C16A83-BD69-FF20-CE3C-8305DA4AE3E4}"/>
              </a:ext>
            </a:extLst>
          </p:cNvPr>
          <p:cNvSpPr txBox="1">
            <a:spLocks/>
          </p:cNvSpPr>
          <p:nvPr/>
        </p:nvSpPr>
        <p:spPr>
          <a:xfrm>
            <a:off x="466343" y="1846330"/>
            <a:ext cx="2425329" cy="1231106"/>
          </a:xfrm>
          <a:prstGeom prst="rect">
            <a:avLst/>
          </a:prstGeom>
        </p:spPr>
        <p:txBody>
          <a:bodyPr vert="horz" lIns="0" tIns="0" rIns="0" bIns="0" rtlCol="0" anchor="t">
            <a:noAutofit/>
          </a:bodyPr>
          <a:lstStyle>
            <a:lvl1pPr algn="l" defTabSz="914400" rtl="0" eaLnBrk="1" latinLnBrk="0" hangingPunct="1">
              <a:lnSpc>
                <a:spcPct val="95000"/>
              </a:lnSpc>
              <a:spcBef>
                <a:spcPts val="0"/>
              </a:spcBef>
              <a:buNone/>
              <a:defRPr sz="3199" b="1" kern="1200" baseline="0">
                <a:solidFill>
                  <a:schemeClr val="bg1"/>
                </a:solidFill>
                <a:latin typeface="+mj-lt"/>
                <a:ea typeface="+mj-ea"/>
                <a:cs typeface="+mj-cs"/>
              </a:defRPr>
            </a:lvl1pPr>
          </a:lstStyle>
          <a:p>
            <a:r>
              <a:rPr lang="en-US" sz="9600" dirty="0"/>
              <a:t>3.</a:t>
            </a:r>
          </a:p>
        </p:txBody>
      </p:sp>
      <p:sp>
        <p:nvSpPr>
          <p:cNvPr id="10" name="Title 2">
            <a:extLst>
              <a:ext uri="{FF2B5EF4-FFF2-40B4-BE49-F238E27FC236}">
                <a16:creationId xmlns:a16="http://schemas.microsoft.com/office/drawing/2014/main" id="{6E2203EA-C20C-3BC4-4431-F3B8D8309BD7}"/>
              </a:ext>
            </a:extLst>
          </p:cNvPr>
          <p:cNvSpPr txBox="1">
            <a:spLocks/>
          </p:cNvSpPr>
          <p:nvPr/>
        </p:nvSpPr>
        <p:spPr>
          <a:xfrm>
            <a:off x="466343" y="3305016"/>
            <a:ext cx="2425329" cy="766241"/>
          </a:xfrm>
          <a:prstGeom prst="rect">
            <a:avLst/>
          </a:prstGeom>
        </p:spPr>
        <p:txBody>
          <a:bodyPr vert="horz" lIns="0" tIns="0" rIns="0" bIns="0" rtlCol="0" anchor="t">
            <a:noAutofit/>
          </a:bodyPr>
          <a:lstStyle>
            <a:lvl1pPr algn="l" defTabSz="914400" rtl="0" eaLnBrk="1" latinLnBrk="0" hangingPunct="1">
              <a:lnSpc>
                <a:spcPct val="95000"/>
              </a:lnSpc>
              <a:spcBef>
                <a:spcPts val="0"/>
              </a:spcBef>
              <a:buNone/>
              <a:defRPr sz="3199" b="1" kern="1200" baseline="0">
                <a:solidFill>
                  <a:schemeClr val="bg1"/>
                </a:solidFill>
                <a:latin typeface="+mj-lt"/>
                <a:ea typeface="+mj-ea"/>
                <a:cs typeface="+mj-cs"/>
              </a:defRPr>
            </a:lvl1pPr>
          </a:lstStyle>
          <a:p>
            <a:r>
              <a:rPr lang="en-US" sz="2000" dirty="0"/>
              <a:t>Hourly rate</a:t>
            </a:r>
          </a:p>
        </p:txBody>
      </p:sp>
    </p:spTree>
    <p:extLst>
      <p:ext uri="{BB962C8B-B14F-4D97-AF65-F5344CB8AC3E}">
        <p14:creationId xmlns:p14="http://schemas.microsoft.com/office/powerpoint/2010/main" val="3217214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D92777C-436E-A50B-448A-8E5DAAC97115}"/>
              </a:ext>
            </a:extLst>
          </p:cNvPr>
          <p:cNvSpPr>
            <a:spLocks noGrp="1"/>
          </p:cNvSpPr>
          <p:nvPr>
            <p:ph type="title"/>
          </p:nvPr>
        </p:nvSpPr>
        <p:spPr>
          <a:xfrm>
            <a:off x="466343" y="463845"/>
            <a:ext cx="2425329" cy="766241"/>
          </a:xfrm>
        </p:spPr>
        <p:txBody>
          <a:bodyPr/>
          <a:lstStyle/>
          <a:p>
            <a:r>
              <a:rPr lang="en-US" sz="2000" dirty="0"/>
              <a:t>Findings and Recommendations</a:t>
            </a:r>
          </a:p>
        </p:txBody>
      </p:sp>
      <p:sp>
        <p:nvSpPr>
          <p:cNvPr id="4" name="Slide Number Placeholder 3">
            <a:extLst>
              <a:ext uri="{FF2B5EF4-FFF2-40B4-BE49-F238E27FC236}">
                <a16:creationId xmlns:a16="http://schemas.microsoft.com/office/drawing/2014/main" id="{68D1EB4C-18DF-7045-7EEF-D336CCC3E369}"/>
              </a:ext>
            </a:extLst>
          </p:cNvPr>
          <p:cNvSpPr>
            <a:spLocks noGrp="1"/>
          </p:cNvSpPr>
          <p:nvPr>
            <p:ph type="sldNum" sz="quarter" idx="12"/>
          </p:nvPr>
        </p:nvSpPr>
        <p:spPr/>
        <p:txBody>
          <a:bodyPr/>
          <a:lstStyle/>
          <a:p>
            <a:fld id="{BB333B34-C87C-402E-ABB0-13B7C9DEBBC4}" type="slidenum">
              <a:rPr lang="en-US" smtClean="0"/>
              <a:t>23</a:t>
            </a:fld>
            <a:endParaRPr lang="en-US"/>
          </a:p>
        </p:txBody>
      </p:sp>
      <p:sp>
        <p:nvSpPr>
          <p:cNvPr id="5" name="TextBox 4">
            <a:extLst>
              <a:ext uri="{FF2B5EF4-FFF2-40B4-BE49-F238E27FC236}">
                <a16:creationId xmlns:a16="http://schemas.microsoft.com/office/drawing/2014/main" id="{BC58073D-AA7E-013B-90AB-9F889D01F43A}"/>
              </a:ext>
            </a:extLst>
          </p:cNvPr>
          <p:cNvSpPr txBox="1"/>
          <p:nvPr/>
        </p:nvSpPr>
        <p:spPr>
          <a:xfrm>
            <a:off x="3640708" y="1073445"/>
            <a:ext cx="7909035" cy="923330"/>
          </a:xfrm>
          <a:prstGeom prst="rect">
            <a:avLst/>
          </a:prstGeom>
          <a:noFill/>
        </p:spPr>
        <p:txBody>
          <a:bodyPr wrap="square" lIns="0" tIns="0" rIns="0" bIns="0" rtlCol="0">
            <a:spAutoFit/>
          </a:bodyPr>
          <a:lstStyle/>
          <a:p>
            <a:pPr algn="l">
              <a:spcBef>
                <a:spcPts val="600"/>
              </a:spcBef>
            </a:pPr>
            <a:r>
              <a:rPr lang="en-US" sz="2000" b="1" dirty="0"/>
              <a:t>Users were concerned about accurate start and end times. There will need to be a trigger for scheduled sessions to be sent to storefront. </a:t>
            </a:r>
          </a:p>
        </p:txBody>
      </p:sp>
      <p:sp>
        <p:nvSpPr>
          <p:cNvPr id="6" name="TextBox 5">
            <a:extLst>
              <a:ext uri="{FF2B5EF4-FFF2-40B4-BE49-F238E27FC236}">
                <a16:creationId xmlns:a16="http://schemas.microsoft.com/office/drawing/2014/main" id="{135FE214-0E01-FA76-1F8F-AB6CB6E18040}"/>
              </a:ext>
            </a:extLst>
          </p:cNvPr>
          <p:cNvSpPr txBox="1"/>
          <p:nvPr/>
        </p:nvSpPr>
        <p:spPr>
          <a:xfrm>
            <a:off x="3640708" y="659788"/>
            <a:ext cx="820738" cy="276999"/>
          </a:xfrm>
          <a:prstGeom prst="rect">
            <a:avLst/>
          </a:prstGeom>
          <a:noFill/>
        </p:spPr>
        <p:txBody>
          <a:bodyPr wrap="none" lIns="0" tIns="0" rIns="0" bIns="0" rtlCol="0">
            <a:spAutoFit/>
          </a:bodyPr>
          <a:lstStyle/>
          <a:p>
            <a:pPr algn="l">
              <a:spcBef>
                <a:spcPts val="600"/>
              </a:spcBef>
            </a:pPr>
            <a:r>
              <a:rPr lang="en-US" dirty="0"/>
              <a:t>Finding:</a:t>
            </a:r>
          </a:p>
        </p:txBody>
      </p:sp>
      <p:sp>
        <p:nvSpPr>
          <p:cNvPr id="7" name="TextBox 6">
            <a:extLst>
              <a:ext uri="{FF2B5EF4-FFF2-40B4-BE49-F238E27FC236}">
                <a16:creationId xmlns:a16="http://schemas.microsoft.com/office/drawing/2014/main" id="{B2F6394C-E2A3-F741-69A0-C5EDC95F2C3F}"/>
              </a:ext>
            </a:extLst>
          </p:cNvPr>
          <p:cNvSpPr txBox="1"/>
          <p:nvPr/>
        </p:nvSpPr>
        <p:spPr>
          <a:xfrm>
            <a:off x="3640708" y="2836931"/>
            <a:ext cx="7909035" cy="923330"/>
          </a:xfrm>
          <a:prstGeom prst="rect">
            <a:avLst/>
          </a:prstGeom>
          <a:noFill/>
        </p:spPr>
        <p:txBody>
          <a:bodyPr wrap="square" lIns="0" tIns="0" rIns="0" bIns="0" rtlCol="0">
            <a:spAutoFit/>
          </a:bodyPr>
          <a:lstStyle/>
          <a:p>
            <a:pPr algn="l">
              <a:spcBef>
                <a:spcPts val="600"/>
              </a:spcBef>
            </a:pPr>
            <a:r>
              <a:rPr lang="en-US" sz="2000" b="1" dirty="0"/>
              <a:t>There may be a need for ICPs to review session details after a session or end of week to be sent to the insured’s storefront account.</a:t>
            </a:r>
          </a:p>
        </p:txBody>
      </p:sp>
      <p:sp>
        <p:nvSpPr>
          <p:cNvPr id="8" name="TextBox 7">
            <a:extLst>
              <a:ext uri="{FF2B5EF4-FFF2-40B4-BE49-F238E27FC236}">
                <a16:creationId xmlns:a16="http://schemas.microsoft.com/office/drawing/2014/main" id="{928BB372-CB7B-1502-1153-895468E2C5FF}"/>
              </a:ext>
            </a:extLst>
          </p:cNvPr>
          <p:cNvSpPr txBox="1"/>
          <p:nvPr/>
        </p:nvSpPr>
        <p:spPr>
          <a:xfrm>
            <a:off x="3640708" y="2423274"/>
            <a:ext cx="1872307" cy="276999"/>
          </a:xfrm>
          <a:prstGeom prst="rect">
            <a:avLst/>
          </a:prstGeom>
          <a:noFill/>
        </p:spPr>
        <p:txBody>
          <a:bodyPr wrap="none" lIns="0" tIns="0" rIns="0" bIns="0" rtlCol="0">
            <a:spAutoFit/>
          </a:bodyPr>
          <a:lstStyle/>
          <a:p>
            <a:pPr algn="l">
              <a:spcBef>
                <a:spcPts val="600"/>
              </a:spcBef>
            </a:pPr>
            <a:r>
              <a:rPr lang="en-US" dirty="0"/>
              <a:t>Recommendation:</a:t>
            </a:r>
          </a:p>
        </p:txBody>
      </p:sp>
      <p:sp>
        <p:nvSpPr>
          <p:cNvPr id="9" name="Title 2">
            <a:extLst>
              <a:ext uri="{FF2B5EF4-FFF2-40B4-BE49-F238E27FC236}">
                <a16:creationId xmlns:a16="http://schemas.microsoft.com/office/drawing/2014/main" id="{B8C16A83-BD69-FF20-CE3C-8305DA4AE3E4}"/>
              </a:ext>
            </a:extLst>
          </p:cNvPr>
          <p:cNvSpPr txBox="1">
            <a:spLocks/>
          </p:cNvSpPr>
          <p:nvPr/>
        </p:nvSpPr>
        <p:spPr>
          <a:xfrm>
            <a:off x="466343" y="1846330"/>
            <a:ext cx="2425329" cy="1231106"/>
          </a:xfrm>
          <a:prstGeom prst="rect">
            <a:avLst/>
          </a:prstGeom>
        </p:spPr>
        <p:txBody>
          <a:bodyPr vert="horz" lIns="0" tIns="0" rIns="0" bIns="0" rtlCol="0" anchor="t">
            <a:noAutofit/>
          </a:bodyPr>
          <a:lstStyle>
            <a:lvl1pPr algn="l" defTabSz="914400" rtl="0" eaLnBrk="1" latinLnBrk="0" hangingPunct="1">
              <a:lnSpc>
                <a:spcPct val="95000"/>
              </a:lnSpc>
              <a:spcBef>
                <a:spcPts val="0"/>
              </a:spcBef>
              <a:buNone/>
              <a:defRPr sz="3199" b="1" kern="1200" baseline="0">
                <a:solidFill>
                  <a:schemeClr val="bg1"/>
                </a:solidFill>
                <a:latin typeface="+mj-lt"/>
                <a:ea typeface="+mj-ea"/>
                <a:cs typeface="+mj-cs"/>
              </a:defRPr>
            </a:lvl1pPr>
          </a:lstStyle>
          <a:p>
            <a:r>
              <a:rPr lang="en-US" sz="9600" dirty="0"/>
              <a:t>4.</a:t>
            </a:r>
          </a:p>
        </p:txBody>
      </p:sp>
      <p:sp>
        <p:nvSpPr>
          <p:cNvPr id="10" name="Title 2">
            <a:extLst>
              <a:ext uri="{FF2B5EF4-FFF2-40B4-BE49-F238E27FC236}">
                <a16:creationId xmlns:a16="http://schemas.microsoft.com/office/drawing/2014/main" id="{DE31E223-8548-EBF7-D71A-435B6157EBD4}"/>
              </a:ext>
            </a:extLst>
          </p:cNvPr>
          <p:cNvSpPr txBox="1">
            <a:spLocks/>
          </p:cNvSpPr>
          <p:nvPr/>
        </p:nvSpPr>
        <p:spPr>
          <a:xfrm>
            <a:off x="466343" y="3305016"/>
            <a:ext cx="2425329" cy="766241"/>
          </a:xfrm>
          <a:prstGeom prst="rect">
            <a:avLst/>
          </a:prstGeom>
        </p:spPr>
        <p:txBody>
          <a:bodyPr vert="horz" lIns="0" tIns="0" rIns="0" bIns="0" rtlCol="0" anchor="t">
            <a:noAutofit/>
          </a:bodyPr>
          <a:lstStyle>
            <a:lvl1pPr algn="l" defTabSz="914400" rtl="0" eaLnBrk="1" latinLnBrk="0" hangingPunct="1">
              <a:lnSpc>
                <a:spcPct val="95000"/>
              </a:lnSpc>
              <a:spcBef>
                <a:spcPts val="0"/>
              </a:spcBef>
              <a:buNone/>
              <a:defRPr sz="3199" b="1" kern="1200" baseline="0">
                <a:solidFill>
                  <a:schemeClr val="bg1"/>
                </a:solidFill>
                <a:latin typeface="+mj-lt"/>
                <a:ea typeface="+mj-ea"/>
                <a:cs typeface="+mj-cs"/>
              </a:defRPr>
            </a:lvl1pPr>
          </a:lstStyle>
          <a:p>
            <a:r>
              <a:rPr lang="en-US" sz="2000" dirty="0"/>
              <a:t>Review session details</a:t>
            </a:r>
          </a:p>
        </p:txBody>
      </p:sp>
    </p:spTree>
    <p:extLst>
      <p:ext uri="{BB962C8B-B14F-4D97-AF65-F5344CB8AC3E}">
        <p14:creationId xmlns:p14="http://schemas.microsoft.com/office/powerpoint/2010/main" val="13777627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D92777C-436E-A50B-448A-8E5DAAC97115}"/>
              </a:ext>
            </a:extLst>
          </p:cNvPr>
          <p:cNvSpPr>
            <a:spLocks noGrp="1"/>
          </p:cNvSpPr>
          <p:nvPr>
            <p:ph type="title"/>
          </p:nvPr>
        </p:nvSpPr>
        <p:spPr>
          <a:xfrm>
            <a:off x="466343" y="463845"/>
            <a:ext cx="2425329" cy="766241"/>
          </a:xfrm>
        </p:spPr>
        <p:txBody>
          <a:bodyPr/>
          <a:lstStyle/>
          <a:p>
            <a:r>
              <a:rPr lang="en-US" sz="2000" dirty="0"/>
              <a:t>Findings and Recommendations</a:t>
            </a:r>
          </a:p>
        </p:txBody>
      </p:sp>
      <p:sp>
        <p:nvSpPr>
          <p:cNvPr id="4" name="Slide Number Placeholder 3">
            <a:extLst>
              <a:ext uri="{FF2B5EF4-FFF2-40B4-BE49-F238E27FC236}">
                <a16:creationId xmlns:a16="http://schemas.microsoft.com/office/drawing/2014/main" id="{68D1EB4C-18DF-7045-7EEF-D336CCC3E369}"/>
              </a:ext>
            </a:extLst>
          </p:cNvPr>
          <p:cNvSpPr>
            <a:spLocks noGrp="1"/>
          </p:cNvSpPr>
          <p:nvPr>
            <p:ph type="sldNum" sz="quarter" idx="12"/>
          </p:nvPr>
        </p:nvSpPr>
        <p:spPr/>
        <p:txBody>
          <a:bodyPr/>
          <a:lstStyle/>
          <a:p>
            <a:fld id="{BB333B34-C87C-402E-ABB0-13B7C9DEBBC4}" type="slidenum">
              <a:rPr lang="en-US" smtClean="0"/>
              <a:t>24</a:t>
            </a:fld>
            <a:endParaRPr lang="en-US"/>
          </a:p>
        </p:txBody>
      </p:sp>
      <p:sp>
        <p:nvSpPr>
          <p:cNvPr id="5" name="TextBox 4">
            <a:extLst>
              <a:ext uri="{FF2B5EF4-FFF2-40B4-BE49-F238E27FC236}">
                <a16:creationId xmlns:a16="http://schemas.microsoft.com/office/drawing/2014/main" id="{BC58073D-AA7E-013B-90AB-9F889D01F43A}"/>
              </a:ext>
            </a:extLst>
          </p:cNvPr>
          <p:cNvSpPr txBox="1"/>
          <p:nvPr/>
        </p:nvSpPr>
        <p:spPr>
          <a:xfrm>
            <a:off x="3640708" y="1073445"/>
            <a:ext cx="7909035" cy="1231106"/>
          </a:xfrm>
          <a:prstGeom prst="rect">
            <a:avLst/>
          </a:prstGeom>
          <a:noFill/>
        </p:spPr>
        <p:txBody>
          <a:bodyPr wrap="square" lIns="0" tIns="0" rIns="0" bIns="0" rtlCol="0">
            <a:spAutoFit/>
          </a:bodyPr>
          <a:lstStyle/>
          <a:p>
            <a:pPr algn="l">
              <a:spcBef>
                <a:spcPts val="600"/>
              </a:spcBef>
            </a:pPr>
            <a:r>
              <a:rPr lang="en-US" sz="2000" b="1" dirty="0"/>
              <a:t>Users each have a unique workflow of invoicing their client. They don’t want to have to send each session over individually and would like to know which past sessions have been paid/reimbursed.</a:t>
            </a:r>
          </a:p>
        </p:txBody>
      </p:sp>
      <p:sp>
        <p:nvSpPr>
          <p:cNvPr id="6" name="TextBox 5">
            <a:extLst>
              <a:ext uri="{FF2B5EF4-FFF2-40B4-BE49-F238E27FC236}">
                <a16:creationId xmlns:a16="http://schemas.microsoft.com/office/drawing/2014/main" id="{135FE214-0E01-FA76-1F8F-AB6CB6E18040}"/>
              </a:ext>
            </a:extLst>
          </p:cNvPr>
          <p:cNvSpPr txBox="1"/>
          <p:nvPr/>
        </p:nvSpPr>
        <p:spPr>
          <a:xfrm>
            <a:off x="3640708" y="659788"/>
            <a:ext cx="820738" cy="276999"/>
          </a:xfrm>
          <a:prstGeom prst="rect">
            <a:avLst/>
          </a:prstGeom>
          <a:noFill/>
        </p:spPr>
        <p:txBody>
          <a:bodyPr wrap="none" lIns="0" tIns="0" rIns="0" bIns="0" rtlCol="0">
            <a:spAutoFit/>
          </a:bodyPr>
          <a:lstStyle/>
          <a:p>
            <a:pPr algn="l">
              <a:spcBef>
                <a:spcPts val="600"/>
              </a:spcBef>
            </a:pPr>
            <a:r>
              <a:rPr lang="en-US" dirty="0"/>
              <a:t>Finding:</a:t>
            </a:r>
          </a:p>
        </p:txBody>
      </p:sp>
      <p:sp>
        <p:nvSpPr>
          <p:cNvPr id="7" name="TextBox 6">
            <a:extLst>
              <a:ext uri="{FF2B5EF4-FFF2-40B4-BE49-F238E27FC236}">
                <a16:creationId xmlns:a16="http://schemas.microsoft.com/office/drawing/2014/main" id="{B2F6394C-E2A3-F741-69A0-C5EDC95F2C3F}"/>
              </a:ext>
            </a:extLst>
          </p:cNvPr>
          <p:cNvSpPr txBox="1"/>
          <p:nvPr/>
        </p:nvSpPr>
        <p:spPr>
          <a:xfrm>
            <a:off x="3640708" y="3275111"/>
            <a:ext cx="7909035" cy="1538883"/>
          </a:xfrm>
          <a:prstGeom prst="rect">
            <a:avLst/>
          </a:prstGeom>
          <a:noFill/>
        </p:spPr>
        <p:txBody>
          <a:bodyPr wrap="square" lIns="0" tIns="0" rIns="0" bIns="0" rtlCol="0">
            <a:spAutoFit/>
          </a:bodyPr>
          <a:lstStyle/>
          <a:p>
            <a:pPr algn="l">
              <a:spcBef>
                <a:spcPts val="600"/>
              </a:spcBef>
            </a:pPr>
            <a:r>
              <a:rPr lang="en-US" sz="2000" b="1" dirty="0"/>
              <a:t>Create a clear system of which past sessions have been approved, paid, sent back for correction, or experienced some type of error. Make sure there is a clear distinction between sessions that the client has been reimbursed for – and the ICP has been paid for in the invoice tab.</a:t>
            </a:r>
          </a:p>
        </p:txBody>
      </p:sp>
      <p:sp>
        <p:nvSpPr>
          <p:cNvPr id="8" name="TextBox 7">
            <a:extLst>
              <a:ext uri="{FF2B5EF4-FFF2-40B4-BE49-F238E27FC236}">
                <a16:creationId xmlns:a16="http://schemas.microsoft.com/office/drawing/2014/main" id="{928BB372-CB7B-1502-1153-895468E2C5FF}"/>
              </a:ext>
            </a:extLst>
          </p:cNvPr>
          <p:cNvSpPr txBox="1"/>
          <p:nvPr/>
        </p:nvSpPr>
        <p:spPr>
          <a:xfrm>
            <a:off x="3640708" y="2861454"/>
            <a:ext cx="1872307" cy="276999"/>
          </a:xfrm>
          <a:prstGeom prst="rect">
            <a:avLst/>
          </a:prstGeom>
          <a:noFill/>
        </p:spPr>
        <p:txBody>
          <a:bodyPr wrap="none" lIns="0" tIns="0" rIns="0" bIns="0" rtlCol="0">
            <a:spAutoFit/>
          </a:bodyPr>
          <a:lstStyle/>
          <a:p>
            <a:pPr algn="l">
              <a:spcBef>
                <a:spcPts val="600"/>
              </a:spcBef>
            </a:pPr>
            <a:r>
              <a:rPr lang="en-US" dirty="0"/>
              <a:t>Recommendation:</a:t>
            </a:r>
          </a:p>
        </p:txBody>
      </p:sp>
      <p:sp>
        <p:nvSpPr>
          <p:cNvPr id="9" name="Title 2">
            <a:extLst>
              <a:ext uri="{FF2B5EF4-FFF2-40B4-BE49-F238E27FC236}">
                <a16:creationId xmlns:a16="http://schemas.microsoft.com/office/drawing/2014/main" id="{B8C16A83-BD69-FF20-CE3C-8305DA4AE3E4}"/>
              </a:ext>
            </a:extLst>
          </p:cNvPr>
          <p:cNvSpPr txBox="1">
            <a:spLocks/>
          </p:cNvSpPr>
          <p:nvPr/>
        </p:nvSpPr>
        <p:spPr>
          <a:xfrm>
            <a:off x="466343" y="1846330"/>
            <a:ext cx="2425329" cy="1231106"/>
          </a:xfrm>
          <a:prstGeom prst="rect">
            <a:avLst/>
          </a:prstGeom>
        </p:spPr>
        <p:txBody>
          <a:bodyPr vert="horz" lIns="0" tIns="0" rIns="0" bIns="0" rtlCol="0" anchor="t">
            <a:noAutofit/>
          </a:bodyPr>
          <a:lstStyle>
            <a:lvl1pPr algn="l" defTabSz="914400" rtl="0" eaLnBrk="1" latinLnBrk="0" hangingPunct="1">
              <a:lnSpc>
                <a:spcPct val="95000"/>
              </a:lnSpc>
              <a:spcBef>
                <a:spcPts val="0"/>
              </a:spcBef>
              <a:buNone/>
              <a:defRPr sz="3199" b="1" kern="1200" baseline="0">
                <a:solidFill>
                  <a:schemeClr val="bg1"/>
                </a:solidFill>
                <a:latin typeface="+mj-lt"/>
                <a:ea typeface="+mj-ea"/>
                <a:cs typeface="+mj-cs"/>
              </a:defRPr>
            </a:lvl1pPr>
          </a:lstStyle>
          <a:p>
            <a:r>
              <a:rPr lang="en-US" sz="9600" dirty="0"/>
              <a:t>5.</a:t>
            </a:r>
          </a:p>
        </p:txBody>
      </p:sp>
      <p:sp>
        <p:nvSpPr>
          <p:cNvPr id="10" name="Title 2">
            <a:extLst>
              <a:ext uri="{FF2B5EF4-FFF2-40B4-BE49-F238E27FC236}">
                <a16:creationId xmlns:a16="http://schemas.microsoft.com/office/drawing/2014/main" id="{B3292946-7A22-E57C-C6F6-7F7AB37D2CFC}"/>
              </a:ext>
            </a:extLst>
          </p:cNvPr>
          <p:cNvSpPr txBox="1">
            <a:spLocks/>
          </p:cNvSpPr>
          <p:nvPr/>
        </p:nvSpPr>
        <p:spPr>
          <a:xfrm>
            <a:off x="466343" y="3305016"/>
            <a:ext cx="2425329" cy="766241"/>
          </a:xfrm>
          <a:prstGeom prst="rect">
            <a:avLst/>
          </a:prstGeom>
        </p:spPr>
        <p:txBody>
          <a:bodyPr vert="horz" lIns="0" tIns="0" rIns="0" bIns="0" rtlCol="0" anchor="t">
            <a:noAutofit/>
          </a:bodyPr>
          <a:lstStyle>
            <a:lvl1pPr algn="l" defTabSz="914400" rtl="0" eaLnBrk="1" latinLnBrk="0" hangingPunct="1">
              <a:lnSpc>
                <a:spcPct val="95000"/>
              </a:lnSpc>
              <a:spcBef>
                <a:spcPts val="0"/>
              </a:spcBef>
              <a:buNone/>
              <a:defRPr sz="3199" b="1" kern="1200" baseline="0">
                <a:solidFill>
                  <a:schemeClr val="bg1"/>
                </a:solidFill>
                <a:latin typeface="+mj-lt"/>
                <a:ea typeface="+mj-ea"/>
                <a:cs typeface="+mj-cs"/>
              </a:defRPr>
            </a:lvl1pPr>
          </a:lstStyle>
          <a:p>
            <a:r>
              <a:rPr lang="en-US" sz="2000" dirty="0"/>
              <a:t>Invoicing</a:t>
            </a:r>
          </a:p>
        </p:txBody>
      </p:sp>
    </p:spTree>
    <p:extLst>
      <p:ext uri="{BB962C8B-B14F-4D97-AF65-F5344CB8AC3E}">
        <p14:creationId xmlns:p14="http://schemas.microsoft.com/office/powerpoint/2010/main" val="745942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D92777C-436E-A50B-448A-8E5DAAC97115}"/>
              </a:ext>
            </a:extLst>
          </p:cNvPr>
          <p:cNvSpPr>
            <a:spLocks noGrp="1"/>
          </p:cNvSpPr>
          <p:nvPr>
            <p:ph type="title"/>
          </p:nvPr>
        </p:nvSpPr>
        <p:spPr>
          <a:xfrm>
            <a:off x="466343" y="463845"/>
            <a:ext cx="2425329" cy="766241"/>
          </a:xfrm>
        </p:spPr>
        <p:txBody>
          <a:bodyPr/>
          <a:lstStyle/>
          <a:p>
            <a:r>
              <a:rPr lang="en-US" sz="2000" dirty="0"/>
              <a:t>Findings and Recommendations</a:t>
            </a:r>
          </a:p>
        </p:txBody>
      </p:sp>
      <p:sp>
        <p:nvSpPr>
          <p:cNvPr id="4" name="Slide Number Placeholder 3">
            <a:extLst>
              <a:ext uri="{FF2B5EF4-FFF2-40B4-BE49-F238E27FC236}">
                <a16:creationId xmlns:a16="http://schemas.microsoft.com/office/drawing/2014/main" id="{68D1EB4C-18DF-7045-7EEF-D336CCC3E369}"/>
              </a:ext>
            </a:extLst>
          </p:cNvPr>
          <p:cNvSpPr>
            <a:spLocks noGrp="1"/>
          </p:cNvSpPr>
          <p:nvPr>
            <p:ph type="sldNum" sz="quarter" idx="12"/>
          </p:nvPr>
        </p:nvSpPr>
        <p:spPr/>
        <p:txBody>
          <a:bodyPr/>
          <a:lstStyle/>
          <a:p>
            <a:fld id="{BB333B34-C87C-402E-ABB0-13B7C9DEBBC4}" type="slidenum">
              <a:rPr lang="en-US" smtClean="0"/>
              <a:t>25</a:t>
            </a:fld>
            <a:endParaRPr lang="en-US"/>
          </a:p>
        </p:txBody>
      </p:sp>
      <p:sp>
        <p:nvSpPr>
          <p:cNvPr id="5" name="TextBox 4">
            <a:extLst>
              <a:ext uri="{FF2B5EF4-FFF2-40B4-BE49-F238E27FC236}">
                <a16:creationId xmlns:a16="http://schemas.microsoft.com/office/drawing/2014/main" id="{BC58073D-AA7E-013B-90AB-9F889D01F43A}"/>
              </a:ext>
            </a:extLst>
          </p:cNvPr>
          <p:cNvSpPr txBox="1"/>
          <p:nvPr/>
        </p:nvSpPr>
        <p:spPr>
          <a:xfrm>
            <a:off x="3640708" y="1073445"/>
            <a:ext cx="7909035" cy="923330"/>
          </a:xfrm>
          <a:prstGeom prst="rect">
            <a:avLst/>
          </a:prstGeom>
          <a:noFill/>
        </p:spPr>
        <p:txBody>
          <a:bodyPr wrap="square" lIns="0" tIns="0" rIns="0" bIns="0" rtlCol="0">
            <a:spAutoFit/>
          </a:bodyPr>
          <a:lstStyle/>
          <a:p>
            <a:pPr algn="l">
              <a:spcBef>
                <a:spcPts val="600"/>
              </a:spcBef>
            </a:pPr>
            <a:r>
              <a:rPr lang="en-US" sz="2000" b="1" dirty="0"/>
              <a:t>Other interactions participants had a positive response to: notes within session detail screen, filtering/sorting, color-coding clients, recurring sessions, and chat/call support.</a:t>
            </a:r>
          </a:p>
        </p:txBody>
      </p:sp>
      <p:sp>
        <p:nvSpPr>
          <p:cNvPr id="6" name="TextBox 5">
            <a:extLst>
              <a:ext uri="{FF2B5EF4-FFF2-40B4-BE49-F238E27FC236}">
                <a16:creationId xmlns:a16="http://schemas.microsoft.com/office/drawing/2014/main" id="{135FE214-0E01-FA76-1F8F-AB6CB6E18040}"/>
              </a:ext>
            </a:extLst>
          </p:cNvPr>
          <p:cNvSpPr txBox="1"/>
          <p:nvPr/>
        </p:nvSpPr>
        <p:spPr>
          <a:xfrm>
            <a:off x="3640708" y="659788"/>
            <a:ext cx="820738" cy="276999"/>
          </a:xfrm>
          <a:prstGeom prst="rect">
            <a:avLst/>
          </a:prstGeom>
          <a:noFill/>
        </p:spPr>
        <p:txBody>
          <a:bodyPr wrap="none" lIns="0" tIns="0" rIns="0" bIns="0" rtlCol="0">
            <a:spAutoFit/>
          </a:bodyPr>
          <a:lstStyle/>
          <a:p>
            <a:pPr algn="l">
              <a:spcBef>
                <a:spcPts val="600"/>
              </a:spcBef>
            </a:pPr>
            <a:r>
              <a:rPr lang="en-US" dirty="0"/>
              <a:t>Finding:</a:t>
            </a:r>
          </a:p>
        </p:txBody>
      </p:sp>
      <p:sp>
        <p:nvSpPr>
          <p:cNvPr id="7" name="TextBox 6">
            <a:extLst>
              <a:ext uri="{FF2B5EF4-FFF2-40B4-BE49-F238E27FC236}">
                <a16:creationId xmlns:a16="http://schemas.microsoft.com/office/drawing/2014/main" id="{B2F6394C-E2A3-F741-69A0-C5EDC95F2C3F}"/>
              </a:ext>
            </a:extLst>
          </p:cNvPr>
          <p:cNvSpPr txBox="1"/>
          <p:nvPr/>
        </p:nvSpPr>
        <p:spPr>
          <a:xfrm>
            <a:off x="3640708" y="3275111"/>
            <a:ext cx="7909035" cy="923330"/>
          </a:xfrm>
          <a:prstGeom prst="rect">
            <a:avLst/>
          </a:prstGeom>
          <a:noFill/>
        </p:spPr>
        <p:txBody>
          <a:bodyPr wrap="square" lIns="0" tIns="0" rIns="0" bIns="0" rtlCol="0">
            <a:spAutoFit/>
          </a:bodyPr>
          <a:lstStyle/>
          <a:p>
            <a:pPr algn="l">
              <a:spcBef>
                <a:spcPts val="600"/>
              </a:spcBef>
            </a:pPr>
            <a:r>
              <a:rPr lang="en-US" sz="2000" b="1" dirty="0"/>
              <a:t>Ensure that these features are ubiquitous throughout the app. Some of them were shown to users, while others will make their way into the next iteration of designs.</a:t>
            </a:r>
          </a:p>
        </p:txBody>
      </p:sp>
      <p:sp>
        <p:nvSpPr>
          <p:cNvPr id="8" name="TextBox 7">
            <a:extLst>
              <a:ext uri="{FF2B5EF4-FFF2-40B4-BE49-F238E27FC236}">
                <a16:creationId xmlns:a16="http://schemas.microsoft.com/office/drawing/2014/main" id="{928BB372-CB7B-1502-1153-895468E2C5FF}"/>
              </a:ext>
            </a:extLst>
          </p:cNvPr>
          <p:cNvSpPr txBox="1"/>
          <p:nvPr/>
        </p:nvSpPr>
        <p:spPr>
          <a:xfrm>
            <a:off x="3640708" y="2861454"/>
            <a:ext cx="1872307" cy="276999"/>
          </a:xfrm>
          <a:prstGeom prst="rect">
            <a:avLst/>
          </a:prstGeom>
          <a:noFill/>
        </p:spPr>
        <p:txBody>
          <a:bodyPr wrap="none" lIns="0" tIns="0" rIns="0" bIns="0" rtlCol="0">
            <a:spAutoFit/>
          </a:bodyPr>
          <a:lstStyle/>
          <a:p>
            <a:pPr algn="l">
              <a:spcBef>
                <a:spcPts val="600"/>
              </a:spcBef>
            </a:pPr>
            <a:r>
              <a:rPr lang="en-US" dirty="0"/>
              <a:t>Recommendation:</a:t>
            </a:r>
          </a:p>
        </p:txBody>
      </p:sp>
      <p:sp>
        <p:nvSpPr>
          <p:cNvPr id="9" name="Title 2">
            <a:extLst>
              <a:ext uri="{FF2B5EF4-FFF2-40B4-BE49-F238E27FC236}">
                <a16:creationId xmlns:a16="http://schemas.microsoft.com/office/drawing/2014/main" id="{B8C16A83-BD69-FF20-CE3C-8305DA4AE3E4}"/>
              </a:ext>
            </a:extLst>
          </p:cNvPr>
          <p:cNvSpPr txBox="1">
            <a:spLocks/>
          </p:cNvSpPr>
          <p:nvPr/>
        </p:nvSpPr>
        <p:spPr>
          <a:xfrm>
            <a:off x="466343" y="1846330"/>
            <a:ext cx="2425329" cy="1231106"/>
          </a:xfrm>
          <a:prstGeom prst="rect">
            <a:avLst/>
          </a:prstGeom>
        </p:spPr>
        <p:txBody>
          <a:bodyPr vert="horz" lIns="0" tIns="0" rIns="0" bIns="0" rtlCol="0" anchor="t">
            <a:noAutofit/>
          </a:bodyPr>
          <a:lstStyle>
            <a:lvl1pPr algn="l" defTabSz="914400" rtl="0" eaLnBrk="1" latinLnBrk="0" hangingPunct="1">
              <a:lnSpc>
                <a:spcPct val="95000"/>
              </a:lnSpc>
              <a:spcBef>
                <a:spcPts val="0"/>
              </a:spcBef>
              <a:buNone/>
              <a:defRPr sz="3199" b="1" kern="1200" baseline="0">
                <a:solidFill>
                  <a:schemeClr val="bg1"/>
                </a:solidFill>
                <a:latin typeface="+mj-lt"/>
                <a:ea typeface="+mj-ea"/>
                <a:cs typeface="+mj-cs"/>
              </a:defRPr>
            </a:lvl1pPr>
          </a:lstStyle>
          <a:p>
            <a:r>
              <a:rPr lang="en-US" sz="9600" dirty="0"/>
              <a:t>6.</a:t>
            </a:r>
          </a:p>
        </p:txBody>
      </p:sp>
      <p:sp>
        <p:nvSpPr>
          <p:cNvPr id="10" name="Title 2">
            <a:extLst>
              <a:ext uri="{FF2B5EF4-FFF2-40B4-BE49-F238E27FC236}">
                <a16:creationId xmlns:a16="http://schemas.microsoft.com/office/drawing/2014/main" id="{B3292946-7A22-E57C-C6F6-7F7AB37D2CFC}"/>
              </a:ext>
            </a:extLst>
          </p:cNvPr>
          <p:cNvSpPr txBox="1">
            <a:spLocks/>
          </p:cNvSpPr>
          <p:nvPr/>
        </p:nvSpPr>
        <p:spPr>
          <a:xfrm>
            <a:off x="466343" y="3305016"/>
            <a:ext cx="2425329" cy="766241"/>
          </a:xfrm>
          <a:prstGeom prst="rect">
            <a:avLst/>
          </a:prstGeom>
        </p:spPr>
        <p:txBody>
          <a:bodyPr vert="horz" lIns="0" tIns="0" rIns="0" bIns="0" rtlCol="0" anchor="t">
            <a:noAutofit/>
          </a:bodyPr>
          <a:lstStyle>
            <a:lvl1pPr algn="l" defTabSz="914400" rtl="0" eaLnBrk="1" latinLnBrk="0" hangingPunct="1">
              <a:lnSpc>
                <a:spcPct val="95000"/>
              </a:lnSpc>
              <a:spcBef>
                <a:spcPts val="0"/>
              </a:spcBef>
              <a:buNone/>
              <a:defRPr sz="3199" b="1" kern="1200" baseline="0">
                <a:solidFill>
                  <a:schemeClr val="bg1"/>
                </a:solidFill>
                <a:latin typeface="+mj-lt"/>
                <a:ea typeface="+mj-ea"/>
                <a:cs typeface="+mj-cs"/>
              </a:defRPr>
            </a:lvl1pPr>
          </a:lstStyle>
          <a:p>
            <a:r>
              <a:rPr lang="en-US" sz="2000" dirty="0"/>
              <a:t>Miscellaneous interactions</a:t>
            </a:r>
          </a:p>
        </p:txBody>
      </p:sp>
    </p:spTree>
    <p:extLst>
      <p:ext uri="{BB962C8B-B14F-4D97-AF65-F5344CB8AC3E}">
        <p14:creationId xmlns:p14="http://schemas.microsoft.com/office/powerpoint/2010/main" val="5470335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D92777C-436E-A50B-448A-8E5DAAC97115}"/>
              </a:ext>
            </a:extLst>
          </p:cNvPr>
          <p:cNvSpPr>
            <a:spLocks noGrp="1"/>
          </p:cNvSpPr>
          <p:nvPr>
            <p:ph type="title"/>
          </p:nvPr>
        </p:nvSpPr>
        <p:spPr>
          <a:xfrm>
            <a:off x="466343" y="463845"/>
            <a:ext cx="2425329" cy="766241"/>
          </a:xfrm>
        </p:spPr>
        <p:txBody>
          <a:bodyPr/>
          <a:lstStyle/>
          <a:p>
            <a:r>
              <a:rPr lang="en-US" sz="2000" dirty="0"/>
              <a:t>Findings and Recommendations</a:t>
            </a:r>
          </a:p>
        </p:txBody>
      </p:sp>
      <p:sp>
        <p:nvSpPr>
          <p:cNvPr id="4" name="Slide Number Placeholder 3">
            <a:extLst>
              <a:ext uri="{FF2B5EF4-FFF2-40B4-BE49-F238E27FC236}">
                <a16:creationId xmlns:a16="http://schemas.microsoft.com/office/drawing/2014/main" id="{68D1EB4C-18DF-7045-7EEF-D336CCC3E369}"/>
              </a:ext>
            </a:extLst>
          </p:cNvPr>
          <p:cNvSpPr>
            <a:spLocks noGrp="1"/>
          </p:cNvSpPr>
          <p:nvPr>
            <p:ph type="sldNum" sz="quarter" idx="12"/>
          </p:nvPr>
        </p:nvSpPr>
        <p:spPr/>
        <p:txBody>
          <a:bodyPr/>
          <a:lstStyle/>
          <a:p>
            <a:fld id="{BB333B34-C87C-402E-ABB0-13B7C9DEBBC4}" type="slidenum">
              <a:rPr lang="en-US" smtClean="0"/>
              <a:t>26</a:t>
            </a:fld>
            <a:endParaRPr lang="en-US"/>
          </a:p>
        </p:txBody>
      </p:sp>
      <p:sp>
        <p:nvSpPr>
          <p:cNvPr id="5" name="TextBox 4">
            <a:extLst>
              <a:ext uri="{FF2B5EF4-FFF2-40B4-BE49-F238E27FC236}">
                <a16:creationId xmlns:a16="http://schemas.microsoft.com/office/drawing/2014/main" id="{BC58073D-AA7E-013B-90AB-9F889D01F43A}"/>
              </a:ext>
            </a:extLst>
          </p:cNvPr>
          <p:cNvSpPr txBox="1"/>
          <p:nvPr/>
        </p:nvSpPr>
        <p:spPr>
          <a:xfrm>
            <a:off x="3640708" y="1073445"/>
            <a:ext cx="7909035" cy="615553"/>
          </a:xfrm>
          <a:prstGeom prst="rect">
            <a:avLst/>
          </a:prstGeom>
          <a:noFill/>
        </p:spPr>
        <p:txBody>
          <a:bodyPr wrap="square" lIns="0" tIns="0" rIns="0" bIns="0" rtlCol="0">
            <a:spAutoFit/>
          </a:bodyPr>
          <a:lstStyle/>
          <a:p>
            <a:pPr algn="l">
              <a:spcBef>
                <a:spcPts val="600"/>
              </a:spcBef>
            </a:pPr>
            <a:r>
              <a:rPr lang="en-US" sz="2000" b="1" dirty="0"/>
              <a:t>Whether it’s due to user preference or app malfunction, users are still entering sessions in the past. </a:t>
            </a:r>
          </a:p>
        </p:txBody>
      </p:sp>
      <p:sp>
        <p:nvSpPr>
          <p:cNvPr id="6" name="TextBox 5">
            <a:extLst>
              <a:ext uri="{FF2B5EF4-FFF2-40B4-BE49-F238E27FC236}">
                <a16:creationId xmlns:a16="http://schemas.microsoft.com/office/drawing/2014/main" id="{135FE214-0E01-FA76-1F8F-AB6CB6E18040}"/>
              </a:ext>
            </a:extLst>
          </p:cNvPr>
          <p:cNvSpPr txBox="1"/>
          <p:nvPr/>
        </p:nvSpPr>
        <p:spPr>
          <a:xfrm>
            <a:off x="3640708" y="659788"/>
            <a:ext cx="820738" cy="276999"/>
          </a:xfrm>
          <a:prstGeom prst="rect">
            <a:avLst/>
          </a:prstGeom>
          <a:noFill/>
        </p:spPr>
        <p:txBody>
          <a:bodyPr wrap="none" lIns="0" tIns="0" rIns="0" bIns="0" rtlCol="0">
            <a:spAutoFit/>
          </a:bodyPr>
          <a:lstStyle/>
          <a:p>
            <a:pPr algn="l">
              <a:spcBef>
                <a:spcPts val="600"/>
              </a:spcBef>
            </a:pPr>
            <a:r>
              <a:rPr lang="en-US" dirty="0"/>
              <a:t>Finding:</a:t>
            </a:r>
          </a:p>
        </p:txBody>
      </p:sp>
      <p:sp>
        <p:nvSpPr>
          <p:cNvPr id="7" name="TextBox 6">
            <a:extLst>
              <a:ext uri="{FF2B5EF4-FFF2-40B4-BE49-F238E27FC236}">
                <a16:creationId xmlns:a16="http://schemas.microsoft.com/office/drawing/2014/main" id="{B2F6394C-E2A3-F741-69A0-C5EDC95F2C3F}"/>
              </a:ext>
            </a:extLst>
          </p:cNvPr>
          <p:cNvSpPr txBox="1"/>
          <p:nvPr/>
        </p:nvSpPr>
        <p:spPr>
          <a:xfrm>
            <a:off x="3640708" y="3275111"/>
            <a:ext cx="7909035" cy="1231106"/>
          </a:xfrm>
          <a:prstGeom prst="rect">
            <a:avLst/>
          </a:prstGeom>
          <a:noFill/>
        </p:spPr>
        <p:txBody>
          <a:bodyPr wrap="square" lIns="0" tIns="0" rIns="0" bIns="0" rtlCol="0">
            <a:spAutoFit/>
          </a:bodyPr>
          <a:lstStyle/>
          <a:p>
            <a:pPr algn="l">
              <a:spcBef>
                <a:spcPts val="600"/>
              </a:spcBef>
            </a:pPr>
            <a:r>
              <a:rPr lang="en-US" sz="2000" b="1" dirty="0"/>
              <a:t>There will need to be a plan in place for sunsetting the past session submission. I’m hesitant to fully remove the functionality until users are comfortable with the new scheduling workflow and we know how users are interacting with new features.</a:t>
            </a:r>
          </a:p>
        </p:txBody>
      </p:sp>
      <p:sp>
        <p:nvSpPr>
          <p:cNvPr id="8" name="TextBox 7">
            <a:extLst>
              <a:ext uri="{FF2B5EF4-FFF2-40B4-BE49-F238E27FC236}">
                <a16:creationId xmlns:a16="http://schemas.microsoft.com/office/drawing/2014/main" id="{928BB372-CB7B-1502-1153-895468E2C5FF}"/>
              </a:ext>
            </a:extLst>
          </p:cNvPr>
          <p:cNvSpPr txBox="1"/>
          <p:nvPr/>
        </p:nvSpPr>
        <p:spPr>
          <a:xfrm>
            <a:off x="3640708" y="2861454"/>
            <a:ext cx="1872307" cy="276999"/>
          </a:xfrm>
          <a:prstGeom prst="rect">
            <a:avLst/>
          </a:prstGeom>
          <a:noFill/>
        </p:spPr>
        <p:txBody>
          <a:bodyPr wrap="none" lIns="0" tIns="0" rIns="0" bIns="0" rtlCol="0">
            <a:spAutoFit/>
          </a:bodyPr>
          <a:lstStyle/>
          <a:p>
            <a:pPr algn="l">
              <a:spcBef>
                <a:spcPts val="600"/>
              </a:spcBef>
            </a:pPr>
            <a:r>
              <a:rPr lang="en-US" dirty="0"/>
              <a:t>Recommendation:</a:t>
            </a:r>
          </a:p>
        </p:txBody>
      </p:sp>
      <p:sp>
        <p:nvSpPr>
          <p:cNvPr id="9" name="Title 2">
            <a:extLst>
              <a:ext uri="{FF2B5EF4-FFF2-40B4-BE49-F238E27FC236}">
                <a16:creationId xmlns:a16="http://schemas.microsoft.com/office/drawing/2014/main" id="{B8C16A83-BD69-FF20-CE3C-8305DA4AE3E4}"/>
              </a:ext>
            </a:extLst>
          </p:cNvPr>
          <p:cNvSpPr txBox="1">
            <a:spLocks/>
          </p:cNvSpPr>
          <p:nvPr/>
        </p:nvSpPr>
        <p:spPr>
          <a:xfrm>
            <a:off x="466343" y="1846330"/>
            <a:ext cx="2425329" cy="1231106"/>
          </a:xfrm>
          <a:prstGeom prst="rect">
            <a:avLst/>
          </a:prstGeom>
        </p:spPr>
        <p:txBody>
          <a:bodyPr vert="horz" lIns="0" tIns="0" rIns="0" bIns="0" rtlCol="0" anchor="t">
            <a:noAutofit/>
          </a:bodyPr>
          <a:lstStyle>
            <a:lvl1pPr algn="l" defTabSz="914400" rtl="0" eaLnBrk="1" latinLnBrk="0" hangingPunct="1">
              <a:lnSpc>
                <a:spcPct val="95000"/>
              </a:lnSpc>
              <a:spcBef>
                <a:spcPts val="0"/>
              </a:spcBef>
              <a:buNone/>
              <a:defRPr sz="3199" b="1" kern="1200" baseline="0">
                <a:solidFill>
                  <a:schemeClr val="bg1"/>
                </a:solidFill>
                <a:latin typeface="+mj-lt"/>
                <a:ea typeface="+mj-ea"/>
                <a:cs typeface="+mj-cs"/>
              </a:defRPr>
            </a:lvl1pPr>
          </a:lstStyle>
          <a:p>
            <a:r>
              <a:rPr lang="en-US" sz="9600" dirty="0"/>
              <a:t>7.</a:t>
            </a:r>
          </a:p>
        </p:txBody>
      </p:sp>
      <p:sp>
        <p:nvSpPr>
          <p:cNvPr id="10" name="Title 2">
            <a:extLst>
              <a:ext uri="{FF2B5EF4-FFF2-40B4-BE49-F238E27FC236}">
                <a16:creationId xmlns:a16="http://schemas.microsoft.com/office/drawing/2014/main" id="{B3292946-7A22-E57C-C6F6-7F7AB37D2CFC}"/>
              </a:ext>
            </a:extLst>
          </p:cNvPr>
          <p:cNvSpPr txBox="1">
            <a:spLocks/>
          </p:cNvSpPr>
          <p:nvPr/>
        </p:nvSpPr>
        <p:spPr>
          <a:xfrm>
            <a:off x="466343" y="3305016"/>
            <a:ext cx="2425329" cy="766241"/>
          </a:xfrm>
          <a:prstGeom prst="rect">
            <a:avLst/>
          </a:prstGeom>
        </p:spPr>
        <p:txBody>
          <a:bodyPr vert="horz" lIns="0" tIns="0" rIns="0" bIns="0" rtlCol="0" anchor="t">
            <a:noAutofit/>
          </a:bodyPr>
          <a:lstStyle>
            <a:lvl1pPr algn="l" defTabSz="914400" rtl="0" eaLnBrk="1" latinLnBrk="0" hangingPunct="1">
              <a:lnSpc>
                <a:spcPct val="95000"/>
              </a:lnSpc>
              <a:spcBef>
                <a:spcPts val="0"/>
              </a:spcBef>
              <a:buNone/>
              <a:defRPr sz="3199" b="1" kern="1200" baseline="0">
                <a:solidFill>
                  <a:schemeClr val="bg1"/>
                </a:solidFill>
                <a:latin typeface="+mj-lt"/>
                <a:ea typeface="+mj-ea"/>
                <a:cs typeface="+mj-cs"/>
              </a:defRPr>
            </a:lvl1pPr>
          </a:lstStyle>
          <a:p>
            <a:r>
              <a:rPr lang="en-US" sz="2000" dirty="0"/>
              <a:t>Entering past sessions</a:t>
            </a:r>
          </a:p>
        </p:txBody>
      </p:sp>
    </p:spTree>
    <p:extLst>
      <p:ext uri="{BB962C8B-B14F-4D97-AF65-F5344CB8AC3E}">
        <p14:creationId xmlns:p14="http://schemas.microsoft.com/office/powerpoint/2010/main" val="29669866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D92777C-436E-A50B-448A-8E5DAAC97115}"/>
              </a:ext>
            </a:extLst>
          </p:cNvPr>
          <p:cNvSpPr>
            <a:spLocks noGrp="1"/>
          </p:cNvSpPr>
          <p:nvPr>
            <p:ph type="title"/>
          </p:nvPr>
        </p:nvSpPr>
        <p:spPr>
          <a:xfrm>
            <a:off x="466343" y="463845"/>
            <a:ext cx="2425329" cy="766241"/>
          </a:xfrm>
        </p:spPr>
        <p:txBody>
          <a:bodyPr/>
          <a:lstStyle/>
          <a:p>
            <a:r>
              <a:rPr lang="en-US" sz="2000" dirty="0"/>
              <a:t>Findings and Recommendations</a:t>
            </a:r>
          </a:p>
        </p:txBody>
      </p:sp>
      <p:sp>
        <p:nvSpPr>
          <p:cNvPr id="4" name="Slide Number Placeholder 3">
            <a:extLst>
              <a:ext uri="{FF2B5EF4-FFF2-40B4-BE49-F238E27FC236}">
                <a16:creationId xmlns:a16="http://schemas.microsoft.com/office/drawing/2014/main" id="{68D1EB4C-18DF-7045-7EEF-D336CCC3E369}"/>
              </a:ext>
            </a:extLst>
          </p:cNvPr>
          <p:cNvSpPr>
            <a:spLocks noGrp="1"/>
          </p:cNvSpPr>
          <p:nvPr>
            <p:ph type="sldNum" sz="quarter" idx="12"/>
          </p:nvPr>
        </p:nvSpPr>
        <p:spPr/>
        <p:txBody>
          <a:bodyPr/>
          <a:lstStyle/>
          <a:p>
            <a:fld id="{BB333B34-C87C-402E-ABB0-13B7C9DEBBC4}" type="slidenum">
              <a:rPr lang="en-US" smtClean="0"/>
              <a:t>27</a:t>
            </a:fld>
            <a:endParaRPr lang="en-US"/>
          </a:p>
        </p:txBody>
      </p:sp>
      <p:sp>
        <p:nvSpPr>
          <p:cNvPr id="5" name="TextBox 4">
            <a:extLst>
              <a:ext uri="{FF2B5EF4-FFF2-40B4-BE49-F238E27FC236}">
                <a16:creationId xmlns:a16="http://schemas.microsoft.com/office/drawing/2014/main" id="{BC58073D-AA7E-013B-90AB-9F889D01F43A}"/>
              </a:ext>
            </a:extLst>
          </p:cNvPr>
          <p:cNvSpPr txBox="1"/>
          <p:nvPr/>
        </p:nvSpPr>
        <p:spPr>
          <a:xfrm>
            <a:off x="3640708" y="1073445"/>
            <a:ext cx="7909035" cy="1231106"/>
          </a:xfrm>
          <a:prstGeom prst="rect">
            <a:avLst/>
          </a:prstGeom>
          <a:noFill/>
        </p:spPr>
        <p:txBody>
          <a:bodyPr wrap="square" lIns="0" tIns="0" rIns="0" bIns="0" rtlCol="0">
            <a:spAutoFit/>
          </a:bodyPr>
          <a:lstStyle/>
          <a:p>
            <a:pPr algn="l">
              <a:spcBef>
                <a:spcPts val="600"/>
              </a:spcBef>
            </a:pPr>
            <a:r>
              <a:rPr lang="en-US" sz="2000" b="1" dirty="0"/>
              <a:t>Users had mixed feelings about location tracking. Care Providers may not have good enough cellphone reception to share location. Users reported not being able to open the app due to low signal.</a:t>
            </a:r>
          </a:p>
        </p:txBody>
      </p:sp>
      <p:sp>
        <p:nvSpPr>
          <p:cNvPr id="6" name="TextBox 5">
            <a:extLst>
              <a:ext uri="{FF2B5EF4-FFF2-40B4-BE49-F238E27FC236}">
                <a16:creationId xmlns:a16="http://schemas.microsoft.com/office/drawing/2014/main" id="{135FE214-0E01-FA76-1F8F-AB6CB6E18040}"/>
              </a:ext>
            </a:extLst>
          </p:cNvPr>
          <p:cNvSpPr txBox="1"/>
          <p:nvPr/>
        </p:nvSpPr>
        <p:spPr>
          <a:xfrm>
            <a:off x="3640708" y="659788"/>
            <a:ext cx="820738" cy="276999"/>
          </a:xfrm>
          <a:prstGeom prst="rect">
            <a:avLst/>
          </a:prstGeom>
          <a:noFill/>
        </p:spPr>
        <p:txBody>
          <a:bodyPr wrap="none" lIns="0" tIns="0" rIns="0" bIns="0" rtlCol="0">
            <a:spAutoFit/>
          </a:bodyPr>
          <a:lstStyle/>
          <a:p>
            <a:pPr algn="l">
              <a:spcBef>
                <a:spcPts val="600"/>
              </a:spcBef>
            </a:pPr>
            <a:r>
              <a:rPr lang="en-US" dirty="0"/>
              <a:t>Finding:</a:t>
            </a:r>
          </a:p>
        </p:txBody>
      </p:sp>
      <p:sp>
        <p:nvSpPr>
          <p:cNvPr id="7" name="TextBox 6">
            <a:extLst>
              <a:ext uri="{FF2B5EF4-FFF2-40B4-BE49-F238E27FC236}">
                <a16:creationId xmlns:a16="http://schemas.microsoft.com/office/drawing/2014/main" id="{B2F6394C-E2A3-F741-69A0-C5EDC95F2C3F}"/>
              </a:ext>
            </a:extLst>
          </p:cNvPr>
          <p:cNvSpPr txBox="1"/>
          <p:nvPr/>
        </p:nvSpPr>
        <p:spPr>
          <a:xfrm>
            <a:off x="3640708" y="3275111"/>
            <a:ext cx="7909035" cy="1231106"/>
          </a:xfrm>
          <a:prstGeom prst="rect">
            <a:avLst/>
          </a:prstGeom>
          <a:noFill/>
        </p:spPr>
        <p:txBody>
          <a:bodyPr wrap="square" lIns="0" tIns="0" rIns="0" bIns="0" rtlCol="0">
            <a:spAutoFit/>
          </a:bodyPr>
          <a:lstStyle/>
          <a:p>
            <a:pPr algn="l">
              <a:spcBef>
                <a:spcPts val="600"/>
              </a:spcBef>
            </a:pPr>
            <a:r>
              <a:rPr lang="en-US" sz="2000" b="1" dirty="0"/>
              <a:t>There will need to be a plan in place for sunsetting the past session submission. I’m hesitant to fully remove the functionality until users are comfortable with the new scheduling workflow and we know how users are interacting with new features.</a:t>
            </a:r>
          </a:p>
        </p:txBody>
      </p:sp>
      <p:sp>
        <p:nvSpPr>
          <p:cNvPr id="8" name="TextBox 7">
            <a:extLst>
              <a:ext uri="{FF2B5EF4-FFF2-40B4-BE49-F238E27FC236}">
                <a16:creationId xmlns:a16="http://schemas.microsoft.com/office/drawing/2014/main" id="{928BB372-CB7B-1502-1153-895468E2C5FF}"/>
              </a:ext>
            </a:extLst>
          </p:cNvPr>
          <p:cNvSpPr txBox="1"/>
          <p:nvPr/>
        </p:nvSpPr>
        <p:spPr>
          <a:xfrm>
            <a:off x="3640708" y="2861454"/>
            <a:ext cx="1872307" cy="276999"/>
          </a:xfrm>
          <a:prstGeom prst="rect">
            <a:avLst/>
          </a:prstGeom>
          <a:noFill/>
        </p:spPr>
        <p:txBody>
          <a:bodyPr wrap="none" lIns="0" tIns="0" rIns="0" bIns="0" rtlCol="0">
            <a:spAutoFit/>
          </a:bodyPr>
          <a:lstStyle/>
          <a:p>
            <a:pPr algn="l">
              <a:spcBef>
                <a:spcPts val="600"/>
              </a:spcBef>
            </a:pPr>
            <a:r>
              <a:rPr lang="en-US" dirty="0"/>
              <a:t>Recommendation:</a:t>
            </a:r>
          </a:p>
        </p:txBody>
      </p:sp>
      <p:sp>
        <p:nvSpPr>
          <p:cNvPr id="9" name="Title 2">
            <a:extLst>
              <a:ext uri="{FF2B5EF4-FFF2-40B4-BE49-F238E27FC236}">
                <a16:creationId xmlns:a16="http://schemas.microsoft.com/office/drawing/2014/main" id="{B8C16A83-BD69-FF20-CE3C-8305DA4AE3E4}"/>
              </a:ext>
            </a:extLst>
          </p:cNvPr>
          <p:cNvSpPr txBox="1">
            <a:spLocks/>
          </p:cNvSpPr>
          <p:nvPr/>
        </p:nvSpPr>
        <p:spPr>
          <a:xfrm>
            <a:off x="466343" y="1846330"/>
            <a:ext cx="2425329" cy="1231106"/>
          </a:xfrm>
          <a:prstGeom prst="rect">
            <a:avLst/>
          </a:prstGeom>
        </p:spPr>
        <p:txBody>
          <a:bodyPr vert="horz" lIns="0" tIns="0" rIns="0" bIns="0" rtlCol="0" anchor="t">
            <a:noAutofit/>
          </a:bodyPr>
          <a:lstStyle>
            <a:lvl1pPr algn="l" defTabSz="914400" rtl="0" eaLnBrk="1" latinLnBrk="0" hangingPunct="1">
              <a:lnSpc>
                <a:spcPct val="95000"/>
              </a:lnSpc>
              <a:spcBef>
                <a:spcPts val="0"/>
              </a:spcBef>
              <a:buNone/>
              <a:defRPr sz="3199" b="1" kern="1200" baseline="0">
                <a:solidFill>
                  <a:schemeClr val="bg1"/>
                </a:solidFill>
                <a:latin typeface="+mj-lt"/>
                <a:ea typeface="+mj-ea"/>
                <a:cs typeface="+mj-cs"/>
              </a:defRPr>
            </a:lvl1pPr>
          </a:lstStyle>
          <a:p>
            <a:r>
              <a:rPr lang="en-US" sz="9600" dirty="0"/>
              <a:t>8.</a:t>
            </a:r>
          </a:p>
        </p:txBody>
      </p:sp>
      <p:sp>
        <p:nvSpPr>
          <p:cNvPr id="10" name="Title 2">
            <a:extLst>
              <a:ext uri="{FF2B5EF4-FFF2-40B4-BE49-F238E27FC236}">
                <a16:creationId xmlns:a16="http://schemas.microsoft.com/office/drawing/2014/main" id="{B3292946-7A22-E57C-C6F6-7F7AB37D2CFC}"/>
              </a:ext>
            </a:extLst>
          </p:cNvPr>
          <p:cNvSpPr txBox="1">
            <a:spLocks/>
          </p:cNvSpPr>
          <p:nvPr/>
        </p:nvSpPr>
        <p:spPr>
          <a:xfrm>
            <a:off x="466343" y="3305016"/>
            <a:ext cx="2425329" cy="766241"/>
          </a:xfrm>
          <a:prstGeom prst="rect">
            <a:avLst/>
          </a:prstGeom>
        </p:spPr>
        <p:txBody>
          <a:bodyPr vert="horz" lIns="0" tIns="0" rIns="0" bIns="0" rtlCol="0" anchor="t">
            <a:noAutofit/>
          </a:bodyPr>
          <a:lstStyle>
            <a:lvl1pPr algn="l" defTabSz="914400" rtl="0" eaLnBrk="1" latinLnBrk="0" hangingPunct="1">
              <a:lnSpc>
                <a:spcPct val="95000"/>
              </a:lnSpc>
              <a:spcBef>
                <a:spcPts val="0"/>
              </a:spcBef>
              <a:buNone/>
              <a:defRPr sz="3199" b="1" kern="1200" baseline="0">
                <a:solidFill>
                  <a:schemeClr val="bg1"/>
                </a:solidFill>
                <a:latin typeface="+mj-lt"/>
                <a:ea typeface="+mj-ea"/>
                <a:cs typeface="+mj-cs"/>
              </a:defRPr>
            </a:lvl1pPr>
          </a:lstStyle>
          <a:p>
            <a:r>
              <a:rPr lang="en-US" sz="2000" dirty="0"/>
              <a:t>Location</a:t>
            </a:r>
          </a:p>
        </p:txBody>
      </p:sp>
    </p:spTree>
    <p:extLst>
      <p:ext uri="{BB962C8B-B14F-4D97-AF65-F5344CB8AC3E}">
        <p14:creationId xmlns:p14="http://schemas.microsoft.com/office/powerpoint/2010/main" val="3459276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4A1098-B79E-BF23-D42C-50A5F412B632}"/>
              </a:ext>
            </a:extLst>
          </p:cNvPr>
          <p:cNvSpPr>
            <a:spLocks noGrp="1"/>
          </p:cNvSpPr>
          <p:nvPr>
            <p:ph type="body" sz="quarter" idx="15"/>
          </p:nvPr>
        </p:nvSpPr>
        <p:spPr/>
        <p:txBody>
          <a:bodyPr/>
          <a:lstStyle/>
          <a:p>
            <a:r>
              <a:rPr lang="en-US" b="1" dirty="0"/>
              <a:t>JH CareGiver ICPs</a:t>
            </a:r>
          </a:p>
        </p:txBody>
      </p:sp>
      <p:sp>
        <p:nvSpPr>
          <p:cNvPr id="3" name="Title 2">
            <a:extLst>
              <a:ext uri="{FF2B5EF4-FFF2-40B4-BE49-F238E27FC236}">
                <a16:creationId xmlns:a16="http://schemas.microsoft.com/office/drawing/2014/main" id="{F14B07C7-88AC-C3D2-8F43-7D3F3DA9DC6E}"/>
              </a:ext>
            </a:extLst>
          </p:cNvPr>
          <p:cNvSpPr>
            <a:spLocks noGrp="1"/>
          </p:cNvSpPr>
          <p:nvPr>
            <p:ph type="title"/>
          </p:nvPr>
        </p:nvSpPr>
        <p:spPr/>
        <p:txBody>
          <a:bodyPr/>
          <a:lstStyle/>
          <a:p>
            <a:r>
              <a:rPr lang="en-US" sz="2800" dirty="0"/>
              <a:t>Testing protocol</a:t>
            </a:r>
          </a:p>
        </p:txBody>
      </p:sp>
      <p:sp>
        <p:nvSpPr>
          <p:cNvPr id="4" name="Slide Number Placeholder 3">
            <a:extLst>
              <a:ext uri="{FF2B5EF4-FFF2-40B4-BE49-F238E27FC236}">
                <a16:creationId xmlns:a16="http://schemas.microsoft.com/office/drawing/2014/main" id="{83519C6D-3D32-4A17-6383-AF1376BD2C08}"/>
              </a:ext>
            </a:extLst>
          </p:cNvPr>
          <p:cNvSpPr>
            <a:spLocks noGrp="1"/>
          </p:cNvSpPr>
          <p:nvPr>
            <p:ph type="sldNum" sz="quarter" idx="12"/>
          </p:nvPr>
        </p:nvSpPr>
        <p:spPr/>
        <p:txBody>
          <a:bodyPr/>
          <a:lstStyle/>
          <a:p>
            <a:fld id="{BB333B34-C87C-402E-ABB0-13B7C9DEBBC4}" type="slidenum">
              <a:rPr lang="en-US" smtClean="0"/>
              <a:t>3</a:t>
            </a:fld>
            <a:endParaRPr lang="en-US"/>
          </a:p>
        </p:txBody>
      </p:sp>
      <p:sp>
        <p:nvSpPr>
          <p:cNvPr id="5" name="Text Placeholder 4">
            <a:extLst>
              <a:ext uri="{FF2B5EF4-FFF2-40B4-BE49-F238E27FC236}">
                <a16:creationId xmlns:a16="http://schemas.microsoft.com/office/drawing/2014/main" id="{A7310685-9984-EE7B-7125-B6AFF77BBB13}"/>
              </a:ext>
            </a:extLst>
          </p:cNvPr>
          <p:cNvSpPr>
            <a:spLocks noGrp="1"/>
          </p:cNvSpPr>
          <p:nvPr>
            <p:ph type="body" sz="quarter" idx="20"/>
          </p:nvPr>
        </p:nvSpPr>
        <p:spPr/>
        <p:txBody>
          <a:bodyPr/>
          <a:lstStyle/>
          <a:p>
            <a:r>
              <a:rPr lang="en-US" b="1" dirty="0"/>
              <a:t>Home Health Care Providers recruited from </a:t>
            </a:r>
            <a:r>
              <a:rPr lang="en-US" b="1" dirty="0" err="1"/>
              <a:t>usertesting.com</a:t>
            </a:r>
            <a:endParaRPr lang="en-US" b="1" dirty="0"/>
          </a:p>
        </p:txBody>
      </p:sp>
      <p:sp>
        <p:nvSpPr>
          <p:cNvPr id="7" name="Text Placeholder 6">
            <a:extLst>
              <a:ext uri="{FF2B5EF4-FFF2-40B4-BE49-F238E27FC236}">
                <a16:creationId xmlns:a16="http://schemas.microsoft.com/office/drawing/2014/main" id="{75159EEF-DDC1-2EEE-9767-E1CDF08F227A}"/>
              </a:ext>
            </a:extLst>
          </p:cNvPr>
          <p:cNvSpPr>
            <a:spLocks noGrp="1"/>
          </p:cNvSpPr>
          <p:nvPr>
            <p:ph type="body" sz="quarter" idx="21"/>
          </p:nvPr>
        </p:nvSpPr>
        <p:spPr/>
        <p:txBody>
          <a:bodyPr/>
          <a:lstStyle/>
          <a:p>
            <a:pPr marL="0" indent="0">
              <a:buNone/>
            </a:pPr>
            <a:r>
              <a:rPr lang="en-US" b="1" dirty="0"/>
              <a:t>Test 1</a:t>
            </a:r>
          </a:p>
          <a:p>
            <a:pPr marL="0" indent="0">
              <a:buNone/>
            </a:pPr>
            <a:r>
              <a:rPr lang="en-US" dirty="0"/>
              <a:t>3 registered CareGiver app users participated in a two part moderated session.</a:t>
            </a:r>
          </a:p>
          <a:p>
            <a:pPr marL="0" indent="0">
              <a:buNone/>
            </a:pPr>
            <a:r>
              <a:rPr lang="en-US" dirty="0"/>
              <a:t>Part 1: Participants were asked background questions and talked through their current experience with the CareGiver app.</a:t>
            </a:r>
          </a:p>
          <a:p>
            <a:pPr marL="0" indent="0">
              <a:buNone/>
            </a:pPr>
            <a:r>
              <a:rPr lang="en-US" dirty="0"/>
              <a:t>Part 2: Participants walked through the multiple new features of the app and talked through their understanding and perceived value as a user of the app.</a:t>
            </a:r>
          </a:p>
          <a:p>
            <a:pPr marL="0" indent="0">
              <a:buNone/>
            </a:pPr>
            <a:endParaRPr lang="en-US" dirty="0"/>
          </a:p>
          <a:p>
            <a:pPr marL="0" indent="0">
              <a:buNone/>
            </a:pPr>
            <a:r>
              <a:rPr lang="en-US" dirty="0"/>
              <a:t>Note – I will be pursuing ongoing testing/feedback sessions with more registered CareGiver users</a:t>
            </a:r>
          </a:p>
          <a:p>
            <a:pPr marL="0" indent="0">
              <a:buNone/>
            </a:pPr>
            <a:endParaRPr lang="en-US" dirty="0"/>
          </a:p>
        </p:txBody>
      </p:sp>
      <p:sp>
        <p:nvSpPr>
          <p:cNvPr id="8" name="Content Placeholder 7">
            <a:extLst>
              <a:ext uri="{FF2B5EF4-FFF2-40B4-BE49-F238E27FC236}">
                <a16:creationId xmlns:a16="http://schemas.microsoft.com/office/drawing/2014/main" id="{74D62F24-D543-73AA-BEF8-DE651CB30FF9}"/>
              </a:ext>
            </a:extLst>
          </p:cNvPr>
          <p:cNvSpPr>
            <a:spLocks noGrp="1"/>
          </p:cNvSpPr>
          <p:nvPr>
            <p:ph sz="quarter" idx="22"/>
          </p:nvPr>
        </p:nvSpPr>
        <p:spPr>
          <a:xfrm>
            <a:off x="6533316" y="1435608"/>
            <a:ext cx="5207580" cy="4597721"/>
          </a:xfrm>
        </p:spPr>
        <p:txBody>
          <a:bodyPr/>
          <a:lstStyle/>
          <a:p>
            <a:pPr marL="0" indent="0">
              <a:buNone/>
            </a:pPr>
            <a:r>
              <a:rPr lang="en-US" b="1" dirty="0"/>
              <a:t>Target Audience &amp; Recruiting Criteria</a:t>
            </a:r>
          </a:p>
          <a:p>
            <a:pPr marL="0" indent="0">
              <a:buNone/>
            </a:pPr>
            <a:r>
              <a:rPr lang="en-US" dirty="0"/>
              <a:t>30-65+ years old, Employed full-time or part-time in the health care and pharmaceutical industry with a job role as healthcare services. Screener question of “Have you ever provided care to someone at their home?” rejected users from the test if they answered “no”. </a:t>
            </a:r>
          </a:p>
          <a:p>
            <a:pPr marL="0" indent="0">
              <a:buNone/>
            </a:pPr>
            <a:endParaRPr lang="en-US" b="1" dirty="0"/>
          </a:p>
          <a:p>
            <a:pPr marL="0" indent="0">
              <a:buNone/>
            </a:pPr>
            <a:r>
              <a:rPr lang="en-US" b="1" dirty="0"/>
              <a:t>Test 2</a:t>
            </a:r>
          </a:p>
          <a:p>
            <a:pPr marL="0" indent="0">
              <a:buNone/>
            </a:pPr>
            <a:r>
              <a:rPr lang="en-US" dirty="0"/>
              <a:t>25 participants walked through the multiple new features of the app and talked through their understanding and perceived value as a potential user of the app.</a:t>
            </a:r>
          </a:p>
          <a:p>
            <a:pPr marL="0" indent="0">
              <a:buNone/>
            </a:pPr>
            <a:endParaRPr lang="en-US" dirty="0"/>
          </a:p>
          <a:p>
            <a:pPr marL="0" indent="0">
              <a:buNone/>
            </a:pPr>
            <a:r>
              <a:rPr lang="en-US" b="1" dirty="0"/>
              <a:t>Test 3</a:t>
            </a:r>
          </a:p>
          <a:p>
            <a:pPr marL="0" indent="0">
              <a:buNone/>
            </a:pPr>
            <a:r>
              <a:rPr lang="en-US" dirty="0"/>
              <a:t>25 participants were shown 3 versions of a potential home screen and asked to navigate to different sessions throughout the week, provide what time the sessions were, and rate the difficulty finding them. They were then asked which version they found their favorite and most user-friendly version was.</a:t>
            </a:r>
          </a:p>
        </p:txBody>
      </p:sp>
    </p:spTree>
    <p:extLst>
      <p:ext uri="{BB962C8B-B14F-4D97-AF65-F5344CB8AC3E}">
        <p14:creationId xmlns:p14="http://schemas.microsoft.com/office/powerpoint/2010/main" val="2342670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14FD22-E858-CB67-509B-02CD2260899E}"/>
              </a:ext>
            </a:extLst>
          </p:cNvPr>
          <p:cNvSpPr>
            <a:spLocks noGrp="1"/>
          </p:cNvSpPr>
          <p:nvPr>
            <p:ph type="title"/>
          </p:nvPr>
        </p:nvSpPr>
        <p:spPr/>
        <p:txBody>
          <a:bodyPr/>
          <a:lstStyle/>
          <a:p>
            <a:r>
              <a:rPr lang="en-US" dirty="0"/>
              <a:t>Results: </a:t>
            </a:r>
            <a:br>
              <a:rPr lang="en-US" dirty="0"/>
            </a:br>
            <a:r>
              <a:rPr lang="en-US" dirty="0"/>
              <a:t>Test 1 – JH CareGiver users</a:t>
            </a:r>
          </a:p>
        </p:txBody>
      </p:sp>
      <p:sp>
        <p:nvSpPr>
          <p:cNvPr id="3" name="Slide Number Placeholder 2">
            <a:extLst>
              <a:ext uri="{FF2B5EF4-FFF2-40B4-BE49-F238E27FC236}">
                <a16:creationId xmlns:a16="http://schemas.microsoft.com/office/drawing/2014/main" id="{DA706AC7-EB4C-67A3-53AE-7CDF35A0864D}"/>
              </a:ext>
            </a:extLst>
          </p:cNvPr>
          <p:cNvSpPr>
            <a:spLocks noGrp="1"/>
          </p:cNvSpPr>
          <p:nvPr>
            <p:ph type="sldNum" sz="quarter" idx="12"/>
          </p:nvPr>
        </p:nvSpPr>
        <p:spPr/>
        <p:txBody>
          <a:bodyPr/>
          <a:lstStyle/>
          <a:p>
            <a:fld id="{BB333B34-C87C-402E-ABB0-13B7C9DEBBC4}" type="slidenum">
              <a:rPr lang="en-CA" smtClean="0"/>
              <a:pPr/>
              <a:t>4</a:t>
            </a:fld>
            <a:endParaRPr lang="en-CA"/>
          </a:p>
        </p:txBody>
      </p:sp>
    </p:spTree>
    <p:extLst>
      <p:ext uri="{BB962C8B-B14F-4D97-AF65-F5344CB8AC3E}">
        <p14:creationId xmlns:p14="http://schemas.microsoft.com/office/powerpoint/2010/main" val="1817919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BAA0834D-48B2-82B9-91FE-FBB3AF38E800}"/>
              </a:ext>
            </a:extLst>
          </p:cNvPr>
          <p:cNvSpPr>
            <a:spLocks noGrp="1"/>
          </p:cNvSpPr>
          <p:nvPr>
            <p:ph type="body" sz="quarter" idx="15"/>
          </p:nvPr>
        </p:nvSpPr>
        <p:spPr>
          <a:xfrm>
            <a:off x="3559179" y="458070"/>
            <a:ext cx="8163303" cy="792162"/>
          </a:xfrm>
        </p:spPr>
        <p:txBody>
          <a:bodyPr/>
          <a:lstStyle/>
          <a:p>
            <a:r>
              <a:rPr lang="en-US" dirty="0"/>
              <a:t>Part 1: Participant background and current experience</a:t>
            </a:r>
          </a:p>
        </p:txBody>
      </p:sp>
      <p:sp>
        <p:nvSpPr>
          <p:cNvPr id="2" name="Title 1">
            <a:extLst>
              <a:ext uri="{FF2B5EF4-FFF2-40B4-BE49-F238E27FC236}">
                <a16:creationId xmlns:a16="http://schemas.microsoft.com/office/drawing/2014/main" id="{871BDB15-262F-BFD1-AE0E-A2D8C4BDE567}"/>
              </a:ext>
            </a:extLst>
          </p:cNvPr>
          <p:cNvSpPr>
            <a:spLocks noGrp="1"/>
          </p:cNvSpPr>
          <p:nvPr>
            <p:ph type="title"/>
          </p:nvPr>
        </p:nvSpPr>
        <p:spPr/>
        <p:txBody>
          <a:bodyPr/>
          <a:lstStyle/>
          <a:p>
            <a:r>
              <a:rPr lang="en-US" sz="2800" dirty="0"/>
              <a:t>Test 1:</a:t>
            </a:r>
            <a:br>
              <a:rPr lang="en-US" sz="2800" dirty="0"/>
            </a:br>
            <a:r>
              <a:rPr lang="en-US" sz="2800" dirty="0"/>
              <a:t>Moderated testing with CareGiver Users</a:t>
            </a:r>
          </a:p>
        </p:txBody>
      </p:sp>
      <p:sp>
        <p:nvSpPr>
          <p:cNvPr id="3" name="Slide Number Placeholder 2">
            <a:extLst>
              <a:ext uri="{FF2B5EF4-FFF2-40B4-BE49-F238E27FC236}">
                <a16:creationId xmlns:a16="http://schemas.microsoft.com/office/drawing/2014/main" id="{0F39EC10-8902-79E0-6BCA-2F2D1FAF55F2}"/>
              </a:ext>
            </a:extLst>
          </p:cNvPr>
          <p:cNvSpPr>
            <a:spLocks noGrp="1"/>
          </p:cNvSpPr>
          <p:nvPr>
            <p:ph type="sldNum" sz="quarter" idx="12"/>
          </p:nvPr>
        </p:nvSpPr>
        <p:spPr/>
        <p:txBody>
          <a:bodyPr/>
          <a:lstStyle/>
          <a:p>
            <a:fld id="{BB333B34-C87C-402E-ABB0-13B7C9DEBBC4}" type="slidenum">
              <a:rPr lang="en-US" smtClean="0"/>
              <a:t>5</a:t>
            </a:fld>
            <a:endParaRPr lang="en-US"/>
          </a:p>
        </p:txBody>
      </p:sp>
      <p:sp>
        <p:nvSpPr>
          <p:cNvPr id="15" name="TextBox 14">
            <a:extLst>
              <a:ext uri="{FF2B5EF4-FFF2-40B4-BE49-F238E27FC236}">
                <a16:creationId xmlns:a16="http://schemas.microsoft.com/office/drawing/2014/main" id="{CEF7C68C-6E03-DB18-7857-92F6625B4989}"/>
              </a:ext>
            </a:extLst>
          </p:cNvPr>
          <p:cNvSpPr txBox="1"/>
          <p:nvPr/>
        </p:nvSpPr>
        <p:spPr>
          <a:xfrm>
            <a:off x="3559179" y="1375955"/>
            <a:ext cx="7518124" cy="2431435"/>
          </a:xfrm>
          <a:prstGeom prst="rect">
            <a:avLst/>
          </a:prstGeom>
          <a:noFill/>
        </p:spPr>
        <p:txBody>
          <a:bodyPr wrap="square" lIns="0" tIns="0" rIns="0" bIns="0" rtlCol="0">
            <a:spAutoFit/>
          </a:bodyPr>
          <a:lstStyle/>
          <a:p>
            <a:pPr algn="l">
              <a:spcBef>
                <a:spcPts val="600"/>
              </a:spcBef>
            </a:pPr>
            <a:r>
              <a:rPr lang="en-US" sz="1600" dirty="0"/>
              <a:t>• 3/3 participants experience log in issues with the current production app</a:t>
            </a:r>
          </a:p>
          <a:p>
            <a:pPr algn="l">
              <a:spcBef>
                <a:spcPts val="600"/>
              </a:spcBef>
            </a:pPr>
            <a:r>
              <a:rPr lang="en-US" sz="1600" dirty="0"/>
              <a:t>• 1/3 participants have non-John Hancock clients</a:t>
            </a:r>
          </a:p>
          <a:p>
            <a:pPr algn="l">
              <a:spcBef>
                <a:spcPts val="600"/>
              </a:spcBef>
            </a:pPr>
            <a:r>
              <a:rPr lang="en-US" sz="1600" dirty="0"/>
              <a:t>• 2/3 participants use the session timer</a:t>
            </a:r>
          </a:p>
          <a:p>
            <a:pPr algn="l">
              <a:spcBef>
                <a:spcPts val="600"/>
              </a:spcBef>
            </a:pPr>
            <a:r>
              <a:rPr lang="en-US" sz="1600" dirty="0"/>
              <a:t>• 2/3 participants only use the app once a week</a:t>
            </a:r>
          </a:p>
          <a:p>
            <a:pPr algn="l">
              <a:spcBef>
                <a:spcPts val="600"/>
              </a:spcBef>
            </a:pPr>
            <a:r>
              <a:rPr lang="en-US" sz="1600" dirty="0"/>
              <a:t>• 3/3 participants enter sessions in the past</a:t>
            </a:r>
          </a:p>
          <a:p>
            <a:pPr algn="l">
              <a:spcBef>
                <a:spcPts val="600"/>
              </a:spcBef>
            </a:pPr>
            <a:r>
              <a:rPr lang="en-US" sz="1600" dirty="0"/>
              <a:t>• 3/3 participants have had to enter sessions in the past because their active session crashed or experienced a problem</a:t>
            </a:r>
          </a:p>
          <a:p>
            <a:pPr algn="l">
              <a:spcBef>
                <a:spcPts val="600"/>
              </a:spcBef>
            </a:pPr>
            <a:r>
              <a:rPr lang="en-US" sz="1600" dirty="0"/>
              <a:t>• 2/3 participants noted their known password not working to log in</a:t>
            </a:r>
          </a:p>
        </p:txBody>
      </p:sp>
      <p:sp>
        <p:nvSpPr>
          <p:cNvPr id="18" name="TextBox 17">
            <a:extLst>
              <a:ext uri="{FF2B5EF4-FFF2-40B4-BE49-F238E27FC236}">
                <a16:creationId xmlns:a16="http://schemas.microsoft.com/office/drawing/2014/main" id="{C7098016-51E1-3226-1DA0-B41D179B0A3E}"/>
              </a:ext>
            </a:extLst>
          </p:cNvPr>
          <p:cNvSpPr txBox="1"/>
          <p:nvPr/>
        </p:nvSpPr>
        <p:spPr>
          <a:xfrm>
            <a:off x="3559179" y="3970477"/>
            <a:ext cx="375103" cy="1354217"/>
          </a:xfrm>
          <a:prstGeom prst="rect">
            <a:avLst/>
          </a:prstGeom>
          <a:noFill/>
        </p:spPr>
        <p:txBody>
          <a:bodyPr wrap="none" lIns="0" tIns="0" rIns="0" bIns="0" rtlCol="0">
            <a:spAutoFit/>
          </a:bodyPr>
          <a:lstStyle/>
          <a:p>
            <a:pPr algn="l">
              <a:spcBef>
                <a:spcPts val="600"/>
              </a:spcBef>
            </a:pPr>
            <a:r>
              <a:rPr lang="en-US" sz="8800" dirty="0">
                <a:solidFill>
                  <a:schemeClr val="accent2"/>
                </a:solidFill>
              </a:rPr>
              <a:t>“</a:t>
            </a:r>
          </a:p>
        </p:txBody>
      </p:sp>
      <p:sp>
        <p:nvSpPr>
          <p:cNvPr id="19" name="TextBox 18">
            <a:extLst>
              <a:ext uri="{FF2B5EF4-FFF2-40B4-BE49-F238E27FC236}">
                <a16:creationId xmlns:a16="http://schemas.microsoft.com/office/drawing/2014/main" id="{7B98E88A-C199-7BB8-966D-5DD69AE5EC64}"/>
              </a:ext>
            </a:extLst>
          </p:cNvPr>
          <p:cNvSpPr txBox="1"/>
          <p:nvPr/>
        </p:nvSpPr>
        <p:spPr>
          <a:xfrm>
            <a:off x="3559178" y="4647585"/>
            <a:ext cx="3085461" cy="738664"/>
          </a:xfrm>
          <a:prstGeom prst="rect">
            <a:avLst/>
          </a:prstGeom>
          <a:noFill/>
        </p:spPr>
        <p:txBody>
          <a:bodyPr wrap="square" lIns="0" tIns="0" rIns="0" bIns="0" rtlCol="0">
            <a:spAutoFit/>
          </a:bodyPr>
          <a:lstStyle/>
          <a:p>
            <a:pPr>
              <a:spcBef>
                <a:spcPts val="600"/>
              </a:spcBef>
            </a:pPr>
            <a:r>
              <a:rPr lang="en-US" sz="1200" dirty="0"/>
              <a:t>“Only on Fridays when I input sessions for week. I keep track of hours and then add sessions at the end of the week. I would probably open it more if hadn't been broken.”</a:t>
            </a:r>
          </a:p>
        </p:txBody>
      </p:sp>
      <p:sp>
        <p:nvSpPr>
          <p:cNvPr id="20" name="TextBox 19">
            <a:extLst>
              <a:ext uri="{FF2B5EF4-FFF2-40B4-BE49-F238E27FC236}">
                <a16:creationId xmlns:a16="http://schemas.microsoft.com/office/drawing/2014/main" id="{1F915542-46E1-0651-CFD1-8B2C8C27C8D7}"/>
              </a:ext>
            </a:extLst>
          </p:cNvPr>
          <p:cNvSpPr txBox="1"/>
          <p:nvPr/>
        </p:nvSpPr>
        <p:spPr>
          <a:xfrm>
            <a:off x="7124595" y="3970477"/>
            <a:ext cx="375103" cy="1354217"/>
          </a:xfrm>
          <a:prstGeom prst="rect">
            <a:avLst/>
          </a:prstGeom>
          <a:noFill/>
        </p:spPr>
        <p:txBody>
          <a:bodyPr wrap="none" lIns="0" tIns="0" rIns="0" bIns="0" rtlCol="0">
            <a:spAutoFit/>
          </a:bodyPr>
          <a:lstStyle/>
          <a:p>
            <a:pPr algn="l">
              <a:spcBef>
                <a:spcPts val="600"/>
              </a:spcBef>
            </a:pPr>
            <a:r>
              <a:rPr lang="en-US" sz="8800" dirty="0">
                <a:solidFill>
                  <a:schemeClr val="accent1"/>
                </a:solidFill>
              </a:rPr>
              <a:t>“</a:t>
            </a:r>
          </a:p>
        </p:txBody>
      </p:sp>
      <p:sp>
        <p:nvSpPr>
          <p:cNvPr id="21" name="TextBox 20">
            <a:extLst>
              <a:ext uri="{FF2B5EF4-FFF2-40B4-BE49-F238E27FC236}">
                <a16:creationId xmlns:a16="http://schemas.microsoft.com/office/drawing/2014/main" id="{0D7F4A56-E2FF-A6F3-00F2-CAB27EAE4990}"/>
              </a:ext>
            </a:extLst>
          </p:cNvPr>
          <p:cNvSpPr txBox="1"/>
          <p:nvPr/>
        </p:nvSpPr>
        <p:spPr>
          <a:xfrm>
            <a:off x="7124595" y="4647585"/>
            <a:ext cx="2963542" cy="738664"/>
          </a:xfrm>
          <a:prstGeom prst="rect">
            <a:avLst/>
          </a:prstGeom>
          <a:noFill/>
        </p:spPr>
        <p:txBody>
          <a:bodyPr wrap="square" lIns="0" tIns="0" rIns="0" bIns="0" rtlCol="0">
            <a:spAutoFit/>
          </a:bodyPr>
          <a:lstStyle/>
          <a:p>
            <a:pPr>
              <a:spcBef>
                <a:spcPts val="600"/>
              </a:spcBef>
            </a:pPr>
            <a:r>
              <a:rPr lang="en-US" sz="1200" dirty="0"/>
              <a:t>“..sometimes have to put it in after the fact. Same with care providers.. Not always being able to get into the app they add them after.”</a:t>
            </a:r>
          </a:p>
        </p:txBody>
      </p:sp>
      <p:sp>
        <p:nvSpPr>
          <p:cNvPr id="22" name="TextBox 21">
            <a:extLst>
              <a:ext uri="{FF2B5EF4-FFF2-40B4-BE49-F238E27FC236}">
                <a16:creationId xmlns:a16="http://schemas.microsoft.com/office/drawing/2014/main" id="{622D9FC3-C001-45E6-DCA6-4E47F89EC649}"/>
              </a:ext>
            </a:extLst>
          </p:cNvPr>
          <p:cNvSpPr txBox="1"/>
          <p:nvPr/>
        </p:nvSpPr>
        <p:spPr>
          <a:xfrm>
            <a:off x="3559179" y="5424942"/>
            <a:ext cx="375103" cy="1354217"/>
          </a:xfrm>
          <a:prstGeom prst="rect">
            <a:avLst/>
          </a:prstGeom>
          <a:noFill/>
        </p:spPr>
        <p:txBody>
          <a:bodyPr wrap="none" lIns="0" tIns="0" rIns="0" bIns="0" rtlCol="0">
            <a:spAutoFit/>
          </a:bodyPr>
          <a:lstStyle/>
          <a:p>
            <a:pPr algn="l">
              <a:spcBef>
                <a:spcPts val="600"/>
              </a:spcBef>
            </a:pPr>
            <a:r>
              <a:rPr lang="en-US" sz="8800" dirty="0">
                <a:solidFill>
                  <a:schemeClr val="accent2"/>
                </a:solidFill>
              </a:rPr>
              <a:t>“</a:t>
            </a:r>
          </a:p>
        </p:txBody>
      </p:sp>
      <p:sp>
        <p:nvSpPr>
          <p:cNvPr id="23" name="TextBox 22">
            <a:extLst>
              <a:ext uri="{FF2B5EF4-FFF2-40B4-BE49-F238E27FC236}">
                <a16:creationId xmlns:a16="http://schemas.microsoft.com/office/drawing/2014/main" id="{429AE9E6-2C9A-067D-3F34-E3FFA774C0E5}"/>
              </a:ext>
            </a:extLst>
          </p:cNvPr>
          <p:cNvSpPr txBox="1"/>
          <p:nvPr/>
        </p:nvSpPr>
        <p:spPr>
          <a:xfrm>
            <a:off x="3559178" y="6102050"/>
            <a:ext cx="7169782" cy="369332"/>
          </a:xfrm>
          <a:prstGeom prst="rect">
            <a:avLst/>
          </a:prstGeom>
          <a:noFill/>
        </p:spPr>
        <p:txBody>
          <a:bodyPr wrap="square" lIns="0" tIns="0" rIns="0" bIns="0" rtlCol="0">
            <a:spAutoFit/>
          </a:bodyPr>
          <a:lstStyle/>
          <a:p>
            <a:pPr>
              <a:spcBef>
                <a:spcPts val="600"/>
              </a:spcBef>
            </a:pPr>
            <a:r>
              <a:rPr lang="en-US" sz="1200" dirty="0"/>
              <a:t>“every single time I would put the password that I knew was my password, but I’d have to call and have them reset it. So from then on I’d only log in once a week to make it easier.” </a:t>
            </a:r>
          </a:p>
        </p:txBody>
      </p:sp>
    </p:spTree>
    <p:extLst>
      <p:ext uri="{BB962C8B-B14F-4D97-AF65-F5344CB8AC3E}">
        <p14:creationId xmlns:p14="http://schemas.microsoft.com/office/powerpoint/2010/main" val="25331936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BAA0834D-48B2-82B9-91FE-FBB3AF38E800}"/>
              </a:ext>
            </a:extLst>
          </p:cNvPr>
          <p:cNvSpPr>
            <a:spLocks noGrp="1"/>
          </p:cNvSpPr>
          <p:nvPr>
            <p:ph type="body" sz="quarter" idx="15"/>
          </p:nvPr>
        </p:nvSpPr>
        <p:spPr>
          <a:xfrm>
            <a:off x="3559179" y="475488"/>
            <a:ext cx="8163303" cy="792162"/>
          </a:xfrm>
        </p:spPr>
        <p:txBody>
          <a:bodyPr/>
          <a:lstStyle/>
          <a:p>
            <a:r>
              <a:rPr lang="en-US" dirty="0"/>
              <a:t>Part 2: Participant feature value and feedback</a:t>
            </a:r>
          </a:p>
        </p:txBody>
      </p:sp>
      <p:sp>
        <p:nvSpPr>
          <p:cNvPr id="2" name="Title 1">
            <a:extLst>
              <a:ext uri="{FF2B5EF4-FFF2-40B4-BE49-F238E27FC236}">
                <a16:creationId xmlns:a16="http://schemas.microsoft.com/office/drawing/2014/main" id="{871BDB15-262F-BFD1-AE0E-A2D8C4BDE567}"/>
              </a:ext>
            </a:extLst>
          </p:cNvPr>
          <p:cNvSpPr>
            <a:spLocks noGrp="1"/>
          </p:cNvSpPr>
          <p:nvPr>
            <p:ph type="title"/>
          </p:nvPr>
        </p:nvSpPr>
        <p:spPr/>
        <p:txBody>
          <a:bodyPr/>
          <a:lstStyle/>
          <a:p>
            <a:r>
              <a:rPr lang="en-US" sz="2800" dirty="0"/>
              <a:t>Test 1:</a:t>
            </a:r>
            <a:br>
              <a:rPr lang="en-US" sz="2800" dirty="0"/>
            </a:br>
            <a:r>
              <a:rPr lang="en-US" sz="2800" dirty="0"/>
              <a:t>Moderated testing with CareGiver Users</a:t>
            </a:r>
          </a:p>
        </p:txBody>
      </p:sp>
      <p:sp>
        <p:nvSpPr>
          <p:cNvPr id="3" name="Slide Number Placeholder 2">
            <a:extLst>
              <a:ext uri="{FF2B5EF4-FFF2-40B4-BE49-F238E27FC236}">
                <a16:creationId xmlns:a16="http://schemas.microsoft.com/office/drawing/2014/main" id="{0F39EC10-8902-79E0-6BCA-2F2D1FAF55F2}"/>
              </a:ext>
            </a:extLst>
          </p:cNvPr>
          <p:cNvSpPr>
            <a:spLocks noGrp="1"/>
          </p:cNvSpPr>
          <p:nvPr>
            <p:ph type="sldNum" sz="quarter" idx="12"/>
          </p:nvPr>
        </p:nvSpPr>
        <p:spPr/>
        <p:txBody>
          <a:bodyPr/>
          <a:lstStyle/>
          <a:p>
            <a:fld id="{BB333B34-C87C-402E-ABB0-13B7C9DEBBC4}" type="slidenum">
              <a:rPr lang="en-US" smtClean="0"/>
              <a:t>6</a:t>
            </a:fld>
            <a:endParaRPr lang="en-US"/>
          </a:p>
        </p:txBody>
      </p:sp>
      <p:sp>
        <p:nvSpPr>
          <p:cNvPr id="15" name="TextBox 14">
            <a:extLst>
              <a:ext uri="{FF2B5EF4-FFF2-40B4-BE49-F238E27FC236}">
                <a16:creationId xmlns:a16="http://schemas.microsoft.com/office/drawing/2014/main" id="{CEF7C68C-6E03-DB18-7857-92F6625B4989}"/>
              </a:ext>
            </a:extLst>
          </p:cNvPr>
          <p:cNvSpPr txBox="1"/>
          <p:nvPr/>
        </p:nvSpPr>
        <p:spPr>
          <a:xfrm>
            <a:off x="3559179" y="1375955"/>
            <a:ext cx="7518124" cy="2354491"/>
          </a:xfrm>
          <a:prstGeom prst="rect">
            <a:avLst/>
          </a:prstGeom>
          <a:noFill/>
        </p:spPr>
        <p:txBody>
          <a:bodyPr wrap="square" lIns="0" tIns="0" rIns="0" bIns="0" rtlCol="0">
            <a:spAutoFit/>
          </a:bodyPr>
          <a:lstStyle/>
          <a:p>
            <a:pPr algn="l">
              <a:spcBef>
                <a:spcPts val="600"/>
              </a:spcBef>
            </a:pPr>
            <a:r>
              <a:rPr lang="en-US" sz="1600" dirty="0"/>
              <a:t>• 3/3 participants found value in being able to schedule sessions</a:t>
            </a:r>
          </a:p>
          <a:p>
            <a:pPr algn="l">
              <a:spcBef>
                <a:spcPts val="600"/>
              </a:spcBef>
            </a:pPr>
            <a:r>
              <a:rPr lang="en-US" sz="1600" dirty="0"/>
              <a:t>• 2/3 participants understood that the they were viewing their upcoming sessions on the home page</a:t>
            </a:r>
          </a:p>
          <a:p>
            <a:pPr algn="l">
              <a:spcBef>
                <a:spcPts val="600"/>
              </a:spcBef>
            </a:pPr>
            <a:r>
              <a:rPr lang="en-US" sz="1600" dirty="0"/>
              <a:t>• 3/3 participants typically meet with their clients on recurring days</a:t>
            </a:r>
          </a:p>
          <a:p>
            <a:pPr algn="l">
              <a:spcBef>
                <a:spcPts val="600"/>
              </a:spcBef>
            </a:pPr>
            <a:r>
              <a:rPr lang="en-US" sz="1600" dirty="0"/>
              <a:t>• 3/3 participants found value in adding notes to sessions</a:t>
            </a:r>
          </a:p>
          <a:p>
            <a:pPr algn="l">
              <a:spcBef>
                <a:spcPts val="600"/>
              </a:spcBef>
            </a:pPr>
            <a:r>
              <a:rPr lang="en-US" sz="1600" dirty="0"/>
              <a:t>• 3/3 participants were confused by the invoice page and each have unique work flows for invoicing</a:t>
            </a:r>
          </a:p>
          <a:p>
            <a:pPr algn="l">
              <a:spcBef>
                <a:spcPts val="600"/>
              </a:spcBef>
            </a:pPr>
            <a:r>
              <a:rPr lang="en-US" sz="1600" dirty="0"/>
              <a:t>• 3/3 participants would prefer to see the hourly rate set within customer details</a:t>
            </a:r>
          </a:p>
        </p:txBody>
      </p:sp>
      <p:sp>
        <p:nvSpPr>
          <p:cNvPr id="18" name="TextBox 17">
            <a:extLst>
              <a:ext uri="{FF2B5EF4-FFF2-40B4-BE49-F238E27FC236}">
                <a16:creationId xmlns:a16="http://schemas.microsoft.com/office/drawing/2014/main" id="{C7098016-51E1-3226-1DA0-B41D179B0A3E}"/>
              </a:ext>
            </a:extLst>
          </p:cNvPr>
          <p:cNvSpPr txBox="1"/>
          <p:nvPr/>
        </p:nvSpPr>
        <p:spPr>
          <a:xfrm>
            <a:off x="3559179" y="3970477"/>
            <a:ext cx="375103" cy="1354217"/>
          </a:xfrm>
          <a:prstGeom prst="rect">
            <a:avLst/>
          </a:prstGeom>
          <a:noFill/>
        </p:spPr>
        <p:txBody>
          <a:bodyPr wrap="none" lIns="0" tIns="0" rIns="0" bIns="0" rtlCol="0">
            <a:spAutoFit/>
          </a:bodyPr>
          <a:lstStyle/>
          <a:p>
            <a:pPr algn="l">
              <a:spcBef>
                <a:spcPts val="600"/>
              </a:spcBef>
            </a:pPr>
            <a:r>
              <a:rPr lang="en-US" sz="8800" dirty="0">
                <a:solidFill>
                  <a:schemeClr val="accent2"/>
                </a:solidFill>
              </a:rPr>
              <a:t>“</a:t>
            </a:r>
          </a:p>
        </p:txBody>
      </p:sp>
      <p:sp>
        <p:nvSpPr>
          <p:cNvPr id="19" name="TextBox 18">
            <a:extLst>
              <a:ext uri="{FF2B5EF4-FFF2-40B4-BE49-F238E27FC236}">
                <a16:creationId xmlns:a16="http://schemas.microsoft.com/office/drawing/2014/main" id="{7B98E88A-C199-7BB8-966D-5DD69AE5EC64}"/>
              </a:ext>
            </a:extLst>
          </p:cNvPr>
          <p:cNvSpPr txBox="1"/>
          <p:nvPr/>
        </p:nvSpPr>
        <p:spPr>
          <a:xfrm>
            <a:off x="3559178" y="4647585"/>
            <a:ext cx="3085461" cy="923330"/>
          </a:xfrm>
          <a:prstGeom prst="rect">
            <a:avLst/>
          </a:prstGeom>
          <a:noFill/>
        </p:spPr>
        <p:txBody>
          <a:bodyPr wrap="square" lIns="0" tIns="0" rIns="0" bIns="0" rtlCol="0">
            <a:spAutoFit/>
          </a:bodyPr>
          <a:lstStyle/>
          <a:p>
            <a:pPr>
              <a:spcBef>
                <a:spcPts val="600"/>
              </a:spcBef>
            </a:pPr>
            <a:r>
              <a:rPr lang="en-US" sz="1200" dirty="0"/>
              <a:t>“I like seeing the list of customers separately but I think the calendar is going to be the most helpful thing. The calendar is nice for scheduling and inputting things ahead of time.”</a:t>
            </a:r>
          </a:p>
        </p:txBody>
      </p:sp>
      <p:sp>
        <p:nvSpPr>
          <p:cNvPr id="20" name="TextBox 19">
            <a:extLst>
              <a:ext uri="{FF2B5EF4-FFF2-40B4-BE49-F238E27FC236}">
                <a16:creationId xmlns:a16="http://schemas.microsoft.com/office/drawing/2014/main" id="{1F915542-46E1-0651-CFD1-8B2C8C27C8D7}"/>
              </a:ext>
            </a:extLst>
          </p:cNvPr>
          <p:cNvSpPr txBox="1"/>
          <p:nvPr/>
        </p:nvSpPr>
        <p:spPr>
          <a:xfrm>
            <a:off x="7124595" y="3970477"/>
            <a:ext cx="375103" cy="1354217"/>
          </a:xfrm>
          <a:prstGeom prst="rect">
            <a:avLst/>
          </a:prstGeom>
          <a:noFill/>
        </p:spPr>
        <p:txBody>
          <a:bodyPr wrap="none" lIns="0" tIns="0" rIns="0" bIns="0" rtlCol="0">
            <a:spAutoFit/>
          </a:bodyPr>
          <a:lstStyle/>
          <a:p>
            <a:pPr algn="l">
              <a:spcBef>
                <a:spcPts val="600"/>
              </a:spcBef>
            </a:pPr>
            <a:r>
              <a:rPr lang="en-US" sz="8800" dirty="0">
                <a:solidFill>
                  <a:schemeClr val="accent1"/>
                </a:solidFill>
              </a:rPr>
              <a:t>“</a:t>
            </a:r>
          </a:p>
        </p:txBody>
      </p:sp>
      <p:sp>
        <p:nvSpPr>
          <p:cNvPr id="21" name="TextBox 20">
            <a:extLst>
              <a:ext uri="{FF2B5EF4-FFF2-40B4-BE49-F238E27FC236}">
                <a16:creationId xmlns:a16="http://schemas.microsoft.com/office/drawing/2014/main" id="{0D7F4A56-E2FF-A6F3-00F2-CAB27EAE4990}"/>
              </a:ext>
            </a:extLst>
          </p:cNvPr>
          <p:cNvSpPr txBox="1"/>
          <p:nvPr/>
        </p:nvSpPr>
        <p:spPr>
          <a:xfrm>
            <a:off x="7124595" y="4647585"/>
            <a:ext cx="2963542" cy="369332"/>
          </a:xfrm>
          <a:prstGeom prst="rect">
            <a:avLst/>
          </a:prstGeom>
          <a:noFill/>
        </p:spPr>
        <p:txBody>
          <a:bodyPr wrap="square" lIns="0" tIns="0" rIns="0" bIns="0" rtlCol="0">
            <a:spAutoFit/>
          </a:bodyPr>
          <a:lstStyle/>
          <a:p>
            <a:pPr>
              <a:spcBef>
                <a:spcPts val="600"/>
              </a:spcBef>
            </a:pPr>
            <a:r>
              <a:rPr lang="en-US" sz="1200" dirty="0"/>
              <a:t>“I show my customer the app, we approve the times/amounts together”</a:t>
            </a:r>
          </a:p>
        </p:txBody>
      </p:sp>
      <p:sp>
        <p:nvSpPr>
          <p:cNvPr id="22" name="TextBox 21">
            <a:extLst>
              <a:ext uri="{FF2B5EF4-FFF2-40B4-BE49-F238E27FC236}">
                <a16:creationId xmlns:a16="http://schemas.microsoft.com/office/drawing/2014/main" id="{622D9FC3-C001-45E6-DCA6-4E47F89EC649}"/>
              </a:ext>
            </a:extLst>
          </p:cNvPr>
          <p:cNvSpPr txBox="1"/>
          <p:nvPr/>
        </p:nvSpPr>
        <p:spPr>
          <a:xfrm>
            <a:off x="3559179" y="5424942"/>
            <a:ext cx="375103" cy="1354217"/>
          </a:xfrm>
          <a:prstGeom prst="rect">
            <a:avLst/>
          </a:prstGeom>
          <a:noFill/>
        </p:spPr>
        <p:txBody>
          <a:bodyPr wrap="none" lIns="0" tIns="0" rIns="0" bIns="0" rtlCol="0">
            <a:spAutoFit/>
          </a:bodyPr>
          <a:lstStyle/>
          <a:p>
            <a:pPr algn="l">
              <a:spcBef>
                <a:spcPts val="600"/>
              </a:spcBef>
            </a:pPr>
            <a:r>
              <a:rPr lang="en-US" sz="8800" dirty="0">
                <a:solidFill>
                  <a:schemeClr val="accent2"/>
                </a:solidFill>
              </a:rPr>
              <a:t>“</a:t>
            </a:r>
          </a:p>
        </p:txBody>
      </p:sp>
      <p:sp>
        <p:nvSpPr>
          <p:cNvPr id="23" name="TextBox 22">
            <a:extLst>
              <a:ext uri="{FF2B5EF4-FFF2-40B4-BE49-F238E27FC236}">
                <a16:creationId xmlns:a16="http://schemas.microsoft.com/office/drawing/2014/main" id="{429AE9E6-2C9A-067D-3F34-E3FFA774C0E5}"/>
              </a:ext>
            </a:extLst>
          </p:cNvPr>
          <p:cNvSpPr txBox="1"/>
          <p:nvPr/>
        </p:nvSpPr>
        <p:spPr>
          <a:xfrm>
            <a:off x="3559178" y="6102050"/>
            <a:ext cx="3085461" cy="369332"/>
          </a:xfrm>
          <a:prstGeom prst="rect">
            <a:avLst/>
          </a:prstGeom>
          <a:noFill/>
        </p:spPr>
        <p:txBody>
          <a:bodyPr wrap="square" lIns="0" tIns="0" rIns="0" bIns="0" rtlCol="0">
            <a:spAutoFit/>
          </a:bodyPr>
          <a:lstStyle/>
          <a:p>
            <a:pPr>
              <a:spcBef>
                <a:spcPts val="600"/>
              </a:spcBef>
            </a:pPr>
            <a:r>
              <a:rPr lang="en-US" sz="1200" dirty="0"/>
              <a:t>“Yes, it would be nice to import appointments from my calendar to the CareGiver calendar”</a:t>
            </a:r>
          </a:p>
        </p:txBody>
      </p:sp>
      <p:sp>
        <p:nvSpPr>
          <p:cNvPr id="4" name="TextBox 3">
            <a:extLst>
              <a:ext uri="{FF2B5EF4-FFF2-40B4-BE49-F238E27FC236}">
                <a16:creationId xmlns:a16="http://schemas.microsoft.com/office/drawing/2014/main" id="{F21C4007-5861-1FE2-E545-D5C34730C223}"/>
              </a:ext>
            </a:extLst>
          </p:cNvPr>
          <p:cNvSpPr txBox="1"/>
          <p:nvPr/>
        </p:nvSpPr>
        <p:spPr>
          <a:xfrm>
            <a:off x="7124595" y="5337722"/>
            <a:ext cx="375103" cy="1354217"/>
          </a:xfrm>
          <a:prstGeom prst="rect">
            <a:avLst/>
          </a:prstGeom>
          <a:noFill/>
        </p:spPr>
        <p:txBody>
          <a:bodyPr wrap="none" lIns="0" tIns="0" rIns="0" bIns="0" rtlCol="0">
            <a:spAutoFit/>
          </a:bodyPr>
          <a:lstStyle/>
          <a:p>
            <a:pPr algn="l">
              <a:spcBef>
                <a:spcPts val="600"/>
              </a:spcBef>
            </a:pPr>
            <a:r>
              <a:rPr lang="en-US" sz="8800" dirty="0">
                <a:solidFill>
                  <a:schemeClr val="accent1"/>
                </a:solidFill>
              </a:rPr>
              <a:t>“</a:t>
            </a:r>
          </a:p>
        </p:txBody>
      </p:sp>
      <p:sp>
        <p:nvSpPr>
          <p:cNvPr id="5" name="TextBox 4">
            <a:extLst>
              <a:ext uri="{FF2B5EF4-FFF2-40B4-BE49-F238E27FC236}">
                <a16:creationId xmlns:a16="http://schemas.microsoft.com/office/drawing/2014/main" id="{FAF60882-368F-EDEE-82A2-2820B3220652}"/>
              </a:ext>
            </a:extLst>
          </p:cNvPr>
          <p:cNvSpPr txBox="1"/>
          <p:nvPr/>
        </p:nvSpPr>
        <p:spPr>
          <a:xfrm>
            <a:off x="7124595" y="6014830"/>
            <a:ext cx="2963542" cy="369332"/>
          </a:xfrm>
          <a:prstGeom prst="rect">
            <a:avLst/>
          </a:prstGeom>
          <a:noFill/>
        </p:spPr>
        <p:txBody>
          <a:bodyPr wrap="square" lIns="0" tIns="0" rIns="0" bIns="0" rtlCol="0">
            <a:spAutoFit/>
          </a:bodyPr>
          <a:lstStyle/>
          <a:p>
            <a:pPr>
              <a:spcBef>
                <a:spcPts val="600"/>
              </a:spcBef>
            </a:pPr>
            <a:r>
              <a:rPr lang="en-US" sz="1200" dirty="0"/>
              <a:t>“Setting up the day of the week is probably more important”</a:t>
            </a:r>
          </a:p>
        </p:txBody>
      </p:sp>
    </p:spTree>
    <p:extLst>
      <p:ext uri="{BB962C8B-B14F-4D97-AF65-F5344CB8AC3E}">
        <p14:creationId xmlns:p14="http://schemas.microsoft.com/office/powerpoint/2010/main" val="3041129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BAA0834D-48B2-82B9-91FE-FBB3AF38E800}"/>
              </a:ext>
            </a:extLst>
          </p:cNvPr>
          <p:cNvSpPr>
            <a:spLocks noGrp="1"/>
          </p:cNvSpPr>
          <p:nvPr>
            <p:ph type="body" sz="quarter" idx="15"/>
          </p:nvPr>
        </p:nvSpPr>
        <p:spPr>
          <a:xfrm>
            <a:off x="3559179" y="475488"/>
            <a:ext cx="8163303" cy="792162"/>
          </a:xfrm>
        </p:spPr>
        <p:txBody>
          <a:bodyPr/>
          <a:lstStyle/>
          <a:p>
            <a:r>
              <a:rPr lang="en-US" dirty="0"/>
              <a:t>Part 3: Notifications and location tracking</a:t>
            </a:r>
          </a:p>
        </p:txBody>
      </p:sp>
      <p:sp>
        <p:nvSpPr>
          <p:cNvPr id="2" name="Title 1">
            <a:extLst>
              <a:ext uri="{FF2B5EF4-FFF2-40B4-BE49-F238E27FC236}">
                <a16:creationId xmlns:a16="http://schemas.microsoft.com/office/drawing/2014/main" id="{871BDB15-262F-BFD1-AE0E-A2D8C4BDE567}"/>
              </a:ext>
            </a:extLst>
          </p:cNvPr>
          <p:cNvSpPr>
            <a:spLocks noGrp="1"/>
          </p:cNvSpPr>
          <p:nvPr>
            <p:ph type="title"/>
          </p:nvPr>
        </p:nvSpPr>
        <p:spPr/>
        <p:txBody>
          <a:bodyPr/>
          <a:lstStyle/>
          <a:p>
            <a:r>
              <a:rPr lang="en-US" sz="2800" dirty="0"/>
              <a:t>Test 1:</a:t>
            </a:r>
            <a:br>
              <a:rPr lang="en-US" sz="2800" dirty="0"/>
            </a:br>
            <a:r>
              <a:rPr lang="en-US" sz="2800" dirty="0"/>
              <a:t>Moderated testing with CareGiver Users</a:t>
            </a:r>
          </a:p>
        </p:txBody>
      </p:sp>
      <p:sp>
        <p:nvSpPr>
          <p:cNvPr id="3" name="Slide Number Placeholder 2">
            <a:extLst>
              <a:ext uri="{FF2B5EF4-FFF2-40B4-BE49-F238E27FC236}">
                <a16:creationId xmlns:a16="http://schemas.microsoft.com/office/drawing/2014/main" id="{0F39EC10-8902-79E0-6BCA-2F2D1FAF55F2}"/>
              </a:ext>
            </a:extLst>
          </p:cNvPr>
          <p:cNvSpPr>
            <a:spLocks noGrp="1"/>
          </p:cNvSpPr>
          <p:nvPr>
            <p:ph type="sldNum" sz="quarter" idx="12"/>
          </p:nvPr>
        </p:nvSpPr>
        <p:spPr/>
        <p:txBody>
          <a:bodyPr/>
          <a:lstStyle/>
          <a:p>
            <a:fld id="{BB333B34-C87C-402E-ABB0-13B7C9DEBBC4}" type="slidenum">
              <a:rPr lang="en-US" smtClean="0"/>
              <a:t>7</a:t>
            </a:fld>
            <a:endParaRPr lang="en-US"/>
          </a:p>
        </p:txBody>
      </p:sp>
      <p:sp>
        <p:nvSpPr>
          <p:cNvPr id="15" name="TextBox 14">
            <a:extLst>
              <a:ext uri="{FF2B5EF4-FFF2-40B4-BE49-F238E27FC236}">
                <a16:creationId xmlns:a16="http://schemas.microsoft.com/office/drawing/2014/main" id="{CEF7C68C-6E03-DB18-7857-92F6625B4989}"/>
              </a:ext>
            </a:extLst>
          </p:cNvPr>
          <p:cNvSpPr txBox="1"/>
          <p:nvPr/>
        </p:nvSpPr>
        <p:spPr>
          <a:xfrm>
            <a:off x="3559179" y="1375955"/>
            <a:ext cx="7518124" cy="1785104"/>
          </a:xfrm>
          <a:prstGeom prst="rect">
            <a:avLst/>
          </a:prstGeom>
          <a:noFill/>
        </p:spPr>
        <p:txBody>
          <a:bodyPr wrap="square" lIns="0" tIns="0" rIns="0" bIns="0" rtlCol="0">
            <a:spAutoFit/>
          </a:bodyPr>
          <a:lstStyle/>
          <a:p>
            <a:pPr algn="l">
              <a:spcBef>
                <a:spcPts val="600"/>
              </a:spcBef>
            </a:pPr>
            <a:r>
              <a:rPr lang="en-US" sz="1600" dirty="0"/>
              <a:t>• 1/2 participants were comfortable turning their location on </a:t>
            </a:r>
          </a:p>
          <a:p>
            <a:pPr algn="l">
              <a:spcBef>
                <a:spcPts val="600"/>
              </a:spcBef>
            </a:pPr>
            <a:r>
              <a:rPr lang="en-US" sz="1600" dirty="0"/>
              <a:t>• 1/3 participants noted that data signal is bad at their client’s house</a:t>
            </a:r>
          </a:p>
          <a:p>
            <a:pPr algn="l">
              <a:spcBef>
                <a:spcPts val="600"/>
              </a:spcBef>
            </a:pPr>
            <a:r>
              <a:rPr lang="en-US" sz="1600" dirty="0"/>
              <a:t>• 3/3 participants found value in being notified about sessions</a:t>
            </a:r>
          </a:p>
          <a:p>
            <a:pPr algn="l">
              <a:spcBef>
                <a:spcPts val="600"/>
              </a:spcBef>
            </a:pPr>
            <a:endParaRPr lang="en-US" sz="1600" dirty="0"/>
          </a:p>
          <a:p>
            <a:pPr algn="l">
              <a:spcBef>
                <a:spcPts val="600"/>
              </a:spcBef>
            </a:pPr>
            <a:r>
              <a:rPr lang="en-US" sz="1600" dirty="0"/>
              <a:t>Participants that were okay with location tracking had a positive response to being notified via location tracking  </a:t>
            </a:r>
          </a:p>
        </p:txBody>
      </p:sp>
      <p:sp>
        <p:nvSpPr>
          <p:cNvPr id="18" name="TextBox 17">
            <a:extLst>
              <a:ext uri="{FF2B5EF4-FFF2-40B4-BE49-F238E27FC236}">
                <a16:creationId xmlns:a16="http://schemas.microsoft.com/office/drawing/2014/main" id="{C7098016-51E1-3226-1DA0-B41D179B0A3E}"/>
              </a:ext>
            </a:extLst>
          </p:cNvPr>
          <p:cNvSpPr txBox="1"/>
          <p:nvPr/>
        </p:nvSpPr>
        <p:spPr>
          <a:xfrm>
            <a:off x="3559179" y="3429000"/>
            <a:ext cx="375103" cy="1354217"/>
          </a:xfrm>
          <a:prstGeom prst="rect">
            <a:avLst/>
          </a:prstGeom>
          <a:noFill/>
        </p:spPr>
        <p:txBody>
          <a:bodyPr wrap="none" lIns="0" tIns="0" rIns="0" bIns="0" rtlCol="0">
            <a:spAutoFit/>
          </a:bodyPr>
          <a:lstStyle/>
          <a:p>
            <a:pPr algn="l">
              <a:spcBef>
                <a:spcPts val="600"/>
              </a:spcBef>
            </a:pPr>
            <a:r>
              <a:rPr lang="en-US" sz="8800" dirty="0">
                <a:solidFill>
                  <a:schemeClr val="accent2"/>
                </a:solidFill>
              </a:rPr>
              <a:t>“</a:t>
            </a:r>
          </a:p>
        </p:txBody>
      </p:sp>
      <p:sp>
        <p:nvSpPr>
          <p:cNvPr id="19" name="TextBox 18">
            <a:extLst>
              <a:ext uri="{FF2B5EF4-FFF2-40B4-BE49-F238E27FC236}">
                <a16:creationId xmlns:a16="http://schemas.microsoft.com/office/drawing/2014/main" id="{7B98E88A-C199-7BB8-966D-5DD69AE5EC64}"/>
              </a:ext>
            </a:extLst>
          </p:cNvPr>
          <p:cNvSpPr txBox="1"/>
          <p:nvPr/>
        </p:nvSpPr>
        <p:spPr>
          <a:xfrm>
            <a:off x="3559178" y="4106108"/>
            <a:ext cx="3085461" cy="553998"/>
          </a:xfrm>
          <a:prstGeom prst="rect">
            <a:avLst/>
          </a:prstGeom>
          <a:noFill/>
        </p:spPr>
        <p:txBody>
          <a:bodyPr wrap="square" lIns="0" tIns="0" rIns="0" bIns="0" rtlCol="0">
            <a:spAutoFit/>
          </a:bodyPr>
          <a:lstStyle/>
          <a:p>
            <a:pPr>
              <a:spcBef>
                <a:spcPts val="600"/>
              </a:spcBef>
            </a:pPr>
            <a:r>
              <a:rPr lang="en-US" sz="1200" dirty="0"/>
              <a:t>“You're getting paid for a service that requires you to make sure you actually in their home, so it totally makes sense to track location.”</a:t>
            </a:r>
          </a:p>
        </p:txBody>
      </p:sp>
      <p:sp>
        <p:nvSpPr>
          <p:cNvPr id="20" name="TextBox 19">
            <a:extLst>
              <a:ext uri="{FF2B5EF4-FFF2-40B4-BE49-F238E27FC236}">
                <a16:creationId xmlns:a16="http://schemas.microsoft.com/office/drawing/2014/main" id="{1F915542-46E1-0651-CFD1-8B2C8C27C8D7}"/>
              </a:ext>
            </a:extLst>
          </p:cNvPr>
          <p:cNvSpPr txBox="1"/>
          <p:nvPr/>
        </p:nvSpPr>
        <p:spPr>
          <a:xfrm>
            <a:off x="7124595" y="3429000"/>
            <a:ext cx="375103" cy="1354217"/>
          </a:xfrm>
          <a:prstGeom prst="rect">
            <a:avLst/>
          </a:prstGeom>
          <a:noFill/>
        </p:spPr>
        <p:txBody>
          <a:bodyPr wrap="none" lIns="0" tIns="0" rIns="0" bIns="0" rtlCol="0">
            <a:spAutoFit/>
          </a:bodyPr>
          <a:lstStyle/>
          <a:p>
            <a:pPr algn="l">
              <a:spcBef>
                <a:spcPts val="600"/>
              </a:spcBef>
            </a:pPr>
            <a:r>
              <a:rPr lang="en-US" sz="8800" dirty="0">
                <a:solidFill>
                  <a:schemeClr val="accent1"/>
                </a:solidFill>
              </a:rPr>
              <a:t>“</a:t>
            </a:r>
          </a:p>
        </p:txBody>
      </p:sp>
      <p:sp>
        <p:nvSpPr>
          <p:cNvPr id="21" name="TextBox 20">
            <a:extLst>
              <a:ext uri="{FF2B5EF4-FFF2-40B4-BE49-F238E27FC236}">
                <a16:creationId xmlns:a16="http://schemas.microsoft.com/office/drawing/2014/main" id="{0D7F4A56-E2FF-A6F3-00F2-CAB27EAE4990}"/>
              </a:ext>
            </a:extLst>
          </p:cNvPr>
          <p:cNvSpPr txBox="1"/>
          <p:nvPr/>
        </p:nvSpPr>
        <p:spPr>
          <a:xfrm>
            <a:off x="7124595" y="4106108"/>
            <a:ext cx="2963542" cy="553998"/>
          </a:xfrm>
          <a:prstGeom prst="rect">
            <a:avLst/>
          </a:prstGeom>
          <a:noFill/>
        </p:spPr>
        <p:txBody>
          <a:bodyPr wrap="square" lIns="0" tIns="0" rIns="0" bIns="0" rtlCol="0">
            <a:spAutoFit/>
          </a:bodyPr>
          <a:lstStyle/>
          <a:p>
            <a:pPr>
              <a:spcBef>
                <a:spcPts val="600"/>
              </a:spcBef>
            </a:pPr>
            <a:r>
              <a:rPr lang="en-US" sz="1200" dirty="0"/>
              <a:t>“This would be helpful, however, I'd need to be able to adjust the times to make sure they're accurate”</a:t>
            </a:r>
          </a:p>
        </p:txBody>
      </p:sp>
      <p:sp>
        <p:nvSpPr>
          <p:cNvPr id="22" name="TextBox 21">
            <a:extLst>
              <a:ext uri="{FF2B5EF4-FFF2-40B4-BE49-F238E27FC236}">
                <a16:creationId xmlns:a16="http://schemas.microsoft.com/office/drawing/2014/main" id="{622D9FC3-C001-45E6-DCA6-4E47F89EC649}"/>
              </a:ext>
            </a:extLst>
          </p:cNvPr>
          <p:cNvSpPr txBox="1"/>
          <p:nvPr/>
        </p:nvSpPr>
        <p:spPr>
          <a:xfrm>
            <a:off x="3559179" y="4883465"/>
            <a:ext cx="375103" cy="1354217"/>
          </a:xfrm>
          <a:prstGeom prst="rect">
            <a:avLst/>
          </a:prstGeom>
          <a:noFill/>
        </p:spPr>
        <p:txBody>
          <a:bodyPr wrap="none" lIns="0" tIns="0" rIns="0" bIns="0" rtlCol="0">
            <a:spAutoFit/>
          </a:bodyPr>
          <a:lstStyle/>
          <a:p>
            <a:pPr algn="l">
              <a:spcBef>
                <a:spcPts val="600"/>
              </a:spcBef>
            </a:pPr>
            <a:r>
              <a:rPr lang="en-US" sz="8800" dirty="0">
                <a:solidFill>
                  <a:schemeClr val="accent2"/>
                </a:solidFill>
              </a:rPr>
              <a:t>“</a:t>
            </a:r>
          </a:p>
        </p:txBody>
      </p:sp>
      <p:sp>
        <p:nvSpPr>
          <p:cNvPr id="23" name="TextBox 22">
            <a:extLst>
              <a:ext uri="{FF2B5EF4-FFF2-40B4-BE49-F238E27FC236}">
                <a16:creationId xmlns:a16="http://schemas.microsoft.com/office/drawing/2014/main" id="{429AE9E6-2C9A-067D-3F34-E3FFA774C0E5}"/>
              </a:ext>
            </a:extLst>
          </p:cNvPr>
          <p:cNvSpPr txBox="1"/>
          <p:nvPr/>
        </p:nvSpPr>
        <p:spPr>
          <a:xfrm>
            <a:off x="3559178" y="5560573"/>
            <a:ext cx="3085461" cy="738664"/>
          </a:xfrm>
          <a:prstGeom prst="rect">
            <a:avLst/>
          </a:prstGeom>
          <a:noFill/>
        </p:spPr>
        <p:txBody>
          <a:bodyPr wrap="square" lIns="0" tIns="0" rIns="0" bIns="0" rtlCol="0">
            <a:spAutoFit/>
          </a:bodyPr>
          <a:lstStyle/>
          <a:p>
            <a:pPr>
              <a:spcBef>
                <a:spcPts val="600"/>
              </a:spcBef>
            </a:pPr>
            <a:r>
              <a:rPr lang="en-US" sz="1200" dirty="0"/>
              <a:t>“If you are automatically starting and stopping sessions it would be nice to round the session start/end times to the nearest 5-10 minutes”</a:t>
            </a:r>
          </a:p>
        </p:txBody>
      </p:sp>
      <p:sp>
        <p:nvSpPr>
          <p:cNvPr id="4" name="TextBox 3">
            <a:extLst>
              <a:ext uri="{FF2B5EF4-FFF2-40B4-BE49-F238E27FC236}">
                <a16:creationId xmlns:a16="http://schemas.microsoft.com/office/drawing/2014/main" id="{D8221B94-F291-B872-E761-1887E942AE07}"/>
              </a:ext>
            </a:extLst>
          </p:cNvPr>
          <p:cNvSpPr txBox="1"/>
          <p:nvPr/>
        </p:nvSpPr>
        <p:spPr>
          <a:xfrm>
            <a:off x="7124595" y="4892040"/>
            <a:ext cx="375103" cy="1354217"/>
          </a:xfrm>
          <a:prstGeom prst="rect">
            <a:avLst/>
          </a:prstGeom>
          <a:noFill/>
        </p:spPr>
        <p:txBody>
          <a:bodyPr wrap="none" lIns="0" tIns="0" rIns="0" bIns="0" rtlCol="0">
            <a:spAutoFit/>
          </a:bodyPr>
          <a:lstStyle/>
          <a:p>
            <a:pPr algn="l">
              <a:spcBef>
                <a:spcPts val="600"/>
              </a:spcBef>
            </a:pPr>
            <a:r>
              <a:rPr lang="en-US" sz="8800" dirty="0">
                <a:solidFill>
                  <a:schemeClr val="accent1"/>
                </a:solidFill>
              </a:rPr>
              <a:t>“</a:t>
            </a:r>
          </a:p>
        </p:txBody>
      </p:sp>
      <p:sp>
        <p:nvSpPr>
          <p:cNvPr id="5" name="TextBox 4">
            <a:extLst>
              <a:ext uri="{FF2B5EF4-FFF2-40B4-BE49-F238E27FC236}">
                <a16:creationId xmlns:a16="http://schemas.microsoft.com/office/drawing/2014/main" id="{955DA621-9E3E-73A9-6353-C3A0A181FEEF}"/>
              </a:ext>
            </a:extLst>
          </p:cNvPr>
          <p:cNvSpPr txBox="1"/>
          <p:nvPr/>
        </p:nvSpPr>
        <p:spPr>
          <a:xfrm>
            <a:off x="7124595" y="5569148"/>
            <a:ext cx="2963542" cy="553998"/>
          </a:xfrm>
          <a:prstGeom prst="rect">
            <a:avLst/>
          </a:prstGeom>
          <a:noFill/>
        </p:spPr>
        <p:txBody>
          <a:bodyPr wrap="square" lIns="0" tIns="0" rIns="0" bIns="0" rtlCol="0">
            <a:spAutoFit/>
          </a:bodyPr>
          <a:lstStyle/>
          <a:p>
            <a:pPr>
              <a:spcBef>
                <a:spcPts val="600"/>
              </a:spcBef>
            </a:pPr>
            <a:r>
              <a:rPr lang="en-US" sz="1200" dirty="0"/>
              <a:t>"That feels icky. I don't like that. I don't like anyone tracking me. I wouldn't even let my daughter track me.”</a:t>
            </a:r>
          </a:p>
        </p:txBody>
      </p:sp>
    </p:spTree>
    <p:extLst>
      <p:ext uri="{BB962C8B-B14F-4D97-AF65-F5344CB8AC3E}">
        <p14:creationId xmlns:p14="http://schemas.microsoft.com/office/powerpoint/2010/main" val="3971107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DA36D5-A7D4-5577-E3FB-0EF8464D0F6C}"/>
              </a:ext>
            </a:extLst>
          </p:cNvPr>
          <p:cNvSpPr>
            <a:spLocks noGrp="1"/>
          </p:cNvSpPr>
          <p:nvPr>
            <p:ph type="title"/>
          </p:nvPr>
        </p:nvSpPr>
        <p:spPr/>
        <p:txBody>
          <a:bodyPr/>
          <a:lstStyle/>
          <a:p>
            <a:r>
              <a:rPr lang="en-US" sz="2800" dirty="0"/>
              <a:t>Test 1:</a:t>
            </a:r>
            <a:br>
              <a:rPr lang="en-US" sz="2800" dirty="0"/>
            </a:br>
            <a:r>
              <a:rPr lang="en-US" sz="2800" dirty="0"/>
              <a:t>Video Highlight</a:t>
            </a:r>
          </a:p>
        </p:txBody>
      </p:sp>
      <p:sp>
        <p:nvSpPr>
          <p:cNvPr id="3" name="Slide Number Placeholder 2">
            <a:extLst>
              <a:ext uri="{FF2B5EF4-FFF2-40B4-BE49-F238E27FC236}">
                <a16:creationId xmlns:a16="http://schemas.microsoft.com/office/drawing/2014/main" id="{17ECA7AE-6B4E-5D02-B3FC-E704F0043FBF}"/>
              </a:ext>
            </a:extLst>
          </p:cNvPr>
          <p:cNvSpPr>
            <a:spLocks noGrp="1"/>
          </p:cNvSpPr>
          <p:nvPr>
            <p:ph type="sldNum" sz="quarter" idx="12"/>
          </p:nvPr>
        </p:nvSpPr>
        <p:spPr/>
        <p:txBody>
          <a:bodyPr/>
          <a:lstStyle/>
          <a:p>
            <a:fld id="{BB333B34-C87C-402E-ABB0-13B7C9DEBBC4}" type="slidenum">
              <a:rPr lang="en-US" smtClean="0"/>
              <a:t>8</a:t>
            </a:fld>
            <a:endParaRPr lang="en-US"/>
          </a:p>
        </p:txBody>
      </p:sp>
      <p:pic>
        <p:nvPicPr>
          <p:cNvPr id="5" name="Despina - Clip 1">
            <a:hlinkClick r:id="" action="ppaction://media"/>
            <a:extLst>
              <a:ext uri="{FF2B5EF4-FFF2-40B4-BE49-F238E27FC236}">
                <a16:creationId xmlns:a16="http://schemas.microsoft.com/office/drawing/2014/main" id="{17D12DF1-0E5C-E45D-8749-0B136804DC9A}"/>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551703" y="1071154"/>
            <a:ext cx="8212846" cy="4199483"/>
          </a:xfrm>
          <a:prstGeom prst="rect">
            <a:avLst/>
          </a:prstGeom>
        </p:spPr>
      </p:pic>
    </p:spTree>
    <p:extLst>
      <p:ext uri="{BB962C8B-B14F-4D97-AF65-F5344CB8AC3E}">
        <p14:creationId xmlns:p14="http://schemas.microsoft.com/office/powerpoint/2010/main" val="3419919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006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14FD22-E858-CB67-509B-02CD2260899E}"/>
              </a:ext>
            </a:extLst>
          </p:cNvPr>
          <p:cNvSpPr>
            <a:spLocks noGrp="1"/>
          </p:cNvSpPr>
          <p:nvPr>
            <p:ph type="title"/>
          </p:nvPr>
        </p:nvSpPr>
        <p:spPr/>
        <p:txBody>
          <a:bodyPr/>
          <a:lstStyle/>
          <a:p>
            <a:r>
              <a:rPr lang="en-US" dirty="0"/>
              <a:t>Results: </a:t>
            </a:r>
            <a:br>
              <a:rPr lang="en-US" dirty="0"/>
            </a:br>
            <a:r>
              <a:rPr lang="en-US" dirty="0"/>
              <a:t>Test 2 – non-JH Feedback</a:t>
            </a:r>
          </a:p>
        </p:txBody>
      </p:sp>
      <p:sp>
        <p:nvSpPr>
          <p:cNvPr id="3" name="Slide Number Placeholder 2">
            <a:extLst>
              <a:ext uri="{FF2B5EF4-FFF2-40B4-BE49-F238E27FC236}">
                <a16:creationId xmlns:a16="http://schemas.microsoft.com/office/drawing/2014/main" id="{DA706AC7-EB4C-67A3-53AE-7CDF35A0864D}"/>
              </a:ext>
            </a:extLst>
          </p:cNvPr>
          <p:cNvSpPr>
            <a:spLocks noGrp="1"/>
          </p:cNvSpPr>
          <p:nvPr>
            <p:ph type="sldNum" sz="quarter" idx="12"/>
          </p:nvPr>
        </p:nvSpPr>
        <p:spPr/>
        <p:txBody>
          <a:bodyPr/>
          <a:lstStyle/>
          <a:p>
            <a:fld id="{BB333B34-C87C-402E-ABB0-13B7C9DEBBC4}" type="slidenum">
              <a:rPr lang="en-CA" smtClean="0"/>
              <a:pPr/>
              <a:t>9</a:t>
            </a:fld>
            <a:endParaRPr lang="en-CA"/>
          </a:p>
        </p:txBody>
      </p:sp>
    </p:spTree>
    <p:extLst>
      <p:ext uri="{BB962C8B-B14F-4D97-AF65-F5344CB8AC3E}">
        <p14:creationId xmlns:p14="http://schemas.microsoft.com/office/powerpoint/2010/main" val="499586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 name="ARTICULATE_SLIDE_COUNT" val="56"/>
</p:tagLst>
</file>

<file path=ppt/theme/theme1.xml><?xml version="1.0" encoding="utf-8"?>
<a:theme xmlns:a="http://schemas.openxmlformats.org/drawingml/2006/main" name="John Hancock layouts">
  <a:themeElements>
    <a:clrScheme name="Custom 15">
      <a:dk1>
        <a:sysClr val="windowText" lastClr="000000"/>
      </a:dk1>
      <a:lt1>
        <a:sysClr val="window" lastClr="FFFFFF"/>
      </a:lt1>
      <a:dk2>
        <a:srgbClr val="282B3E"/>
      </a:dk2>
      <a:lt2>
        <a:srgbClr val="8E90A2"/>
      </a:lt2>
      <a:accent1>
        <a:srgbClr val="00A758"/>
      </a:accent1>
      <a:accent2>
        <a:srgbClr val="0000C1"/>
      </a:accent2>
      <a:accent3>
        <a:srgbClr val="EC6453"/>
      </a:accent3>
      <a:accent4>
        <a:srgbClr val="604584"/>
      </a:accent4>
      <a:accent5>
        <a:srgbClr val="F49600"/>
      </a:accent5>
      <a:accent6>
        <a:srgbClr val="06C7BA"/>
      </a:accent6>
      <a:hlink>
        <a:srgbClr val="0000C1"/>
      </a:hlink>
      <a:folHlink>
        <a:srgbClr val="0000C1"/>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ot="0" spcFirstLastPara="0" vertOverflow="overflow" horzOverflow="overflow" vert="horz" wrap="square" lIns="182880" tIns="45720" rIns="182880" bIns="45720" numCol="1" spcCol="0" rtlCol="0" fromWordArt="0" anchor="ctr" anchorCtr="0" forceAA="0" compatLnSpc="1">
        <a:prstTxWarp prst="textNoShape">
          <a:avLst/>
        </a:prstTxWarp>
        <a:noAutofit/>
      </a:bodyPr>
      <a:lstStyle>
        <a:defPPr algn="l">
          <a:defRPr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miter lim="800000"/>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marL="233363" indent="-233363" algn="l">
          <a:spcBef>
            <a:spcPts val="600"/>
          </a:spcBef>
          <a:buFont typeface="Arial" panose="020B0604020202020204" pitchFamily="34" charset="0"/>
          <a:buChar char="•"/>
          <a:defRPr dirty="0" err="1" smtClean="0"/>
        </a:defPPr>
      </a:lstStyle>
    </a:txDef>
  </a:objectDefaults>
  <a:extraClrSchemeLst/>
  <a:extLst>
    <a:ext uri="{05A4C25C-085E-4340-85A3-A5531E510DB2}">
      <thm15:themeFamily xmlns:thm15="http://schemas.microsoft.com/office/thememl/2012/main" name="1026722 - Corporate PPT Template_16x9_MP 1026722 E_0818_v14" id="{3527DC7A-8C8D-4E9E-9B6E-A1046016BC1D}" vid="{5393119F-6D4A-4296-9D2C-28F94A85A1E8}"/>
    </a:ext>
  </a:extLst>
</a:theme>
</file>

<file path=ppt/theme/theme2.xml><?xml version="1.0" encoding="utf-8"?>
<a:theme xmlns:a="http://schemas.openxmlformats.org/drawingml/2006/main" name="John Hancock layouts">
  <a:themeElements>
    <a:clrScheme name="Manulife JH 2019">
      <a:dk1>
        <a:sysClr val="windowText" lastClr="000000"/>
      </a:dk1>
      <a:lt1>
        <a:sysClr val="window" lastClr="FFFFFF"/>
      </a:lt1>
      <a:dk2>
        <a:srgbClr val="282B3E"/>
      </a:dk2>
      <a:lt2>
        <a:srgbClr val="8E90A2"/>
      </a:lt2>
      <a:accent1>
        <a:srgbClr val="00A758"/>
      </a:accent1>
      <a:accent2>
        <a:srgbClr val="0000C1"/>
      </a:accent2>
      <a:accent3>
        <a:srgbClr val="FF7769"/>
      </a:accent3>
      <a:accent4>
        <a:srgbClr val="361558"/>
      </a:accent4>
      <a:accent5>
        <a:srgbClr val="F49600"/>
      </a:accent5>
      <a:accent6>
        <a:srgbClr val="05B2A7"/>
      </a:accent6>
      <a:hlink>
        <a:srgbClr val="0000C1"/>
      </a:hlink>
      <a:folHlink>
        <a:srgbClr val="0000C1"/>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ot="0" spcFirstLastPara="0" vertOverflow="overflow" horzOverflow="overflow" vert="horz" wrap="square" lIns="182880" tIns="45720" rIns="182880" bIns="45720" numCol="1" spcCol="0" rtlCol="0" fromWordArt="0" anchor="ctr" anchorCtr="0" forceAA="0" compatLnSpc="1">
        <a:prstTxWarp prst="textNoShape">
          <a:avLst/>
        </a:prstTxWarp>
        <a:noAutofit/>
      </a:bodyPr>
      <a:lstStyle>
        <a:defPPr algn="l">
          <a:defRPr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miter lim="800000"/>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marL="233363" indent="-233363" algn="l">
          <a:spcBef>
            <a:spcPts val="600"/>
          </a:spcBef>
          <a:buFont typeface="Arial" panose="020B0604020202020204" pitchFamily="34" charset="0"/>
          <a:buChar char="•"/>
          <a:defRPr dirty="0" err="1" smtClean="0"/>
        </a:defPPr>
      </a:lstStyle>
    </a:txDef>
  </a:objectDefaults>
  <a:extraClrSchemeLst/>
  <a:extLst>
    <a:ext uri="{05A4C25C-085E-4340-85A3-A5531E510DB2}">
      <thm15:themeFamily xmlns:thm15="http://schemas.microsoft.com/office/thememl/2012/main" name="JH PPT Template_16x9_EN[74].pptx  -  Read-Only.potx" id="{6DA9DC69-7505-C04D-88A2-CDA522D0815D}" vid="{D6B234FC-3890-F243-9C46-97D54745E786}"/>
    </a:ext>
  </a:extLst>
</a:theme>
</file>

<file path=ppt/theme/theme3.xml><?xml version="1.0" encoding="utf-8"?>
<a:theme xmlns:a="http://schemas.openxmlformats.org/drawingml/2006/main" name="1_John Hancock layouts">
  <a:themeElements>
    <a:clrScheme name="Manulife JH 2019">
      <a:dk1>
        <a:sysClr val="windowText" lastClr="000000"/>
      </a:dk1>
      <a:lt1>
        <a:sysClr val="window" lastClr="FFFFFF"/>
      </a:lt1>
      <a:dk2>
        <a:srgbClr val="282B3E"/>
      </a:dk2>
      <a:lt2>
        <a:srgbClr val="8E90A2"/>
      </a:lt2>
      <a:accent1>
        <a:srgbClr val="00A758"/>
      </a:accent1>
      <a:accent2>
        <a:srgbClr val="0000C1"/>
      </a:accent2>
      <a:accent3>
        <a:srgbClr val="FF7769"/>
      </a:accent3>
      <a:accent4>
        <a:srgbClr val="361558"/>
      </a:accent4>
      <a:accent5>
        <a:srgbClr val="F49600"/>
      </a:accent5>
      <a:accent6>
        <a:srgbClr val="05B2A7"/>
      </a:accent6>
      <a:hlink>
        <a:srgbClr val="0000C1"/>
      </a:hlink>
      <a:folHlink>
        <a:srgbClr val="0000C1"/>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ot="0" spcFirstLastPara="0" vertOverflow="overflow" horzOverflow="overflow" vert="horz" wrap="square" lIns="182880" tIns="45720" rIns="182880" bIns="45720" numCol="1" spcCol="0" rtlCol="0" fromWordArt="0" anchor="ctr" anchorCtr="0" forceAA="0" compatLnSpc="1">
        <a:prstTxWarp prst="textNoShape">
          <a:avLst/>
        </a:prstTxWarp>
        <a:noAutofit/>
      </a:bodyPr>
      <a:lstStyle>
        <a:defPPr algn="l">
          <a:defRPr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miter lim="800000"/>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marL="233363" indent="-233363" algn="l">
          <a:spcBef>
            <a:spcPts val="600"/>
          </a:spcBef>
          <a:buFont typeface="Arial" panose="020B0604020202020204" pitchFamily="34" charset="0"/>
          <a:buChar char="•"/>
          <a:defRPr dirty="0" err="1" smtClean="0"/>
        </a:defPPr>
      </a:lstStyle>
    </a:txDef>
  </a:objectDefaults>
  <a:extraClrSchemeLst/>
  <a:extLst>
    <a:ext uri="{05A4C25C-085E-4340-85A3-A5531E510DB2}">
      <thm15:themeFamily xmlns:thm15="http://schemas.microsoft.com/office/thememl/2012/main" name="Branded Slideshow 16-9" id="{E9DA17EC-8CC2-468D-9CAE-5D9E3326C0F5}" vid="{F85B5B5B-4D1B-4335-BF89-F8FF679092C9}"/>
    </a:ext>
  </a:extLst>
</a:theme>
</file>

<file path=ppt/theme/theme4.xml><?xml version="1.0" encoding="utf-8"?>
<a:theme xmlns:a="http://schemas.openxmlformats.org/drawingml/2006/main" name="2_John Hancock layouts">
  <a:themeElements>
    <a:clrScheme name="Manulife JH 2019">
      <a:dk1>
        <a:sysClr val="windowText" lastClr="000000"/>
      </a:dk1>
      <a:lt1>
        <a:sysClr val="window" lastClr="FFFFFF"/>
      </a:lt1>
      <a:dk2>
        <a:srgbClr val="282B3E"/>
      </a:dk2>
      <a:lt2>
        <a:srgbClr val="8E90A2"/>
      </a:lt2>
      <a:accent1>
        <a:srgbClr val="00A758"/>
      </a:accent1>
      <a:accent2>
        <a:srgbClr val="0000C1"/>
      </a:accent2>
      <a:accent3>
        <a:srgbClr val="FF7769"/>
      </a:accent3>
      <a:accent4>
        <a:srgbClr val="361558"/>
      </a:accent4>
      <a:accent5>
        <a:srgbClr val="F49600"/>
      </a:accent5>
      <a:accent6>
        <a:srgbClr val="05B2A7"/>
      </a:accent6>
      <a:hlink>
        <a:srgbClr val="0000C1"/>
      </a:hlink>
      <a:folHlink>
        <a:srgbClr val="0000C1"/>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ot="0" spcFirstLastPara="0" vertOverflow="overflow" horzOverflow="overflow" vert="horz" wrap="square" lIns="182880" tIns="45720" rIns="182880" bIns="45720" numCol="1" spcCol="0" rtlCol="0" fromWordArt="0" anchor="ctr" anchorCtr="0" forceAA="0" compatLnSpc="1">
        <a:prstTxWarp prst="textNoShape">
          <a:avLst/>
        </a:prstTxWarp>
        <a:noAutofit/>
      </a:bodyPr>
      <a:lstStyle>
        <a:defPPr algn="l">
          <a:defRPr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miter lim="800000"/>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marL="233363" indent="-233363" algn="l">
          <a:spcBef>
            <a:spcPts val="600"/>
          </a:spcBef>
          <a:buFont typeface="Arial" panose="020B0604020202020204" pitchFamily="34" charset="0"/>
          <a:buChar char="•"/>
          <a:defRPr dirty="0" err="1" smtClean="0"/>
        </a:defPPr>
      </a:lstStyle>
    </a:txDef>
  </a:objectDefaults>
  <a:extraClrSchemeLst/>
  <a:extLst>
    <a:ext uri="{05A4C25C-085E-4340-85A3-A5531E510DB2}">
      <thm15:themeFamily xmlns:thm15="http://schemas.microsoft.com/office/thememl/2012/main" name="Branded Slideshow 16-9" id="{E9DA17EC-8CC2-468D-9CAE-5D9E3326C0F5}" vid="{F85B5B5B-4D1B-4335-BF89-F8FF679092C9}"/>
    </a:ext>
  </a:extLst>
</a:theme>
</file>

<file path=ppt/theme/theme5.xml><?xml version="1.0" encoding="utf-8"?>
<a:theme xmlns:a="http://schemas.openxmlformats.org/drawingml/2006/main" name="John Hancock layouts">
  <a:themeElements>
    <a:clrScheme name="Manulife JH 2019">
      <a:dk1>
        <a:sysClr val="windowText" lastClr="000000"/>
      </a:dk1>
      <a:lt1>
        <a:sysClr val="window" lastClr="FFFFFF"/>
      </a:lt1>
      <a:dk2>
        <a:srgbClr val="282B3E"/>
      </a:dk2>
      <a:lt2>
        <a:srgbClr val="8E90A2"/>
      </a:lt2>
      <a:accent1>
        <a:srgbClr val="00A758"/>
      </a:accent1>
      <a:accent2>
        <a:srgbClr val="0000C1"/>
      </a:accent2>
      <a:accent3>
        <a:srgbClr val="FF7769"/>
      </a:accent3>
      <a:accent4>
        <a:srgbClr val="361558"/>
      </a:accent4>
      <a:accent5>
        <a:srgbClr val="F49600"/>
      </a:accent5>
      <a:accent6>
        <a:srgbClr val="05B2A7"/>
      </a:accent6>
      <a:hlink>
        <a:srgbClr val="0000C1"/>
      </a:hlink>
      <a:folHlink>
        <a:srgbClr val="0000C1"/>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ot="0" spcFirstLastPara="0" vertOverflow="overflow" horzOverflow="overflow" vert="horz" wrap="square" lIns="182880" tIns="45720" rIns="182880" bIns="45720" numCol="1" spcCol="0" rtlCol="0" fromWordArt="0" anchor="ctr" anchorCtr="0" forceAA="0" compatLnSpc="1">
        <a:prstTxWarp prst="textNoShape">
          <a:avLst/>
        </a:prstTxWarp>
        <a:noAutofit/>
      </a:bodyPr>
      <a:lstStyle>
        <a:defPPr algn="l">
          <a:defRPr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miter lim="800000"/>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marL="233363" indent="-233363" algn="l">
          <a:spcBef>
            <a:spcPts val="600"/>
          </a:spcBef>
          <a:buFont typeface="Arial" panose="020B0604020202020204" pitchFamily="34" charset="0"/>
          <a:buChar char="•"/>
          <a:defRPr dirty="0" err="1" smtClean="0"/>
        </a:defPPr>
      </a:lstStyle>
    </a:txDef>
  </a:objectDefaults>
  <a:extraClrSchemeLst/>
  <a:extLst>
    <a:ext uri="{05A4C25C-085E-4340-85A3-A5531E510DB2}">
      <thm15:themeFamily xmlns:thm15="http://schemas.microsoft.com/office/thememl/2012/main" name="JH PPT Template_16x9_EN" id="{C3FEEDBB-1CED-4DB3-96FA-585AD543F8B9}" vid="{7E1942A6-8793-4A39-979B-B64DC92ADCFE}"/>
    </a:ext>
  </a:extLst>
</a:theme>
</file>

<file path=ppt/theme/theme6.xml><?xml version="1.0" encoding="utf-8"?>
<a:theme xmlns:a="http://schemas.openxmlformats.org/drawingml/2006/main" name="Office Theme">
  <a:themeElements>
    <a:clrScheme name="New Brand Final">
      <a:dk1>
        <a:sysClr val="windowText" lastClr="000000"/>
      </a:dk1>
      <a:lt1>
        <a:sysClr val="window" lastClr="FFFFFF"/>
      </a:lt1>
      <a:dk2>
        <a:srgbClr val="282B3E"/>
      </a:dk2>
      <a:lt2>
        <a:srgbClr val="8E90A2"/>
      </a:lt2>
      <a:accent1>
        <a:srgbClr val="00A758"/>
      </a:accent1>
      <a:accent2>
        <a:srgbClr val="0000C1"/>
      </a:accent2>
      <a:accent3>
        <a:srgbClr val="FF7769"/>
      </a:accent3>
      <a:accent4>
        <a:srgbClr val="361558"/>
      </a:accent4>
      <a:accent5>
        <a:srgbClr val="F49600"/>
      </a:accent5>
      <a:accent6>
        <a:srgbClr val="05B2A7"/>
      </a:accent6>
      <a:hlink>
        <a:srgbClr val="0000C1"/>
      </a:hlink>
      <a:folHlink>
        <a:srgbClr val="954F7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accent6"/>
          </a:solidFill>
          <a:miter lim="800000"/>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a:defPPr>
      </a:lstStyle>
    </a:txDef>
  </a:objectDefaults>
  <a:extraClrSchemeLst/>
</a:theme>
</file>

<file path=ppt/theme/theme7.xml><?xml version="1.0" encoding="utf-8"?>
<a:theme xmlns:a="http://schemas.openxmlformats.org/drawingml/2006/main" name="Office Theme">
  <a:themeElements>
    <a:clrScheme name="New Brand Final">
      <a:dk1>
        <a:sysClr val="windowText" lastClr="000000"/>
      </a:dk1>
      <a:lt1>
        <a:sysClr val="window" lastClr="FFFFFF"/>
      </a:lt1>
      <a:dk2>
        <a:srgbClr val="282B3E"/>
      </a:dk2>
      <a:lt2>
        <a:srgbClr val="8E90A2"/>
      </a:lt2>
      <a:accent1>
        <a:srgbClr val="00A758"/>
      </a:accent1>
      <a:accent2>
        <a:srgbClr val="0000C1"/>
      </a:accent2>
      <a:accent3>
        <a:srgbClr val="FF7769"/>
      </a:accent3>
      <a:accent4>
        <a:srgbClr val="361558"/>
      </a:accent4>
      <a:accent5>
        <a:srgbClr val="F49600"/>
      </a:accent5>
      <a:accent6>
        <a:srgbClr val="05B2A7"/>
      </a:accent6>
      <a:hlink>
        <a:srgbClr val="0000C1"/>
      </a:hlink>
      <a:folHlink>
        <a:srgbClr val="954F7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accent6"/>
          </a:solidFill>
          <a:miter lim="800000"/>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a:defPPr>
      </a:lstStyle>
    </a:tx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92422B3528E4C24899FF83B252F0E878" ma:contentTypeVersion="13" ma:contentTypeDescription="Create a new document." ma:contentTypeScope="" ma:versionID="259d56748e7f7a6aeaaa9c8d2ddd58c3">
  <xsd:schema xmlns:xsd="http://www.w3.org/2001/XMLSchema" xmlns:xs="http://www.w3.org/2001/XMLSchema" xmlns:p="http://schemas.microsoft.com/office/2006/metadata/properties" xmlns:ns2="d9aad98d-3278-4efe-88c9-8d4b65302c04" xmlns:ns3="a7b48e69-4d87-414e-a51a-c9ad185472f2" targetNamespace="http://schemas.microsoft.com/office/2006/metadata/properties" ma:root="true" ma:fieldsID="0c38776302e663cdb765d13262a3589a" ns2:_="" ns3:_="">
    <xsd:import namespace="d9aad98d-3278-4efe-88c9-8d4b65302c04"/>
    <xsd:import namespace="a7b48e69-4d87-414e-a51a-c9ad185472f2"/>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2:MediaServiceDateTaken" minOccurs="0"/>
                <xsd:element ref="ns2:MediaServiceObjectDetectorVersions"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9aad98d-3278-4efe-88c9-8d4b65302c0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2c039845-d277-466e-a9af-ee1ca770c935" ma:termSetId="09814cd3-568e-fe90-9814-8d621ff8fb84" ma:anchorId="fba54fb3-c3e1-fe81-a776-ca4b69148c4d" ma:open="true" ma:isKeyword="false">
      <xsd:complexType>
        <xsd:sequence>
          <xsd:element ref="pc:Terms" minOccurs="0" maxOccurs="1"/>
        </xsd:sequence>
      </xsd:complex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ServiceObjectDetectorVersions" ma:index="19" nillable="true" ma:displayName="MediaServiceObjectDetectorVersions" ma:hidden="true" ma:indexed="true" ma:internalName="MediaServiceObjectDetectorVersions" ma:readOnly="true">
      <xsd:simpleType>
        <xsd:restriction base="dms:Text"/>
      </xsd:simpleType>
    </xsd:element>
    <xsd:element name="MediaLengthInSeconds" ma:index="20"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a7b48e69-4d87-414e-a51a-c9ad185472f2"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TaxCatchAll" ma:index="14" nillable="true" ma:displayName="Taxonomy Catch All Column" ma:hidden="true" ma:list="{47793e4e-2d55-402d-883c-ff4fcb53ac53}" ma:internalName="TaxCatchAll" ma:showField="CatchAllData" ma:web="a7b48e69-4d87-414e-a51a-c9ad185472f2">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d9aad98d-3278-4efe-88c9-8d4b65302c04">
      <Terms xmlns="http://schemas.microsoft.com/office/infopath/2007/PartnerControls"/>
    </lcf76f155ced4ddcb4097134ff3c332f>
    <TaxCatchAll xmlns="a7b48e69-4d87-414e-a51a-c9ad185472f2" xsi:nil="true"/>
    <SharedWithUsers xmlns="a7b48e69-4d87-414e-a51a-c9ad185472f2">
      <UserInfo>
        <DisplayName>P.J. Beltramini</DisplayName>
        <AccountId>293</AccountId>
        <AccountType/>
      </UserInfo>
      <UserInfo>
        <DisplayName>Carlos Bairos</DisplayName>
        <AccountId>2188</AccountId>
        <AccountType/>
      </UserInfo>
      <UserInfo>
        <DisplayName>Catherine Z Collins</DisplayName>
        <AccountId>1214</AccountId>
        <AccountType/>
      </UserInfo>
      <UserInfo>
        <DisplayName>Peter K Burke</DisplayName>
        <AccountId>1671</AccountId>
        <AccountType/>
      </UserInfo>
      <UserInfo>
        <DisplayName>Ben V. Seessel</DisplayName>
        <AccountId>2559</AccountId>
        <AccountType/>
      </UserInfo>
      <UserInfo>
        <DisplayName>Staci L Ferrazzani</DisplayName>
        <AccountId>1583</AccountId>
        <AccountType/>
      </UserInfo>
      <UserInfo>
        <DisplayName>Douglas M Plaisted</DisplayName>
        <AccountId>2036</AccountId>
        <AccountType/>
      </UserInfo>
      <UserInfo>
        <DisplayName>Patrick Towler</DisplayName>
        <AccountId>1683</AccountId>
        <AccountType/>
      </UserInfo>
      <UserInfo>
        <DisplayName>Mithilesh Jha</DisplayName>
        <AccountId>2413</AccountId>
        <AccountType/>
      </UserInfo>
      <UserInfo>
        <DisplayName>Amy Mulligan-Capocci</DisplayName>
        <AccountId>1179</AccountId>
        <AccountType/>
      </UserInfo>
      <UserInfo>
        <DisplayName>Eric Jon Brem</DisplayName>
        <AccountId>1733</AccountId>
        <AccountType/>
      </UserInfo>
    </SharedWithUser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48B6A77-80D9-4FE9-A0C6-9CD5CF3CC29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9aad98d-3278-4efe-88c9-8d4b65302c04"/>
    <ds:schemaRef ds:uri="a7b48e69-4d87-414e-a51a-c9ad185472f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F63E24D-9F93-42C2-95BC-9CE6B5755EEE}">
  <ds:schemaRefs>
    <ds:schemaRef ds:uri="http://www.w3.org/XML/1998/namespace"/>
    <ds:schemaRef ds:uri="http://purl.org/dc/terms/"/>
    <ds:schemaRef ds:uri="http://purl.org/dc/dcmitype/"/>
    <ds:schemaRef ds:uri="http://schemas.microsoft.com/office/infopath/2007/PartnerControls"/>
    <ds:schemaRef ds:uri="29202f8a-1f34-42ae-9c6f-91cf0e33fad0"/>
    <ds:schemaRef ds:uri="http://schemas.microsoft.com/office/2006/documentManagement/types"/>
    <ds:schemaRef ds:uri="http://purl.org/dc/elements/1.1/"/>
    <ds:schemaRef ds:uri="dbf5d776-72fb-4ff6-89cb-36d66ed98e23"/>
    <ds:schemaRef ds:uri="http://schemas.microsoft.com/office/2006/metadata/properties"/>
    <ds:schemaRef ds:uri="http://schemas.openxmlformats.org/package/2006/metadata/core-properties"/>
    <ds:schemaRef ds:uri="d9aad98d-3278-4efe-88c9-8d4b65302c04"/>
    <ds:schemaRef ds:uri="a7b48e69-4d87-414e-a51a-c9ad185472f2"/>
  </ds:schemaRefs>
</ds:datastoreItem>
</file>

<file path=customXml/itemProps3.xml><?xml version="1.0" encoding="utf-8"?>
<ds:datastoreItem xmlns:ds="http://schemas.openxmlformats.org/officeDocument/2006/customXml" ds:itemID="{D4755781-A4EC-4113-9508-1689B9B7EE6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11617</TotalTime>
  <Words>2116</Words>
  <Application>Microsoft Office PowerPoint</Application>
  <PresentationFormat>Custom</PresentationFormat>
  <Paragraphs>203</Paragraphs>
  <Slides>27</Slides>
  <Notes>0</Notes>
  <HiddenSlides>0</HiddenSlides>
  <MMClips>3</MMClips>
  <ScaleCrop>false</ScaleCrop>
  <HeadingPairs>
    <vt:vector size="4" baseType="variant">
      <vt:variant>
        <vt:lpstr>Theme</vt:lpstr>
      </vt:variant>
      <vt:variant>
        <vt:i4>5</vt:i4>
      </vt:variant>
      <vt:variant>
        <vt:lpstr>Slide Titles</vt:lpstr>
      </vt:variant>
      <vt:variant>
        <vt:i4>27</vt:i4>
      </vt:variant>
    </vt:vector>
  </HeadingPairs>
  <TitlesOfParts>
    <vt:vector size="32" baseType="lpstr">
      <vt:lpstr>John Hancock layouts</vt:lpstr>
      <vt:lpstr>John Hancock layouts</vt:lpstr>
      <vt:lpstr>1_John Hancock layouts</vt:lpstr>
      <vt:lpstr>2_John Hancock layouts</vt:lpstr>
      <vt:lpstr>John Hancock layouts</vt:lpstr>
      <vt:lpstr>Care Provider Feedback User Testing Synthesis</vt:lpstr>
      <vt:lpstr>Testing Approach</vt:lpstr>
      <vt:lpstr>Testing protocol</vt:lpstr>
      <vt:lpstr>Results:  Test 1 – JH CareGiver users</vt:lpstr>
      <vt:lpstr>Test 1: Moderated testing with CareGiver Users</vt:lpstr>
      <vt:lpstr>Test 1: Moderated testing with CareGiver Users</vt:lpstr>
      <vt:lpstr>Test 1: Moderated testing with CareGiver Users</vt:lpstr>
      <vt:lpstr>Test 1: Video Highlight</vt:lpstr>
      <vt:lpstr>Results:  Test 2 – non-JH Feedback</vt:lpstr>
      <vt:lpstr>Test 2: Unmoderated Care Giver Feedback Session</vt:lpstr>
      <vt:lpstr>Test 2: Video highlight</vt:lpstr>
      <vt:lpstr>Results:  Test 3 – non-JH Home Screen Test</vt:lpstr>
      <vt:lpstr>Test 3: Unmoderated Home screen test</vt:lpstr>
      <vt:lpstr>Test 3: Unmoderated Home screen test</vt:lpstr>
      <vt:lpstr>Test 3: Unmoderated Home screen test</vt:lpstr>
      <vt:lpstr>Test 3: Unmoderated Home screen test</vt:lpstr>
      <vt:lpstr>Test 3: Unmoderated Home screen test</vt:lpstr>
      <vt:lpstr>Test 3: Video Highlight</vt:lpstr>
      <vt:lpstr>Findings and Recommendations</vt:lpstr>
      <vt:lpstr>Findings and Recommendations</vt:lpstr>
      <vt:lpstr>Findings and Recommendations</vt:lpstr>
      <vt:lpstr>Findings and Recommendations</vt:lpstr>
      <vt:lpstr>Findings and Recommendations</vt:lpstr>
      <vt:lpstr>Findings and Recommendations</vt:lpstr>
      <vt:lpstr>Findings and Recommendations</vt:lpstr>
      <vt:lpstr>Findings and Recommendations</vt:lpstr>
      <vt:lpstr>Findings and Recommendations</vt:lpstr>
    </vt:vector>
  </TitlesOfParts>
  <Company>echosvoice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Andrea Galda</dc:creator>
  <cp:lastModifiedBy>Nathan Sprague</cp:lastModifiedBy>
  <cp:revision>5</cp:revision>
  <dcterms:created xsi:type="dcterms:W3CDTF">2015-03-19T18:06:20Z</dcterms:created>
  <dcterms:modified xsi:type="dcterms:W3CDTF">2024-09-14T15:00:18Z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dlc_DocIdItemGuid">
    <vt:lpwstr>584d2607-d191-4192-be40-be4e59e6af4f</vt:lpwstr>
  </property>
  <property fmtid="{D5CDD505-2E9C-101B-9397-08002B2CF9AE}" pid="3" name="MSIP_Label_5a27cab5-59e6-424d-abbb-227cd06504a3_Enabled">
    <vt:lpwstr>true</vt:lpwstr>
  </property>
  <property fmtid="{D5CDD505-2E9C-101B-9397-08002B2CF9AE}" pid="4" name="MSIP_Label_5a27cab5-59e6-424d-abbb-227cd06504a3_SetDate">
    <vt:lpwstr>2021-11-17T16:08:25Z</vt:lpwstr>
  </property>
  <property fmtid="{D5CDD505-2E9C-101B-9397-08002B2CF9AE}" pid="5" name="MSIP_Label_5a27cab5-59e6-424d-abbb-227cd06504a3_Method">
    <vt:lpwstr>Privileged</vt:lpwstr>
  </property>
  <property fmtid="{D5CDD505-2E9C-101B-9397-08002B2CF9AE}" pid="6" name="MSIP_Label_5a27cab5-59e6-424d-abbb-227cd06504a3_Name">
    <vt:lpwstr>INTERNAL v2</vt:lpwstr>
  </property>
  <property fmtid="{D5CDD505-2E9C-101B-9397-08002B2CF9AE}" pid="7" name="MSIP_Label_5a27cab5-59e6-424d-abbb-227cd06504a3_SiteId">
    <vt:lpwstr>5d3e2773-e07f-4432-a630-1a0f68a28a05</vt:lpwstr>
  </property>
  <property fmtid="{D5CDD505-2E9C-101B-9397-08002B2CF9AE}" pid="8" name="MSIP_Label_5a27cab5-59e6-424d-abbb-227cd06504a3_ActionId">
    <vt:lpwstr>822c5f73-c29b-4109-9b0d-e1c8bb38dec3</vt:lpwstr>
  </property>
  <property fmtid="{D5CDD505-2E9C-101B-9397-08002B2CF9AE}" pid="9" name="MSIP_Label_5a27cab5-59e6-424d-abbb-227cd06504a3_ContentBits">
    <vt:lpwstr>2</vt:lpwstr>
  </property>
  <property fmtid="{D5CDD505-2E9C-101B-9397-08002B2CF9AE}" pid="10" name="SharedWithUsers">
    <vt:lpwstr>293;#P.J. Beltramini;#2188;#Carlos Bairos;#1214;#Catherine Z Collins;#1671;#Peter K Burke;#2559;#Ben V. Seessel;#1583;#Staci L Ferrazzani;#2036;#Douglas M Plaisted;#1683;#Patrick Towler;#2413;#Mithilesh Jha;#1179;#Amy Mulligan-Capocci;#1733;#Eric Jon Brem</vt:lpwstr>
  </property>
  <property fmtid="{D5CDD505-2E9C-101B-9397-08002B2CF9AE}" pid="11" name="ContentTypeId">
    <vt:lpwstr>0x01010092422B3528E4C24899FF83B252F0E878</vt:lpwstr>
  </property>
  <property fmtid="{D5CDD505-2E9C-101B-9397-08002B2CF9AE}" pid="12" name="ArticulateGUID">
    <vt:lpwstr>993ED2D7-DCEF-4509-B803-1A0DFF1EAB5E</vt:lpwstr>
  </property>
  <property fmtid="{D5CDD505-2E9C-101B-9397-08002B2CF9AE}" pid="13" name="ArticulatePath">
    <vt:lpwstr>https://mfc.sharepoint.com/sites/CDOCentral/Promises Delivered/Stakeholder update decks/January  2022 PD Stakeholder Update</vt:lpwstr>
  </property>
  <property fmtid="{D5CDD505-2E9C-101B-9397-08002B2CF9AE}" pid="14" name="xd_ProgID">
    <vt:lpwstr/>
  </property>
  <property fmtid="{D5CDD505-2E9C-101B-9397-08002B2CF9AE}" pid="15" name="ComplianceAssetId">
    <vt:lpwstr/>
  </property>
  <property fmtid="{D5CDD505-2E9C-101B-9397-08002B2CF9AE}" pid="16" name="TemplateUrl">
    <vt:lpwstr/>
  </property>
  <property fmtid="{D5CDD505-2E9C-101B-9397-08002B2CF9AE}" pid="17" name="_ExtendedDescription">
    <vt:lpwstr/>
  </property>
  <property fmtid="{D5CDD505-2E9C-101B-9397-08002B2CF9AE}" pid="18" name="TriggerFlowInfo">
    <vt:lpwstr/>
  </property>
  <property fmtid="{D5CDD505-2E9C-101B-9397-08002B2CF9AE}" pid="19" name="xd_Signature">
    <vt:bool>false</vt:bool>
  </property>
</Properties>
</file>